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21"/>
  </p:notesMasterIdLst>
  <p:sldIdLst>
    <p:sldId id="259" r:id="rId5"/>
    <p:sldId id="284" r:id="rId6"/>
    <p:sldId id="257" r:id="rId7"/>
    <p:sldId id="258" r:id="rId8"/>
    <p:sldId id="285" r:id="rId9"/>
    <p:sldId id="278" r:id="rId10"/>
    <p:sldId id="262" r:id="rId11"/>
    <p:sldId id="266" r:id="rId12"/>
    <p:sldId id="268" r:id="rId13"/>
    <p:sldId id="277" r:id="rId14"/>
    <p:sldId id="286" r:id="rId15"/>
    <p:sldId id="287" r:id="rId16"/>
    <p:sldId id="280" r:id="rId17"/>
    <p:sldId id="282"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202" autoAdjust="0"/>
  </p:normalViewPr>
  <p:slideViewPr>
    <p:cSldViewPr snapToGrid="0">
      <p:cViewPr varScale="1">
        <p:scale>
          <a:sx n="72" d="100"/>
          <a:sy n="72" d="100"/>
        </p:scale>
        <p:origin x="1104" y="72"/>
      </p:cViewPr>
      <p:guideLst/>
    </p:cSldViewPr>
  </p:slideViewPr>
  <p:outlineViewPr>
    <p:cViewPr>
      <p:scale>
        <a:sx n="33" d="100"/>
        <a:sy n="33" d="100"/>
      </p:scale>
      <p:origin x="0" y="-588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061595-59EE-46FE-9AD4-893BD3CF30D8}" type="datetimeFigureOut">
              <a:rPr lang="en-US" smtClean="0"/>
              <a:t>4/10/2025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66E22B-85CA-45C7-86A8-A17C38B96A98}" type="slidenum">
              <a:rPr lang="en-US" smtClean="0"/>
              <a:t>‹#›</a:t>
            </a:fld>
            <a:endParaRPr lang="en-US" dirty="0"/>
          </a:p>
        </p:txBody>
      </p:sp>
    </p:spTree>
    <p:extLst>
      <p:ext uri="{BB962C8B-B14F-4D97-AF65-F5344CB8AC3E}">
        <p14:creationId xmlns:p14="http://schemas.microsoft.com/office/powerpoint/2010/main" val="339300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66E22B-85CA-45C7-86A8-A17C38B96A98}" type="slidenum">
              <a:rPr lang="en-US" smtClean="0"/>
              <a:t>7</a:t>
            </a:fld>
            <a:endParaRPr lang="en-US" dirty="0"/>
          </a:p>
        </p:txBody>
      </p:sp>
    </p:spTree>
    <p:extLst>
      <p:ext uri="{BB962C8B-B14F-4D97-AF65-F5344CB8AC3E}">
        <p14:creationId xmlns:p14="http://schemas.microsoft.com/office/powerpoint/2010/main" val="3179929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0CF70A2-C0AD-4D28-B3EB-C43D221AD38B}"/>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F3EE984A-7865-4092-9DD1-FA065CFE1A91}"/>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3B8F172B-7E78-455D-98E3-82DF61843F08}"/>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F50D9895-086D-4E52-B2BB-4B8D7993E50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E441336E-0F59-4E8E-A2B5-D62EDA71808F}"/>
              </a:ext>
              <a:ext uri="{C183D7F6-B498-43B3-948B-1728B52AA6E4}">
                <adec:decorative xmlns:adec="http://schemas.microsoft.com/office/drawing/2017/decorative" val="1"/>
              </a:ext>
            </a:extLst>
          </p:cNvPr>
          <p:cNvSpPr/>
          <p:nvPr userDrawn="1"/>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Title 1">
            <a:extLst>
              <a:ext uri="{FF2B5EF4-FFF2-40B4-BE49-F238E27FC236}">
                <a16:creationId xmlns:a16="http://schemas.microsoft.com/office/drawing/2014/main" id="{27B873BD-A26D-4CB5-BED3-D95C908B8B24}"/>
              </a:ext>
            </a:extLst>
          </p:cNvPr>
          <p:cNvSpPr>
            <a:spLocks noGrp="1"/>
          </p:cNvSpPr>
          <p:nvPr>
            <p:ph type="ctrTitle"/>
          </p:nvPr>
        </p:nvSpPr>
        <p:spPr>
          <a:xfrm>
            <a:off x="5943600" y="1066800"/>
            <a:ext cx="5257800"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5E2EC6-688E-4202-BA23-F29BE1145659}"/>
              </a:ext>
            </a:extLst>
          </p:cNvPr>
          <p:cNvSpPr>
            <a:spLocks noGrp="1"/>
          </p:cNvSpPr>
          <p:nvPr>
            <p:ph type="subTitle" idx="1"/>
          </p:nvPr>
        </p:nvSpPr>
        <p:spPr>
          <a:xfrm>
            <a:off x="5943599" y="4074784"/>
            <a:ext cx="5257799"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D8709CFE-7328-4CEC-A7C8-D6C8B18D6CD9}"/>
              </a:ext>
            </a:extLst>
          </p:cNvPr>
          <p:cNvSpPr>
            <a:spLocks noGrp="1"/>
          </p:cNvSpPr>
          <p:nvPr>
            <p:ph type="pic" sz="quarter" idx="13"/>
          </p:nvPr>
        </p:nvSpPr>
        <p:spPr>
          <a:xfrm>
            <a:off x="713232" y="740664"/>
            <a:ext cx="4745736" cy="539496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0042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A7F5322-A9D1-4D98-A1BC-9178604ABFF7}"/>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 name="Title 1">
            <a:extLst>
              <a:ext uri="{FF2B5EF4-FFF2-40B4-BE49-F238E27FC236}">
                <a16:creationId xmlns:a16="http://schemas.microsoft.com/office/drawing/2014/main" id="{E70C34FA-2551-4FBC-8628-350654823484}"/>
              </a:ext>
            </a:extLst>
          </p:cNvPr>
          <p:cNvSpPr>
            <a:spLocks noGrp="1"/>
          </p:cNvSpPr>
          <p:nvPr>
            <p:ph type="ctrTitle"/>
          </p:nvPr>
        </p:nvSpPr>
        <p:spPr>
          <a:xfrm>
            <a:off x="996275" y="394623"/>
            <a:ext cx="5996619" cy="2131033"/>
          </a:xfrm>
        </p:spPr>
        <p:txBody>
          <a:bodyPr anchor="ctr">
            <a:normAutofit/>
          </a:bodyPr>
          <a:lstStyle/>
          <a:p>
            <a:pPr algn="l"/>
            <a:r>
              <a:rPr lang="en-US" sz="4400">
                <a:cs typeface="Posterama" panose="020B0504020200020000" pitchFamily="34" charset="0"/>
              </a:rPr>
              <a:t>Click to edit Master title style</a:t>
            </a:r>
            <a:endParaRPr lang="en-US" sz="4400" dirty="0">
              <a:cs typeface="Posterama" panose="020B0504020200020000" pitchFamily="34" charset="0"/>
            </a:endParaRPr>
          </a:p>
        </p:txBody>
      </p:sp>
      <p:grpSp>
        <p:nvGrpSpPr>
          <p:cNvPr id="8" name="Group 7">
            <a:extLst>
              <a:ext uri="{FF2B5EF4-FFF2-40B4-BE49-F238E27FC236}">
                <a16:creationId xmlns:a16="http://schemas.microsoft.com/office/drawing/2014/main" id="{C158CD79-85EA-4D75-A743-D3DB777D14A9}"/>
              </a:ext>
              <a:ext uri="{C183D7F6-B498-43B3-948B-1728B52AA6E4}">
                <adec:decorative xmlns:adec="http://schemas.microsoft.com/office/drawing/2017/decorative" val="1"/>
              </a:ext>
            </a:extLst>
          </p:cNvPr>
          <p:cNvGrpSpPr/>
          <p:nvPr userDrawn="1"/>
        </p:nvGrpSpPr>
        <p:grpSpPr>
          <a:xfrm flipV="1">
            <a:off x="8194385" y="20961"/>
            <a:ext cx="3997615" cy="6816079"/>
            <a:chOff x="8059620" y="41922"/>
            <a:chExt cx="3997615" cy="6816077"/>
          </a:xfrm>
        </p:grpSpPr>
        <p:pic>
          <p:nvPicPr>
            <p:cNvPr id="9" name="Picture 8" descr="A picture containing sitting, dark, front, cat&#10;&#10;Description automatically generated">
              <a:extLst>
                <a:ext uri="{FF2B5EF4-FFF2-40B4-BE49-F238E27FC236}">
                  <a16:creationId xmlns:a16="http://schemas.microsoft.com/office/drawing/2014/main" id="{50D423CE-750A-48C7-B236-F510652FEDC8}"/>
                </a:ext>
              </a:extLst>
            </p:cNvPr>
            <p:cNvPicPr>
              <a:picLocks noChangeAspect="1"/>
            </p:cNvPicPr>
            <p:nvPr/>
          </p:nvPicPr>
          <p:blipFill rotWithShape="1">
            <a:blip r:embed="rId2" cstate="screen">
              <a:duotone>
                <a:schemeClr val="accent6">
                  <a:shade val="45000"/>
                  <a:satMod val="135000"/>
                </a:schemeClr>
                <a:prstClr val="white"/>
              </a:duotone>
              <a:alphaModFix amt="7000"/>
              <a:extLst>
                <a:ext uri="{28A0092B-C50C-407E-A947-70E740481C1C}">
                  <a14:useLocalDpi xmlns:a14="http://schemas.microsoft.com/office/drawing/2010/main" val="0"/>
                </a:ext>
              </a:extLst>
            </a:blip>
            <a:srcRect/>
            <a:stretch/>
          </p:blipFill>
          <p:spPr>
            <a:xfrm flipH="1">
              <a:off x="8059620" y="1345934"/>
              <a:ext cx="3997615" cy="5512065"/>
            </a:xfrm>
            <a:prstGeom prst="rect">
              <a:avLst/>
            </a:prstGeom>
          </p:spPr>
        </p:pic>
        <p:pic>
          <p:nvPicPr>
            <p:cNvPr id="10" name="Picture 9" descr="A picture containing sitting, dark, front, cat&#10;&#10;Description automatically generated">
              <a:extLst>
                <a:ext uri="{FF2B5EF4-FFF2-40B4-BE49-F238E27FC236}">
                  <a16:creationId xmlns:a16="http://schemas.microsoft.com/office/drawing/2014/main" id="{F198B21E-DBB4-4FAF-85E2-0929E6BFC041}"/>
                </a:ext>
              </a:extLst>
            </p:cNvPr>
            <p:cNvPicPr>
              <a:picLocks noChangeAspect="1"/>
            </p:cNvPicPr>
            <p:nvPr/>
          </p:nvPicPr>
          <p:blipFill rotWithShape="1">
            <a:blip r:embed="rId3" cstate="screen">
              <a:duotone>
                <a:schemeClr val="accent6">
                  <a:shade val="45000"/>
                  <a:satMod val="135000"/>
                </a:schemeClr>
                <a:prstClr val="white"/>
              </a:duotone>
              <a:alphaModFix amt="15000"/>
              <a:extLst>
                <a:ext uri="{28A0092B-C50C-407E-A947-70E740481C1C}">
                  <a14:useLocalDpi xmlns:a14="http://schemas.microsoft.com/office/drawing/2010/main" val="0"/>
                </a:ext>
              </a:extLst>
            </a:blip>
            <a:srcRect/>
            <a:stretch/>
          </p:blipFill>
          <p:spPr>
            <a:xfrm>
              <a:off x="8915400" y="41922"/>
              <a:ext cx="3141835" cy="6816077"/>
            </a:xfrm>
            <a:prstGeom prst="rect">
              <a:avLst/>
            </a:prstGeom>
          </p:spPr>
        </p:pic>
      </p:grpSp>
      <p:sp>
        <p:nvSpPr>
          <p:cNvPr id="11" name="Subtitle 2">
            <a:extLst>
              <a:ext uri="{FF2B5EF4-FFF2-40B4-BE49-F238E27FC236}">
                <a16:creationId xmlns:a16="http://schemas.microsoft.com/office/drawing/2014/main" id="{AD9BB445-59C3-4B51-9237-1F7AC9B09F56}"/>
              </a:ext>
            </a:extLst>
          </p:cNvPr>
          <p:cNvSpPr>
            <a:spLocks noGrp="1"/>
          </p:cNvSpPr>
          <p:nvPr>
            <p:ph type="subTitle" idx="1"/>
          </p:nvPr>
        </p:nvSpPr>
        <p:spPr>
          <a:xfrm>
            <a:off x="7185429" y="381000"/>
            <a:ext cx="3997745" cy="2133600"/>
          </a:xfrm>
        </p:spPr>
        <p:txBody>
          <a:bodyPr anchor="ctr"/>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5" name="Picture Placeholder 14">
            <a:extLst>
              <a:ext uri="{FF2B5EF4-FFF2-40B4-BE49-F238E27FC236}">
                <a16:creationId xmlns:a16="http://schemas.microsoft.com/office/drawing/2014/main" id="{969566B9-A8AF-4476-A32A-4AEFC46430F4}"/>
              </a:ext>
            </a:extLst>
          </p:cNvPr>
          <p:cNvSpPr>
            <a:spLocks noGrp="1"/>
          </p:cNvSpPr>
          <p:nvPr>
            <p:ph type="pic" sz="quarter" idx="13"/>
          </p:nvPr>
        </p:nvSpPr>
        <p:spPr>
          <a:xfrm>
            <a:off x="813816" y="2670048"/>
            <a:ext cx="5175504" cy="3639312"/>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10391AAE-35A8-4BEC-BF35-22153B1436B8}"/>
              </a:ext>
            </a:extLst>
          </p:cNvPr>
          <p:cNvSpPr>
            <a:spLocks noGrp="1"/>
          </p:cNvSpPr>
          <p:nvPr>
            <p:ph type="pic" sz="quarter" idx="14"/>
          </p:nvPr>
        </p:nvSpPr>
        <p:spPr>
          <a:xfrm>
            <a:off x="6190488" y="2670048"/>
            <a:ext cx="5175504" cy="3639312"/>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26816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2881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01359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019947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19721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72679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656986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ntent with Caption and Picture">
    <p:bg bwMode="ltGray">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C222C1B9-FA56-4CEA-AD98-25A595D942F8}"/>
              </a:ext>
            </a:extLst>
          </p:cNvPr>
          <p:cNvSpPr/>
          <p:nvPr userDrawn="1"/>
        </p:nvSpPr>
        <p:spPr bwMode="white">
          <a:xfrm>
            <a:off x="7040199" y="564425"/>
            <a:ext cx="4356000" cy="4464000"/>
          </a:xfrm>
          <a:prstGeom prst="ellipse">
            <a:avLst/>
          </a:prstGeom>
          <a:noFill/>
          <a:ln w="123825">
            <a:solidFill>
              <a:schemeClr val="accent3"/>
            </a:solid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4/10/2025</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dirty="0"/>
              <a:t>Add a footer </a:t>
            </a:r>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Picture Placeholder 12">
            <a:extLst>
              <a:ext uri="{FF2B5EF4-FFF2-40B4-BE49-F238E27FC236}">
                <a16:creationId xmlns:a16="http://schemas.microsoft.com/office/drawing/2014/main" id="{9786B981-6A78-425B-97A2-BA24E40DB7AD}"/>
              </a:ext>
            </a:extLst>
          </p:cNvPr>
          <p:cNvSpPr>
            <a:spLocks noGrp="1"/>
          </p:cNvSpPr>
          <p:nvPr>
            <p:ph type="pic" sz="quarter" idx="13"/>
          </p:nvPr>
        </p:nvSpPr>
        <p:spPr>
          <a:xfrm>
            <a:off x="7145761" y="670570"/>
            <a:ext cx="4151312" cy="4248000"/>
          </a:xfrm>
          <a:prstGeom prst="ellipse">
            <a:avLst/>
          </a:prstGeom>
          <a:ln w="38100">
            <a:solidFill>
              <a:schemeClr val="bg2"/>
            </a:solidFill>
          </a:ln>
          <a:effectLst>
            <a:innerShdw blurRad="114300">
              <a:prstClr val="black"/>
            </a:innerShdw>
          </a:effectLst>
        </p:spPr>
        <p:txBody>
          <a:bodyPr anchor="ctr" anchorCtr="0"/>
          <a:lstStyle>
            <a:lvl1pPr>
              <a:defRPr>
                <a:solidFill>
                  <a:schemeClr val="bg1"/>
                </a:solidFill>
              </a:defRPr>
            </a:lvl1pPr>
          </a:lstStyle>
          <a:p>
            <a:r>
              <a:rPr lang="en-US" noProof="0"/>
              <a:t>Click icon to add picture</a:t>
            </a:r>
            <a:endParaRPr lang="en-US" noProof="0" dirty="0"/>
          </a:p>
        </p:txBody>
      </p:sp>
      <p:sp>
        <p:nvSpPr>
          <p:cNvPr id="17" name="Content Placeholder 15">
            <a:extLst>
              <a:ext uri="{FF2B5EF4-FFF2-40B4-BE49-F238E27FC236}">
                <a16:creationId xmlns:a16="http://schemas.microsoft.com/office/drawing/2014/main" id="{A21C7D74-31FD-4638-819B-6F7351A1770B}"/>
              </a:ext>
            </a:extLst>
          </p:cNvPr>
          <p:cNvSpPr>
            <a:spLocks noGrp="1"/>
          </p:cNvSpPr>
          <p:nvPr>
            <p:ph sz="quarter" idx="15"/>
          </p:nvPr>
        </p:nvSpPr>
        <p:spPr>
          <a:xfrm>
            <a:off x="6747294" y="5188236"/>
            <a:ext cx="4858459" cy="1126906"/>
          </a:xfrm>
          <a:solidFill>
            <a:schemeClr val="bg2"/>
          </a:solidFill>
          <a:ln>
            <a:noFill/>
          </a:ln>
          <a:effectLst>
            <a:innerShdw blurRad="114300">
              <a:prstClr val="black"/>
            </a:innerShdw>
          </a:effectLst>
        </p:spPr>
        <p:txBody>
          <a:bodyPr anchor="ctr" anchorCtr="0"/>
          <a:lstStyle>
            <a:lvl1pPr marL="0" indent="0" algn="ctr">
              <a:buNone/>
              <a:defRPr sz="1800">
                <a:solidFill>
                  <a:schemeClr val="tx2">
                    <a:lumMod val="50000"/>
                  </a:schemeClr>
                </a:solidFill>
              </a:defRPr>
            </a:lvl1pPr>
            <a:lvl2pPr marL="530352" indent="0" algn="ctr">
              <a:buNone/>
              <a:defRPr sz="1800">
                <a:solidFill>
                  <a:schemeClr val="tx2">
                    <a:lumMod val="50000"/>
                  </a:schemeClr>
                </a:solidFill>
              </a:defRPr>
            </a:lvl2pPr>
            <a:lvl3pPr marL="987552" indent="0" algn="ctr">
              <a:buNone/>
              <a:defRPr sz="1600">
                <a:solidFill>
                  <a:schemeClr val="tx2">
                    <a:lumMod val="50000"/>
                  </a:schemeClr>
                </a:solidFill>
              </a:defRPr>
            </a:lvl3pPr>
            <a:lvl4pPr marL="1444752" indent="0" algn="ctr">
              <a:buNone/>
              <a:defRPr sz="1600">
                <a:solidFill>
                  <a:schemeClr val="tx2">
                    <a:lumMod val="50000"/>
                  </a:schemeClr>
                </a:solidFill>
              </a:defRPr>
            </a:lvl4pPr>
            <a:lvl5pPr marL="1901952" indent="0" algn="ctr">
              <a:buNone/>
              <a:defRPr sz="1400">
                <a:solidFill>
                  <a:schemeClr val="tx2">
                    <a:lumMod val="50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L-Shape 20">
            <a:extLst>
              <a:ext uri="{FF2B5EF4-FFF2-40B4-BE49-F238E27FC236}">
                <a16:creationId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44924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800"/>
            </a:lvl1pPr>
          </a:lstStyle>
          <a:p>
            <a:r>
              <a:rPr lang="en-US" noProof="0"/>
              <a:t>Click To Edit Master Title Style</a:t>
            </a:r>
          </a:p>
        </p:txBody>
      </p:sp>
      <p:sp>
        <p:nvSpPr>
          <p:cNvPr id="3" name="Date Placeholder 2"/>
          <p:cNvSpPr>
            <a:spLocks noGrp="1"/>
          </p:cNvSpPr>
          <p:nvPr>
            <p:ph type="dt" sz="half" idx="10"/>
          </p:nvPr>
        </p:nvSpPr>
        <p:spPr/>
        <p:txBody>
          <a:bodyPr/>
          <a:lstStyle/>
          <a:p>
            <a:fld id="{3B77EF04-6424-4B70-94D1-FC932CBBDD9B}" type="datetimeFigureOut">
              <a:rPr lang="en-US" noProof="0" smtClean="0"/>
              <a:t>4/10/2025</a:t>
            </a:fld>
            <a:endParaRPr lang="en-US" noProof="0" dirty="0"/>
          </a:p>
        </p:txBody>
      </p:sp>
      <p:sp>
        <p:nvSpPr>
          <p:cNvPr id="4" name="Footer Placeholder 3"/>
          <p:cNvSpPr>
            <a:spLocks noGrp="1"/>
          </p:cNvSpPr>
          <p:nvPr>
            <p:ph type="ftr" sz="quarter" idx="11"/>
          </p:nvPr>
        </p:nvSpPr>
        <p:spPr/>
        <p:txBody>
          <a:bodyPr/>
          <a:lstStyle/>
          <a:p>
            <a:r>
              <a:rPr lang="en-US" noProof="0" dirty="0"/>
              <a:t>Add a footer </a:t>
            </a:r>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Text Placeholder 6">
            <a:extLst>
              <a:ext uri="{FF2B5EF4-FFF2-40B4-BE49-F238E27FC236}">
                <a16:creationId xmlns:a16="http://schemas.microsoft.com/office/drawing/2014/main" id="{CAFD1631-6749-4027-9415-B72D163BBD58}"/>
              </a:ext>
            </a:extLst>
          </p:cNvPr>
          <p:cNvSpPr>
            <a:spLocks noGrp="1"/>
          </p:cNvSpPr>
          <p:nvPr>
            <p:ph type="body" sz="quarter" idx="13"/>
          </p:nvPr>
        </p:nvSpPr>
        <p:spPr>
          <a:xfrm>
            <a:off x="1560471" y="2297695"/>
            <a:ext cx="9071059" cy="2767600"/>
          </a:xfrm>
        </p:spPr>
        <p:txBody>
          <a:bodyPr anchor="ct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347203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A7506A-23D3-4E50-B632-7D75C652FB02}"/>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082A1112-7DAD-487B-84EF-9F2B9F4A6194}"/>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52E39B3F-C08C-424B-908B-8A3E017C641B}"/>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80050DD2-3323-4041-91C6-8BFA52F381B7}"/>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A34E2F-6A4E-4CFF-ACA1-994BA9CED3A9}"/>
              </a:ext>
              <a:ext uri="{C183D7F6-B498-43B3-948B-1728B52AA6E4}">
                <adec:decorative xmlns:adec="http://schemas.microsoft.com/office/drawing/2017/decorative" val="1"/>
              </a:ext>
            </a:extLst>
          </p:cNvPr>
          <p:cNvSpPr/>
          <p:nvPr userDrawn="1"/>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8B9C0BE-DE84-42B6-9610-684AC81E50B3}"/>
              </a:ext>
            </a:extLst>
          </p:cNvPr>
          <p:cNvSpPr>
            <a:spLocks noGrp="1"/>
          </p:cNvSpPr>
          <p:nvPr>
            <p:ph type="title"/>
          </p:nvPr>
        </p:nvSpPr>
        <p:spPr>
          <a:xfrm>
            <a:off x="1143000" y="990599"/>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2" name="Content Placeholder 2">
            <a:extLst>
              <a:ext uri="{FF2B5EF4-FFF2-40B4-BE49-F238E27FC236}">
                <a16:creationId xmlns:a16="http://schemas.microsoft.com/office/drawing/2014/main" id="{C95C06E1-E8B8-4F7A-8EB7-E594AFEE6492}"/>
              </a:ext>
            </a:extLst>
          </p:cNvPr>
          <p:cNvSpPr>
            <a:spLocks noGrp="1"/>
          </p:cNvSpPr>
          <p:nvPr>
            <p:ph idx="1"/>
          </p:nvPr>
        </p:nvSpPr>
        <p:spPr>
          <a:xfrm>
            <a:off x="1143000" y="3352800"/>
            <a:ext cx="4953000" cy="2514600"/>
          </a:xfrm>
        </p:spPr>
        <p:txBody>
          <a:bodyPr>
            <a:normAutofit/>
          </a:bodyPr>
          <a:lstStyle>
            <a:lvl1pPr marL="0" indent="0">
              <a:buNone/>
              <a:defRPr/>
            </a:lvl1pPr>
          </a:lstStyle>
          <a:p>
            <a:pPr lvl="0">
              <a:lnSpc>
                <a:spcPct val="110000"/>
              </a:lnSpc>
            </a:pPr>
            <a:r>
              <a:rPr lang="en-US" sz="1800"/>
              <a:t>Click to edit Master text styles</a:t>
            </a:r>
          </a:p>
        </p:txBody>
      </p:sp>
      <p:sp>
        <p:nvSpPr>
          <p:cNvPr id="16" name="Picture Placeholder 15">
            <a:extLst>
              <a:ext uri="{FF2B5EF4-FFF2-40B4-BE49-F238E27FC236}">
                <a16:creationId xmlns:a16="http://schemas.microsoft.com/office/drawing/2014/main" id="{E340614F-452E-4022-B834-FFDC63466D3C}"/>
              </a:ext>
            </a:extLst>
          </p:cNvPr>
          <p:cNvSpPr>
            <a:spLocks noGrp="1"/>
          </p:cNvSpPr>
          <p:nvPr>
            <p:ph type="pic" sz="quarter" idx="13"/>
          </p:nvPr>
        </p:nvSpPr>
        <p:spPr>
          <a:xfrm>
            <a:off x="6784848" y="813816"/>
            <a:ext cx="4617720" cy="25511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C9F0368A-AE83-428C-ABF7-694386AB6231}"/>
              </a:ext>
            </a:extLst>
          </p:cNvPr>
          <p:cNvSpPr>
            <a:spLocks noGrp="1"/>
          </p:cNvSpPr>
          <p:nvPr>
            <p:ph type="pic" sz="quarter" idx="14"/>
          </p:nvPr>
        </p:nvSpPr>
        <p:spPr>
          <a:xfrm>
            <a:off x="6784848" y="3465576"/>
            <a:ext cx="4617720" cy="25511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1040846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253A4E8-5A11-4C9C-8FC8-9D78AB5D392A}"/>
              </a:ext>
              <a:ext uri="{C183D7F6-B498-43B3-948B-1728B52AA6E4}">
                <adec:decorative xmlns:adec="http://schemas.microsoft.com/office/drawing/2017/decorative" val="1"/>
              </a:ext>
            </a:extLst>
          </p:cNvPr>
          <p:cNvGrpSpPr/>
          <p:nvPr userDrawn="1"/>
        </p:nvGrpSpPr>
        <p:grpSpPr>
          <a:xfrm>
            <a:off x="4464881" y="0"/>
            <a:ext cx="7724071" cy="6858000"/>
            <a:chOff x="4464881" y="0"/>
            <a:chExt cx="7724071" cy="6858000"/>
          </a:xfrm>
        </p:grpSpPr>
        <p:pic>
          <p:nvPicPr>
            <p:cNvPr id="7" name="Picture 6" descr="A picture containing holding&#10;&#10;Description automatically generated">
              <a:extLst>
                <a:ext uri="{FF2B5EF4-FFF2-40B4-BE49-F238E27FC236}">
                  <a16:creationId xmlns:a16="http://schemas.microsoft.com/office/drawing/2014/main" id="{77D633C1-4A46-44EA-B1E7-96EA9C44CB40}"/>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8" name="Picture 7" descr="A picture containing holding, flower&#10;&#10;Description automatically generated">
              <a:extLst>
                <a:ext uri="{FF2B5EF4-FFF2-40B4-BE49-F238E27FC236}">
                  <a16:creationId xmlns:a16="http://schemas.microsoft.com/office/drawing/2014/main" id="{89667DF8-B73B-497B-95A4-5212EE667059}"/>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9" name="Title 1">
            <a:extLst>
              <a:ext uri="{FF2B5EF4-FFF2-40B4-BE49-F238E27FC236}">
                <a16:creationId xmlns:a16="http://schemas.microsoft.com/office/drawing/2014/main" id="{3EA3C8E6-EF45-4F18-A0CB-F0527540DAD7}"/>
              </a:ext>
            </a:extLst>
          </p:cNvPr>
          <p:cNvSpPr>
            <a:spLocks noGrp="1"/>
          </p:cNvSpPr>
          <p:nvPr>
            <p:ph type="title"/>
          </p:nvPr>
        </p:nvSpPr>
        <p:spPr>
          <a:xfrm>
            <a:off x="838200" y="393192"/>
            <a:ext cx="4953000"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0" name="Content Placeholder 2">
            <a:extLst>
              <a:ext uri="{FF2B5EF4-FFF2-40B4-BE49-F238E27FC236}">
                <a16:creationId xmlns:a16="http://schemas.microsoft.com/office/drawing/2014/main" id="{50CA1F7B-7E1E-4745-8E06-38C79906EE1E}"/>
              </a:ext>
            </a:extLst>
          </p:cNvPr>
          <p:cNvSpPr>
            <a:spLocks noGrp="1"/>
          </p:cNvSpPr>
          <p:nvPr>
            <p:ph idx="1"/>
          </p:nvPr>
        </p:nvSpPr>
        <p:spPr>
          <a:xfrm>
            <a:off x="838200" y="2724912"/>
            <a:ext cx="4952681" cy="3410712"/>
          </a:xfrm>
        </p:spPr>
        <p:txBody>
          <a:bodyPr anchor="t" anchorCtr="0">
            <a:normAutofit/>
          </a:bodyPr>
          <a:lstStyle>
            <a:lvl1pPr marL="0" indent="0">
              <a:buNone/>
              <a:defRPr/>
            </a:lvl1pPr>
          </a:lstStyle>
          <a:p>
            <a:pPr lvl="0">
              <a:lnSpc>
                <a:spcPct val="110000"/>
              </a:lnSpc>
            </a:pPr>
            <a:r>
              <a:rPr lang="en-US" sz="1800"/>
              <a:t>Click to edit Master text styles</a:t>
            </a:r>
          </a:p>
        </p:txBody>
      </p:sp>
      <p:sp>
        <p:nvSpPr>
          <p:cNvPr id="13" name="Picture Placeholder 12">
            <a:extLst>
              <a:ext uri="{FF2B5EF4-FFF2-40B4-BE49-F238E27FC236}">
                <a16:creationId xmlns:a16="http://schemas.microsoft.com/office/drawing/2014/main" id="{C027CA11-7EE7-4C3B-AF4D-F50756E4EF64}"/>
              </a:ext>
            </a:extLst>
          </p:cNvPr>
          <p:cNvSpPr>
            <a:spLocks noGrp="1"/>
          </p:cNvSpPr>
          <p:nvPr>
            <p:ph type="pic" sz="quarter" idx="13"/>
          </p:nvPr>
        </p:nvSpPr>
        <p:spPr>
          <a:xfrm>
            <a:off x="7086600" y="568324"/>
            <a:ext cx="4727448" cy="571500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418269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9FC3DD-D5CF-4D3A-AD62-2D9AD0EA2D5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3A543720-E70E-42D7-9835-39FDFE40F01E}"/>
              </a:ext>
              <a:ext uri="{C183D7F6-B498-43B3-948B-1728B52AA6E4}">
                <adec:decorative xmlns:adec="http://schemas.microsoft.com/office/drawing/2017/decorative" val="1"/>
              </a:ext>
            </a:extLst>
          </p:cNvPr>
          <p:cNvGrpSpPr/>
          <p:nvPr userDrawn="1"/>
        </p:nvGrpSpPr>
        <p:grpSpPr>
          <a:xfrm>
            <a:off x="6477000" y="0"/>
            <a:ext cx="5711952" cy="5071492"/>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7D5BA9D0-B4FD-4CD7-8F18-76506E972044}"/>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7D2067D9-0848-4BAA-996E-BE1236E04ABF}"/>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Title 1">
            <a:extLst>
              <a:ext uri="{FF2B5EF4-FFF2-40B4-BE49-F238E27FC236}">
                <a16:creationId xmlns:a16="http://schemas.microsoft.com/office/drawing/2014/main" id="{1B87D7AA-E59B-441F-B5EC-E9828C1EDFBE}"/>
              </a:ext>
            </a:extLst>
          </p:cNvPr>
          <p:cNvSpPr>
            <a:spLocks noGrp="1"/>
          </p:cNvSpPr>
          <p:nvPr>
            <p:ph type="ctrTitle"/>
          </p:nvPr>
        </p:nvSpPr>
        <p:spPr>
          <a:xfrm>
            <a:off x="1293876" y="304801"/>
            <a:ext cx="9601200" cy="2301875"/>
          </a:xfrm>
        </p:spPr>
        <p:txBody>
          <a:bodyPr anchor="b">
            <a:normAutofit/>
          </a:bodyPr>
          <a:lstStyle>
            <a:lvl1pPr algn="ctr">
              <a:defRPr/>
            </a:lvl1pPr>
          </a:lstStyle>
          <a:p>
            <a:pPr>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1" name="Subtitle 2">
            <a:extLst>
              <a:ext uri="{FF2B5EF4-FFF2-40B4-BE49-F238E27FC236}">
                <a16:creationId xmlns:a16="http://schemas.microsoft.com/office/drawing/2014/main" id="{70806D6C-F8DC-4FFA-9381-5620B7391CEA}"/>
              </a:ext>
            </a:extLst>
          </p:cNvPr>
          <p:cNvSpPr>
            <a:spLocks noGrp="1"/>
          </p:cNvSpPr>
          <p:nvPr>
            <p:ph type="subTitle" idx="1"/>
          </p:nvPr>
        </p:nvSpPr>
        <p:spPr>
          <a:xfrm>
            <a:off x="1712976" y="2743201"/>
            <a:ext cx="8763001" cy="914400"/>
          </a:xfrm>
        </p:spPr>
        <p:txBody>
          <a:bodyPr anchor="t"/>
          <a:lstStyle>
            <a:lvl1pPr marL="0" indent="0" algn="ctr">
              <a:buNone/>
              <a:defRPr/>
            </a:lvl1pPr>
          </a:lstStyle>
          <a:p>
            <a:pPr>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A5095252-A020-4AA1-9BB3-013288AE3FB6}"/>
              </a:ext>
            </a:extLst>
          </p:cNvPr>
          <p:cNvSpPr>
            <a:spLocks noGrp="1"/>
          </p:cNvSpPr>
          <p:nvPr>
            <p:ph type="pic" sz="quarter" idx="13"/>
          </p:nvPr>
        </p:nvSpPr>
        <p:spPr>
          <a:xfrm>
            <a:off x="0" y="3886200"/>
            <a:ext cx="4059936" cy="2971800"/>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17FBAD15-0D00-46EC-B530-EF6195F42D4A}"/>
              </a:ext>
            </a:extLst>
          </p:cNvPr>
          <p:cNvSpPr>
            <a:spLocks noGrp="1"/>
          </p:cNvSpPr>
          <p:nvPr>
            <p:ph type="pic" sz="quarter" idx="14"/>
          </p:nvPr>
        </p:nvSpPr>
        <p:spPr>
          <a:xfrm>
            <a:off x="4050792" y="3886200"/>
            <a:ext cx="4087368" cy="2971800"/>
          </a:xfrm>
          <a:solidFill>
            <a:schemeClr val="accent6"/>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0F93F034-901D-43B1-89E9-6291A86787FD}"/>
              </a:ext>
            </a:extLst>
          </p:cNvPr>
          <p:cNvSpPr>
            <a:spLocks noGrp="1"/>
          </p:cNvSpPr>
          <p:nvPr>
            <p:ph type="pic" sz="quarter" idx="15"/>
          </p:nvPr>
        </p:nvSpPr>
        <p:spPr>
          <a:xfrm>
            <a:off x="8132064" y="3886200"/>
            <a:ext cx="4059936" cy="2971800"/>
          </a:xfrm>
          <a:solidFill>
            <a:schemeClr val="accent6"/>
          </a:solidFill>
        </p:spPr>
        <p:txBody>
          <a:bodyPr/>
          <a:lstStyle/>
          <a:p>
            <a:r>
              <a:rPr lang="en-US"/>
              <a:t>Click icon to add picture</a:t>
            </a:r>
            <a:endParaRPr lang="en-US" dirty="0"/>
          </a:p>
        </p:txBody>
      </p:sp>
    </p:spTree>
    <p:extLst>
      <p:ext uri="{BB962C8B-B14F-4D97-AF65-F5344CB8AC3E}">
        <p14:creationId xmlns:p14="http://schemas.microsoft.com/office/powerpoint/2010/main" val="40665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393406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62BDFDF-C29B-490D-B7E4-91359671192B}"/>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 name="Group 6">
            <a:extLst>
              <a:ext uri="{FF2B5EF4-FFF2-40B4-BE49-F238E27FC236}">
                <a16:creationId xmlns:a16="http://schemas.microsoft.com/office/drawing/2014/main" id="{E733B2E6-29D0-4249-A0A5-82013CE168B9}"/>
              </a:ext>
              <a:ext uri="{C183D7F6-B498-43B3-948B-1728B52AA6E4}">
                <adec:decorative xmlns:adec="http://schemas.microsoft.com/office/drawing/2017/decorative" val="1"/>
              </a:ext>
            </a:extLst>
          </p:cNvPr>
          <p:cNvGrpSpPr/>
          <p:nvPr userDrawn="1"/>
        </p:nvGrpSpPr>
        <p:grpSpPr>
          <a:xfrm flipH="1">
            <a:off x="0" y="0"/>
            <a:ext cx="7724071" cy="6858000"/>
            <a:chOff x="4464881" y="0"/>
            <a:chExt cx="7724071" cy="6858000"/>
          </a:xfrm>
        </p:grpSpPr>
        <p:pic>
          <p:nvPicPr>
            <p:cNvPr id="8" name="Picture 7" descr="A picture containing holding&#10;&#10;Description automatically generated">
              <a:extLst>
                <a:ext uri="{FF2B5EF4-FFF2-40B4-BE49-F238E27FC236}">
                  <a16:creationId xmlns:a16="http://schemas.microsoft.com/office/drawing/2014/main" id="{13AED3CD-2B31-49BC-BC04-850E0AD360B6}"/>
                </a:ext>
              </a:extLst>
            </p:cNvPr>
            <p:cNvPicPr>
              <a:picLocks noChangeAspect="1"/>
            </p:cNvPicPr>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9" name="Picture 8" descr="A picture containing holding, flower&#10;&#10;Description automatically generated">
              <a:extLst>
                <a:ext uri="{FF2B5EF4-FFF2-40B4-BE49-F238E27FC236}">
                  <a16:creationId xmlns:a16="http://schemas.microsoft.com/office/drawing/2014/main" id="{D5FE2C96-BB8F-4A14-88E4-C871D91E28B3}"/>
                </a:ext>
              </a:extLst>
            </p:cNvPr>
            <p:cNvPicPr>
              <a:picLocks noChangeAspect="1"/>
            </p:cNvPicPr>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10" name="Rectangle 9">
            <a:extLst>
              <a:ext uri="{FF2B5EF4-FFF2-40B4-BE49-F238E27FC236}">
                <a16:creationId xmlns:a16="http://schemas.microsoft.com/office/drawing/2014/main" id="{4F2C506E-3A15-4D88-8C7E-AE65D21F189B}"/>
              </a:ext>
              <a:ext uri="{C183D7F6-B498-43B3-948B-1728B52AA6E4}">
                <adec:decorative xmlns:adec="http://schemas.microsoft.com/office/drawing/2017/decorative" val="1"/>
              </a:ext>
            </a:extLst>
          </p:cNvPr>
          <p:cNvSpPr/>
          <p:nvPr userDrawn="1"/>
        </p:nvSpPr>
        <p:spPr>
          <a:xfrm>
            <a:off x="681228"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352D6351-AB6F-490B-97F2-D51C1478A1DC}"/>
              </a:ext>
            </a:extLst>
          </p:cNvPr>
          <p:cNvSpPr>
            <a:spLocks noGrp="1"/>
          </p:cNvSpPr>
          <p:nvPr>
            <p:ph type="ctrTitle"/>
          </p:nvPr>
        </p:nvSpPr>
        <p:spPr>
          <a:xfrm>
            <a:off x="1071223" y="1066800"/>
            <a:ext cx="5367527" cy="2833528"/>
          </a:xfrm>
        </p:spPr>
        <p:txBody>
          <a:bodyPr anchor="b">
            <a:normAutofit/>
          </a:bodyPr>
          <a:lstStyle/>
          <a:p>
            <a:pPr algn="l">
              <a:lnSpc>
                <a:spcPct val="100000"/>
              </a:lnSpc>
            </a:pPr>
            <a:r>
              <a:rPr lang="en-US" sz="4400" spc="120">
                <a:cs typeface="Posterama" panose="020B0504020200020000" pitchFamily="34" charset="0"/>
              </a:rPr>
              <a:t>Click to edit Master title style</a:t>
            </a:r>
            <a:endParaRPr lang="en-US" sz="4400" spc="120" dirty="0">
              <a:cs typeface="Posterama" panose="020B0504020200020000" pitchFamily="34" charset="0"/>
            </a:endParaRPr>
          </a:p>
        </p:txBody>
      </p:sp>
      <p:sp>
        <p:nvSpPr>
          <p:cNvPr id="12" name="Subtitle 2">
            <a:extLst>
              <a:ext uri="{FF2B5EF4-FFF2-40B4-BE49-F238E27FC236}">
                <a16:creationId xmlns:a16="http://schemas.microsoft.com/office/drawing/2014/main" id="{EF760311-9637-47CC-B0E7-6C8C307C6FDB}"/>
              </a:ext>
            </a:extLst>
          </p:cNvPr>
          <p:cNvSpPr>
            <a:spLocks noGrp="1"/>
          </p:cNvSpPr>
          <p:nvPr>
            <p:ph type="subTitle" idx="1"/>
          </p:nvPr>
        </p:nvSpPr>
        <p:spPr>
          <a:xfrm>
            <a:off x="1071223" y="4074784"/>
            <a:ext cx="5367526" cy="1640216"/>
          </a:xfrm>
        </p:spPr>
        <p:txBody>
          <a:bodyPr anchor="t"/>
          <a:lstStyle>
            <a:lvl1pPr marL="0" indent="0">
              <a:buNone/>
              <a:defRPr/>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16" name="Picture Placeholder 15">
            <a:extLst>
              <a:ext uri="{FF2B5EF4-FFF2-40B4-BE49-F238E27FC236}">
                <a16:creationId xmlns:a16="http://schemas.microsoft.com/office/drawing/2014/main" id="{89734E01-4E64-484E-9728-EF69422CB1D0}"/>
              </a:ext>
            </a:extLst>
          </p:cNvPr>
          <p:cNvSpPr>
            <a:spLocks noGrp="1"/>
          </p:cNvSpPr>
          <p:nvPr>
            <p:ph type="pic" sz="quarter" idx="13"/>
          </p:nvPr>
        </p:nvSpPr>
        <p:spPr>
          <a:xfrm>
            <a:off x="7013448" y="1014984"/>
            <a:ext cx="4123944" cy="2322576"/>
          </a:xfrm>
          <a:solidFill>
            <a:schemeClr val="accent6"/>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7CA897AB-A280-4B5A-BEF5-C5D11D65353F}"/>
              </a:ext>
            </a:extLst>
          </p:cNvPr>
          <p:cNvSpPr>
            <a:spLocks noGrp="1"/>
          </p:cNvSpPr>
          <p:nvPr>
            <p:ph type="pic" sz="quarter" idx="14"/>
          </p:nvPr>
        </p:nvSpPr>
        <p:spPr>
          <a:xfrm>
            <a:off x="7013448" y="3511296"/>
            <a:ext cx="4123944" cy="2322576"/>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982019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52454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4453361" y="1752600"/>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4453361" y="2666999"/>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17999667-FDE9-4EC7-9EF8-E64C5DA4B13D}"/>
              </a:ext>
            </a:extLst>
          </p:cNvPr>
          <p:cNvSpPr>
            <a:spLocks noGrp="1"/>
          </p:cNvSpPr>
          <p:nvPr>
            <p:ph type="body" sz="quarter" idx="13"/>
          </p:nvPr>
        </p:nvSpPr>
        <p:spPr>
          <a:xfrm>
            <a:off x="8441466" y="1757319"/>
            <a:ext cx="329184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54466FB3-35A6-4045-8C46-5F6399D7B4C2}"/>
              </a:ext>
            </a:extLst>
          </p:cNvPr>
          <p:cNvSpPr>
            <a:spLocks noGrp="1"/>
          </p:cNvSpPr>
          <p:nvPr>
            <p:ph sz="quarter" idx="14"/>
          </p:nvPr>
        </p:nvSpPr>
        <p:spPr>
          <a:xfrm>
            <a:off x="8441466" y="2671718"/>
            <a:ext cx="3291840" cy="35226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72047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CE62CE4B-3BFB-4501-B59A-0ED68CF6127A}"/>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Title 1">
            <a:extLst>
              <a:ext uri="{FF2B5EF4-FFF2-40B4-BE49-F238E27FC236}">
                <a16:creationId xmlns:a16="http://schemas.microsoft.com/office/drawing/2014/main" id="{DF608493-BDCD-43BD-A3CC-24E7502763F3}"/>
              </a:ext>
            </a:extLst>
          </p:cNvPr>
          <p:cNvSpPr>
            <a:spLocks noGrp="1"/>
          </p:cNvSpPr>
          <p:nvPr>
            <p:ph type="title"/>
          </p:nvPr>
        </p:nvSpPr>
        <p:spPr>
          <a:xfrm>
            <a:off x="838200" y="393192"/>
            <a:ext cx="4524956" cy="2130552"/>
          </a:xfrm>
        </p:spPr>
        <p:txBody>
          <a:bodyPr>
            <a:noAutofit/>
          </a:bodyPr>
          <a:lstStyle/>
          <a:p>
            <a:pPr>
              <a:lnSpc>
                <a:spcPct val="100000"/>
              </a:lnSpc>
            </a:pPr>
            <a:r>
              <a:rPr lang="en-US" spc="120">
                <a:cs typeface="Posterama" panose="020B0504020200020000" pitchFamily="34" charset="0"/>
              </a:rPr>
              <a:t>Click to edit Master title style</a:t>
            </a:r>
            <a:endParaRPr lang="en-US" spc="120" dirty="0">
              <a:cs typeface="Posterama" panose="020B0504020200020000" pitchFamily="34" charset="0"/>
            </a:endParaRPr>
          </a:p>
        </p:txBody>
      </p:sp>
      <p:sp>
        <p:nvSpPr>
          <p:cNvPr id="15" name="Content Placeholder 2">
            <a:extLst>
              <a:ext uri="{FF2B5EF4-FFF2-40B4-BE49-F238E27FC236}">
                <a16:creationId xmlns:a16="http://schemas.microsoft.com/office/drawing/2014/main" id="{F3B9F353-002B-4A4D-A316-70D952EDAE7E}"/>
              </a:ext>
            </a:extLst>
          </p:cNvPr>
          <p:cNvSpPr>
            <a:spLocks noGrp="1"/>
          </p:cNvSpPr>
          <p:nvPr>
            <p:ph idx="1"/>
          </p:nvPr>
        </p:nvSpPr>
        <p:spPr>
          <a:xfrm>
            <a:off x="838200" y="2727297"/>
            <a:ext cx="4524664" cy="3412969"/>
          </a:xfrm>
        </p:spPr>
        <p:txBody>
          <a:bodyPr anchor="ctr" anchorCtr="0">
            <a:normAutofit/>
          </a:bodyPr>
          <a:lstStyle>
            <a:lvl1pPr marL="0" indent="0">
              <a:lnSpc>
                <a:spcPct val="100000"/>
              </a:lnSpc>
              <a:buNone/>
              <a:defRPr sz="1800"/>
            </a:lvl1pPr>
          </a:lstStyle>
          <a:p>
            <a:pPr lvl="0">
              <a:lnSpc>
                <a:spcPct val="110000"/>
              </a:lnSpc>
            </a:pPr>
            <a:r>
              <a:rPr lang="en-US" sz="1800"/>
              <a:t>Click to edit Master text styles</a:t>
            </a:r>
          </a:p>
        </p:txBody>
      </p:sp>
      <p:pic>
        <p:nvPicPr>
          <p:cNvPr id="16" name="Picture 15">
            <a:extLst>
              <a:ext uri="{FF2B5EF4-FFF2-40B4-BE49-F238E27FC236}">
                <a16:creationId xmlns:a16="http://schemas.microsoft.com/office/drawing/2014/main" id="{F9890B2B-FFC6-4C7C-A617-67144F1E3C51}"/>
              </a:ext>
              <a:ext uri="{C183D7F6-B498-43B3-948B-1728B52AA6E4}">
                <adec:decorative xmlns:adec="http://schemas.microsoft.com/office/drawing/2017/decorative" val="1"/>
              </a:ext>
            </a:extLst>
          </p:cNvPr>
          <p:cNvPicPr>
            <a:picLocks noChangeAspect="1"/>
          </p:cNvPicPr>
          <p:nvPr userDrawn="1"/>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sp>
        <p:nvSpPr>
          <p:cNvPr id="24" name="Picture Placeholder 23">
            <a:extLst>
              <a:ext uri="{FF2B5EF4-FFF2-40B4-BE49-F238E27FC236}">
                <a16:creationId xmlns:a16="http://schemas.microsoft.com/office/drawing/2014/main" id="{8CD8768C-8806-4DE0-82CC-275A2EC6D47D}"/>
              </a:ext>
            </a:extLst>
          </p:cNvPr>
          <p:cNvSpPr>
            <a:spLocks noGrp="1"/>
          </p:cNvSpPr>
          <p:nvPr>
            <p:ph type="pic" sz="quarter" idx="13"/>
          </p:nvPr>
        </p:nvSpPr>
        <p:spPr>
          <a:xfrm>
            <a:off x="5879592" y="740664"/>
            <a:ext cx="2798762" cy="260604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68CB9DF9-86EB-48CF-B212-F2B290C56FFF}"/>
              </a:ext>
            </a:extLst>
          </p:cNvPr>
          <p:cNvSpPr>
            <a:spLocks noGrp="1"/>
          </p:cNvSpPr>
          <p:nvPr>
            <p:ph type="pic" sz="quarter" idx="14"/>
          </p:nvPr>
        </p:nvSpPr>
        <p:spPr>
          <a:xfrm>
            <a:off x="8878824" y="740664"/>
            <a:ext cx="2798762" cy="260604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554B2207-3993-41B6-AF63-EBB48DACAB8F}"/>
              </a:ext>
            </a:extLst>
          </p:cNvPr>
          <p:cNvSpPr>
            <a:spLocks noGrp="1"/>
          </p:cNvSpPr>
          <p:nvPr>
            <p:ph type="pic" sz="quarter" idx="15"/>
          </p:nvPr>
        </p:nvSpPr>
        <p:spPr>
          <a:xfrm>
            <a:off x="5879592" y="3529584"/>
            <a:ext cx="2798762" cy="2606040"/>
          </a:xfrm>
          <a:solidFill>
            <a:schemeClr val="accent6"/>
          </a:solidFill>
        </p:spPr>
        <p:txBody>
          <a:bodyPr/>
          <a:lstStyle/>
          <a:p>
            <a:r>
              <a:rPr lang="en-US"/>
              <a:t>Click icon to add picture</a:t>
            </a:r>
            <a:endParaRPr lang="en-US" dirty="0"/>
          </a:p>
        </p:txBody>
      </p:sp>
      <p:sp>
        <p:nvSpPr>
          <p:cNvPr id="27" name="Picture Placeholder 23">
            <a:extLst>
              <a:ext uri="{FF2B5EF4-FFF2-40B4-BE49-F238E27FC236}">
                <a16:creationId xmlns:a16="http://schemas.microsoft.com/office/drawing/2014/main" id="{DE0340D8-BC7E-4431-A7A7-8D634C8A19F6}"/>
              </a:ext>
            </a:extLst>
          </p:cNvPr>
          <p:cNvSpPr>
            <a:spLocks noGrp="1"/>
          </p:cNvSpPr>
          <p:nvPr>
            <p:ph type="pic" sz="quarter" idx="16"/>
          </p:nvPr>
        </p:nvSpPr>
        <p:spPr>
          <a:xfrm>
            <a:off x="8869680" y="3529584"/>
            <a:ext cx="2798762" cy="2606040"/>
          </a:xfrm>
          <a:solidFill>
            <a:schemeClr val="accent6"/>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dirty="0"/>
          </a:p>
        </p:txBody>
      </p:sp>
    </p:spTree>
    <p:extLst>
      <p:ext uri="{BB962C8B-B14F-4D97-AF65-F5344CB8AC3E}">
        <p14:creationId xmlns:p14="http://schemas.microsoft.com/office/powerpoint/2010/main" val="295841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r>
              <a:rPr lang="en-US" dirty="0"/>
              <a:t>20XX</a:t>
            </a:r>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dirty="0">
                <a:solidFill>
                  <a:schemeClr val="tx1">
                    <a:alpha val="60000"/>
                  </a:schemeClr>
                </a:solidFill>
              </a:rPr>
              <a:t>Sample Footer Text</a:t>
            </a: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37308740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46" r:id="rId4"/>
    <p:sldLayoutId id="2147483734" r:id="rId5"/>
    <p:sldLayoutId id="2147483752" r:id="rId6"/>
    <p:sldLayoutId id="2147483737" r:id="rId7"/>
    <p:sldLayoutId id="2147483750" r:id="rId8"/>
    <p:sldLayoutId id="2147483745" r:id="rId9"/>
    <p:sldLayoutId id="2147483751" r:id="rId10"/>
    <p:sldLayoutId id="2147483733" r:id="rId11"/>
    <p:sldLayoutId id="2147483744" r:id="rId12"/>
    <p:sldLayoutId id="2147483736" r:id="rId13"/>
    <p:sldLayoutId id="2147483739" r:id="rId14"/>
    <p:sldLayoutId id="2147483740" r:id="rId15"/>
    <p:sldLayoutId id="2147483741" r:id="rId16"/>
    <p:sldLayoutId id="2147483753" r:id="rId17"/>
    <p:sldLayoutId id="2147483754" r:id="rId18"/>
  </p:sldLayoutIdLst>
  <p:hf hdr="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726D00-6671-49B9-B158-E8FE9A305797}"/>
              </a:ext>
            </a:extLst>
          </p:cNvPr>
          <p:cNvSpPr>
            <a:spLocks noGrp="1"/>
          </p:cNvSpPr>
          <p:nvPr>
            <p:ph type="subTitle" idx="1"/>
          </p:nvPr>
        </p:nvSpPr>
        <p:spPr>
          <a:xfrm>
            <a:off x="894522" y="969346"/>
            <a:ext cx="10555355" cy="5103463"/>
          </a:xfrm>
        </p:spPr>
        <p:txBody>
          <a:bodyPr>
            <a:normAutofit/>
          </a:bodyPr>
          <a:lstStyle/>
          <a:p>
            <a:pPr algn="ctr"/>
            <a:r>
              <a:rPr lang="en-US" b="1" cap="none" dirty="0">
                <a:latin typeface="Times New Roman" panose="02020603050405020304" pitchFamily="18" charset="0"/>
                <a:cs typeface="Times New Roman" panose="02020603050405020304" pitchFamily="18" charset="0"/>
              </a:rPr>
              <a:t>Accelerate collaborative filtering or matrix factorization</a:t>
            </a:r>
          </a:p>
          <a:p>
            <a:pPr algn="ctr"/>
            <a:r>
              <a:rPr lang="en-US" b="1"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techniques for real-time  Recommendation systems.</a:t>
            </a: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REVIEW - 01</a:t>
            </a:r>
            <a:endParaRPr lang="en-US" sz="28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BATCH - 03</a:t>
            </a:r>
          </a:p>
          <a:p>
            <a:pPr algn="ctr"/>
            <a:r>
              <a:rPr lang="en-IN" sz="2000" dirty="0">
                <a:latin typeface="Times New Roman" panose="02020603050405020304" pitchFamily="18" charset="0"/>
                <a:cs typeface="Times New Roman" panose="02020603050405020304" pitchFamily="18" charset="0"/>
              </a:rPr>
              <a:t>221FA04004 - S. Sai Lakshmi</a:t>
            </a:r>
          </a:p>
          <a:p>
            <a:pPr algn="ctr"/>
            <a:r>
              <a:rPr lang="en-IN" sz="2000" dirty="0">
                <a:latin typeface="Times New Roman" panose="02020603050405020304" pitchFamily="18" charset="0"/>
                <a:cs typeface="Times New Roman" panose="02020603050405020304" pitchFamily="18" charset="0"/>
              </a:rPr>
              <a:t>221FA04244  - M. Lakshmi Srujana</a:t>
            </a:r>
          </a:p>
          <a:p>
            <a:pPr algn="ctr"/>
            <a:r>
              <a:rPr lang="en-IN" sz="2000" dirty="0">
                <a:latin typeface="Times New Roman" panose="02020603050405020304" pitchFamily="18" charset="0"/>
                <a:cs typeface="Times New Roman" panose="02020603050405020304" pitchFamily="18" charset="0"/>
              </a:rPr>
              <a:t>221FA04377 - Y. Srinivas</a:t>
            </a:r>
          </a:p>
          <a:p>
            <a:pPr algn="ctr"/>
            <a:r>
              <a:rPr lang="en-IN" sz="2000" dirty="0">
                <a:latin typeface="Times New Roman" panose="02020603050405020304" pitchFamily="18" charset="0"/>
                <a:cs typeface="Times New Roman" panose="02020603050405020304" pitchFamily="18" charset="0"/>
              </a:rPr>
              <a:t>221FA04574 - S. Sameer</a:t>
            </a:r>
          </a:p>
          <a:p>
            <a:pPr algn="ctr"/>
            <a:endParaRPr lang="en-IN" sz="2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B83C4ED-E786-B5A9-4F18-59D4E0F7463B}"/>
              </a:ext>
            </a:extLst>
          </p:cNvPr>
          <p:cNvPicPr>
            <a:picLocks noChangeAspect="1"/>
          </p:cNvPicPr>
          <p:nvPr/>
        </p:nvPicPr>
        <p:blipFill>
          <a:blip r:embed="rId2"/>
          <a:stretch>
            <a:fillRect/>
          </a:stretch>
        </p:blipFill>
        <p:spPr>
          <a:xfrm>
            <a:off x="9531626" y="0"/>
            <a:ext cx="2660373" cy="785191"/>
          </a:xfrm>
          <a:prstGeom prst="rect">
            <a:avLst/>
          </a:prstGeom>
        </p:spPr>
      </p:pic>
    </p:spTree>
    <p:extLst>
      <p:ext uri="{BB962C8B-B14F-4D97-AF65-F5344CB8AC3E}">
        <p14:creationId xmlns:p14="http://schemas.microsoft.com/office/powerpoint/2010/main" val="7322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86465B9-5972-1E92-9F14-421984F32F0F}"/>
              </a:ext>
            </a:extLst>
          </p:cNvPr>
          <p:cNvSpPr>
            <a:spLocks noGrp="1"/>
          </p:cNvSpPr>
          <p:nvPr>
            <p:ph type="sldNum" sz="quarter" idx="12"/>
          </p:nvPr>
        </p:nvSpPr>
        <p:spPr/>
        <p:txBody>
          <a:bodyPr/>
          <a:lstStyle/>
          <a:p>
            <a:fld id="{73B850FF-6169-4056-8077-06FFA93A5366}" type="slidenum">
              <a:rPr lang="en-US" smtClean="0"/>
              <a:t>10</a:t>
            </a:fld>
            <a:endParaRPr lang="en-US" dirty="0"/>
          </a:p>
        </p:txBody>
      </p:sp>
      <p:sp>
        <p:nvSpPr>
          <p:cNvPr id="3" name="TextBox 2">
            <a:extLst>
              <a:ext uri="{FF2B5EF4-FFF2-40B4-BE49-F238E27FC236}">
                <a16:creationId xmlns:a16="http://schemas.microsoft.com/office/drawing/2014/main" id="{ED2EDBE1-3EF9-362D-AF29-103A7AF9CDB0}"/>
              </a:ext>
            </a:extLst>
          </p:cNvPr>
          <p:cNvSpPr txBox="1"/>
          <p:nvPr/>
        </p:nvSpPr>
        <p:spPr>
          <a:xfrm>
            <a:off x="1213691" y="1227189"/>
            <a:ext cx="5439846" cy="5372048"/>
          </a:xfrm>
          <a:prstGeom prst="rect">
            <a:avLst/>
          </a:prstGeom>
          <a:noFill/>
        </p:spPr>
        <p:txBody>
          <a:bodyPr wrap="square" rtlCol="0">
            <a:spAutoFit/>
          </a:bodyPr>
          <a:lstStyle/>
          <a:p>
            <a:endParaRPr lang="en-IN" sz="2200" b="1" dirty="0">
              <a:latin typeface="Times New Roman" panose="02020603050405020304" pitchFamily="18" charset="0"/>
              <a:cs typeface="Times New Roman" panose="02020603050405020304" pitchFamily="18" charset="0"/>
            </a:endParaRPr>
          </a:p>
          <a:p>
            <a:pPr>
              <a:lnSpc>
                <a:spcPct val="115000"/>
              </a:lnSpc>
              <a:buNone/>
            </a:pP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Speed Advantage</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The GPU was faster in the first test (</a:t>
            </a: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0.4096 sec vs. 0.5410 sec for CPU</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but the optimized GPU test took longer (</a:t>
            </a: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1.8203 sec</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buNone/>
            </a:pP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Accuracy (MSE) Difference</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The CP had a lower MSE (</a:t>
            </a: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1.4124</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while the GPU had slightly higher errors (</a:t>
            </a: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1.5301 and 1.6525 in optimized mode</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marL="228600">
              <a:lnSpc>
                <a:spcPct val="107000"/>
              </a:lnSpc>
              <a:spcAft>
                <a:spcPts val="800"/>
              </a:spcAft>
              <a:buNone/>
            </a:pP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Optimization Trade-Off</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The optimized GPU version increased computation time and MSE, suggesting extra processing overhead.</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07000"/>
              </a:lnSpc>
              <a:spcAft>
                <a:spcPts val="800"/>
              </a:spcAft>
              <a:buNone/>
            </a:pP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CPU Strength</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More precise predictions with lower errors but slower execution speed.</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07000"/>
              </a:lnSpc>
              <a:spcAft>
                <a:spcPts val="800"/>
              </a:spcAft>
              <a:buNone/>
            </a:pP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GB"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GPU Strength</a:t>
            </a:r>
            <a:r>
              <a:rPr lang="en-GB"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Faster execution but slightly higher error rates, making it preferable for large-scale parallel computations.</a:t>
            </a:r>
            <a:endParaRPr lang="en-IN"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C0AE020-003A-5E09-287D-D3B5A5E88DEF}"/>
              </a:ext>
            </a:extLst>
          </p:cNvPr>
          <p:cNvPicPr>
            <a:picLocks noChangeAspect="1"/>
          </p:cNvPicPr>
          <p:nvPr/>
        </p:nvPicPr>
        <p:blipFill>
          <a:blip r:embed="rId2"/>
          <a:stretch>
            <a:fillRect/>
          </a:stretch>
        </p:blipFill>
        <p:spPr>
          <a:xfrm>
            <a:off x="6304207" y="1992532"/>
            <a:ext cx="5112027" cy="3563977"/>
          </a:xfrm>
          <a:prstGeom prst="rect">
            <a:avLst/>
          </a:prstGeom>
        </p:spPr>
      </p:pic>
      <p:sp>
        <p:nvSpPr>
          <p:cNvPr id="5" name="TextBox 4">
            <a:extLst>
              <a:ext uri="{FF2B5EF4-FFF2-40B4-BE49-F238E27FC236}">
                <a16:creationId xmlns:a16="http://schemas.microsoft.com/office/drawing/2014/main" id="{E73BF8A4-3B27-4A82-9238-04671D857114}"/>
              </a:ext>
            </a:extLst>
          </p:cNvPr>
          <p:cNvSpPr txBox="1"/>
          <p:nvPr/>
        </p:nvSpPr>
        <p:spPr>
          <a:xfrm>
            <a:off x="2762448" y="855367"/>
            <a:ext cx="6097772" cy="553998"/>
          </a:xfrm>
          <a:prstGeom prst="rect">
            <a:avLst/>
          </a:prstGeom>
          <a:noFill/>
        </p:spPr>
        <p:txBody>
          <a:bodyPr wrap="square">
            <a:spAutoFit/>
          </a:bodyPr>
          <a:lstStyle/>
          <a:p>
            <a:r>
              <a:rPr lang="en-IN" sz="3000" b="1" dirty="0">
                <a:latin typeface="Times New Roman" panose="02020603050405020304" pitchFamily="18" charset="0"/>
                <a:cs typeface="Times New Roman" panose="02020603050405020304" pitchFamily="18" charset="0"/>
              </a:rPr>
              <a:t>Initial Results &amp; Observations</a:t>
            </a:r>
          </a:p>
        </p:txBody>
      </p:sp>
    </p:spTree>
    <p:extLst>
      <p:ext uri="{BB962C8B-B14F-4D97-AF65-F5344CB8AC3E}">
        <p14:creationId xmlns:p14="http://schemas.microsoft.com/office/powerpoint/2010/main" val="373092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A92D-B33F-6CFC-49CB-BFC3FD5599F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D54D714-3463-C8CB-012A-D25D09E2353A}"/>
              </a:ext>
            </a:extLst>
          </p:cNvPr>
          <p:cNvSpPr>
            <a:spLocks noGrp="1"/>
          </p:cNvSpPr>
          <p:nvPr>
            <p:ph type="subTitle" idx="1"/>
          </p:nvPr>
        </p:nvSpPr>
        <p:spPr/>
        <p:txBody>
          <a:bodyPr/>
          <a:lstStyle/>
          <a:p>
            <a:endParaRPr lang="en-IN"/>
          </a:p>
        </p:txBody>
      </p:sp>
      <p:sp>
        <p:nvSpPr>
          <p:cNvPr id="4" name="Picture Placeholder 3">
            <a:extLst>
              <a:ext uri="{FF2B5EF4-FFF2-40B4-BE49-F238E27FC236}">
                <a16:creationId xmlns:a16="http://schemas.microsoft.com/office/drawing/2014/main" id="{1780E21B-15A0-6537-CFAC-9182A9A8A091}"/>
              </a:ext>
            </a:extLst>
          </p:cNvPr>
          <p:cNvSpPr>
            <a:spLocks noGrp="1"/>
          </p:cNvSpPr>
          <p:nvPr>
            <p:ph type="pic" sz="quarter" idx="13"/>
          </p:nvPr>
        </p:nvSpPr>
        <p:spPr/>
      </p:sp>
      <p:pic>
        <p:nvPicPr>
          <p:cNvPr id="12" name="Picture Placeholder 11">
            <a:extLst>
              <a:ext uri="{FF2B5EF4-FFF2-40B4-BE49-F238E27FC236}">
                <a16:creationId xmlns:a16="http://schemas.microsoft.com/office/drawing/2014/main" id="{BBB74CFC-CACA-DFBD-28D5-B201D7D0CFBD}"/>
              </a:ext>
            </a:extLst>
          </p:cNvPr>
          <p:cNvPicPr>
            <a:picLocks noGrp="1" noChangeAspect="1"/>
          </p:cNvPicPr>
          <p:nvPr>
            <p:ph type="pic" sz="quarter" idx="14"/>
          </p:nvPr>
        </p:nvPicPr>
        <p:blipFill>
          <a:blip r:embed="rId2"/>
          <a:srcRect t="2854" b="2854"/>
          <a:stretch/>
        </p:blipFill>
        <p:spPr>
          <a:xfrm>
            <a:off x="6592186" y="828003"/>
            <a:ext cx="4917014" cy="5483651"/>
          </a:xfrm>
        </p:spPr>
      </p:pic>
      <p:sp>
        <p:nvSpPr>
          <p:cNvPr id="6" name="Date Placeholder 5">
            <a:extLst>
              <a:ext uri="{FF2B5EF4-FFF2-40B4-BE49-F238E27FC236}">
                <a16:creationId xmlns:a16="http://schemas.microsoft.com/office/drawing/2014/main" id="{7288AD46-D80F-8A42-CB0F-D72D4E699925}"/>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6E49E378-B07A-A1BE-4F19-B739F42FAA49}"/>
              </a:ext>
            </a:extLst>
          </p:cNvPr>
          <p:cNvSpPr>
            <a:spLocks noGrp="1"/>
          </p:cNvSpPr>
          <p:nvPr>
            <p:ph type="ftr" sz="quarter" idx="11"/>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3E8D5E81-CE0D-826F-0775-949C0F2DB981}"/>
              </a:ext>
            </a:extLst>
          </p:cNvPr>
          <p:cNvSpPr>
            <a:spLocks noGrp="1"/>
          </p:cNvSpPr>
          <p:nvPr>
            <p:ph type="sldNum" sz="quarter" idx="12"/>
          </p:nvPr>
        </p:nvSpPr>
        <p:spPr/>
        <p:txBody>
          <a:bodyPr/>
          <a:lstStyle/>
          <a:p>
            <a:fld id="{73B850FF-6169-4056-8077-06FFA93A5366}" type="slidenum">
              <a:rPr lang="en-US" smtClean="0"/>
              <a:t>11</a:t>
            </a:fld>
            <a:endParaRPr lang="en-US" dirty="0"/>
          </a:p>
        </p:txBody>
      </p:sp>
      <p:pic>
        <p:nvPicPr>
          <p:cNvPr id="10" name="Picture 9">
            <a:extLst>
              <a:ext uri="{FF2B5EF4-FFF2-40B4-BE49-F238E27FC236}">
                <a16:creationId xmlns:a16="http://schemas.microsoft.com/office/drawing/2014/main" id="{098BC039-EC06-04D8-6F71-9F35DC7615A3}"/>
              </a:ext>
            </a:extLst>
          </p:cNvPr>
          <p:cNvPicPr>
            <a:picLocks noChangeAspect="1"/>
          </p:cNvPicPr>
          <p:nvPr/>
        </p:nvPicPr>
        <p:blipFill>
          <a:blip r:embed="rId3"/>
          <a:stretch>
            <a:fillRect/>
          </a:stretch>
        </p:blipFill>
        <p:spPr>
          <a:xfrm>
            <a:off x="87290" y="729226"/>
            <a:ext cx="7036524" cy="5582429"/>
          </a:xfrm>
          <a:prstGeom prst="rect">
            <a:avLst/>
          </a:prstGeom>
        </p:spPr>
      </p:pic>
    </p:spTree>
    <p:extLst>
      <p:ext uri="{BB962C8B-B14F-4D97-AF65-F5344CB8AC3E}">
        <p14:creationId xmlns:p14="http://schemas.microsoft.com/office/powerpoint/2010/main" val="282029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36B7550-372E-7C2D-F223-109763A82136}"/>
              </a:ext>
            </a:extLst>
          </p:cNvPr>
          <p:cNvSpPr>
            <a:spLocks noGrp="1"/>
          </p:cNvSpPr>
          <p:nvPr>
            <p:ph type="subTitle" idx="1"/>
          </p:nvPr>
        </p:nvSpPr>
        <p:spPr>
          <a:xfrm>
            <a:off x="805409" y="1106424"/>
            <a:ext cx="5367526" cy="4231120"/>
          </a:xfrm>
        </p:spPr>
        <p:txBody>
          <a:bodyPr>
            <a:noAutofit/>
          </a:bodyPr>
          <a:lstStyle/>
          <a:p>
            <a:r>
              <a:rPr lang="en-US" sz="1600" dirty="0">
                <a:latin typeface="Times New Roman" panose="02020603050405020304" pitchFamily="18" charset="0"/>
                <a:cs typeface="Times New Roman" panose="02020603050405020304" pitchFamily="18" charset="0"/>
              </a:rPr>
              <a:t>In the context of the IMDb dataset used for collaborative filtering, this bar chart shows a comparison of model accuracy between NCF (Neural Collaborative Filtering) and </a:t>
            </a:r>
            <a:r>
              <a:rPr lang="en-US" sz="1600" dirty="0" err="1">
                <a:latin typeface="Times New Roman" panose="02020603050405020304" pitchFamily="18" charset="0"/>
                <a:cs typeface="Times New Roman" panose="02020603050405020304" pitchFamily="18" charset="0"/>
              </a:rPr>
              <a:t>LightGCN</a:t>
            </a:r>
            <a:r>
              <a:rPr lang="en-US" sz="1600" dirty="0">
                <a:latin typeface="Times New Roman" panose="02020603050405020304" pitchFamily="18" charset="0"/>
                <a:cs typeface="Times New Roman" panose="02020603050405020304" pitchFamily="18" charset="0"/>
              </a:rPr>
              <a:t> using RMSE as the evaluation metric. Since the dataset consists of user-movie interactions like ratings, genres, and timestamps, NCF effectively captures nonlinear patterns and user preferences, resulting in a lower RMSE (~2.4). On the other hand, </a:t>
            </a:r>
            <a:r>
              <a:rPr lang="en-US" sz="1600" dirty="0" err="1">
                <a:latin typeface="Times New Roman" panose="02020603050405020304" pitchFamily="18" charset="0"/>
                <a:cs typeface="Times New Roman" panose="02020603050405020304" pitchFamily="18" charset="0"/>
              </a:rPr>
              <a:t>LightGCN</a:t>
            </a:r>
            <a:r>
              <a:rPr lang="en-US" sz="1600" dirty="0">
                <a:latin typeface="Times New Roman" panose="02020603050405020304" pitchFamily="18" charset="0"/>
                <a:cs typeface="Times New Roman" panose="02020603050405020304" pitchFamily="18" charset="0"/>
              </a:rPr>
              <a:t>, although efficient in graph-based recommendations, performs poorly on this dataset with an RMSE above 7. This indicates that NCF is more suitable for rating prediction tasks on the IMDb dataset due to its ability to model complex user-item relationships.</a:t>
            </a:r>
            <a:endParaRPr lang="en-IN" sz="1600" dirty="0">
              <a:latin typeface="Times New Roman" panose="02020603050405020304" pitchFamily="18" charset="0"/>
              <a:cs typeface="Times New Roman" panose="02020603050405020304" pitchFamily="18" charset="0"/>
            </a:endParaRPr>
          </a:p>
        </p:txBody>
      </p:sp>
      <p:sp>
        <p:nvSpPr>
          <p:cNvPr id="4" name="Picture Placeholder 3">
            <a:extLst>
              <a:ext uri="{FF2B5EF4-FFF2-40B4-BE49-F238E27FC236}">
                <a16:creationId xmlns:a16="http://schemas.microsoft.com/office/drawing/2014/main" id="{80B2AF41-4FE9-EDF2-E314-B167D3696E3D}"/>
              </a:ext>
            </a:extLst>
          </p:cNvPr>
          <p:cNvSpPr>
            <a:spLocks noGrp="1"/>
          </p:cNvSpPr>
          <p:nvPr>
            <p:ph type="pic" sz="quarter" idx="13"/>
          </p:nvPr>
        </p:nvSpPr>
        <p:spPr/>
      </p:sp>
      <p:sp>
        <p:nvSpPr>
          <p:cNvPr id="5" name="Picture Placeholder 4">
            <a:extLst>
              <a:ext uri="{FF2B5EF4-FFF2-40B4-BE49-F238E27FC236}">
                <a16:creationId xmlns:a16="http://schemas.microsoft.com/office/drawing/2014/main" id="{191F3EC9-4B44-2CAF-D3F1-1BC4D410B193}"/>
              </a:ext>
            </a:extLst>
          </p:cNvPr>
          <p:cNvSpPr>
            <a:spLocks noGrp="1"/>
          </p:cNvSpPr>
          <p:nvPr>
            <p:ph type="pic" sz="quarter" idx="14"/>
          </p:nvPr>
        </p:nvSpPr>
        <p:spPr/>
      </p:sp>
      <p:sp>
        <p:nvSpPr>
          <p:cNvPr id="6" name="Date Placeholder 5">
            <a:extLst>
              <a:ext uri="{FF2B5EF4-FFF2-40B4-BE49-F238E27FC236}">
                <a16:creationId xmlns:a16="http://schemas.microsoft.com/office/drawing/2014/main" id="{596ABB2F-D773-B506-1930-07DDD8A56B81}"/>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20A45AA3-0ADD-EA1B-F18D-FDBEE29E7AC9}"/>
              </a:ext>
            </a:extLst>
          </p:cNvPr>
          <p:cNvSpPr>
            <a:spLocks noGrp="1"/>
          </p:cNvSpPr>
          <p:nvPr>
            <p:ph type="ftr" sz="quarter" idx="11"/>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0520C9E4-CD73-C4D6-06A7-2847CF4E93C7}"/>
              </a:ext>
            </a:extLst>
          </p:cNvPr>
          <p:cNvSpPr>
            <a:spLocks noGrp="1"/>
          </p:cNvSpPr>
          <p:nvPr>
            <p:ph type="sldNum" sz="quarter" idx="12"/>
          </p:nvPr>
        </p:nvSpPr>
        <p:spPr/>
        <p:txBody>
          <a:bodyPr/>
          <a:lstStyle/>
          <a:p>
            <a:fld id="{73B850FF-6169-4056-8077-06FFA93A5366}" type="slidenum">
              <a:rPr lang="en-US" smtClean="0"/>
              <a:t>12</a:t>
            </a:fld>
            <a:endParaRPr lang="en-US" dirty="0"/>
          </a:p>
        </p:txBody>
      </p:sp>
      <p:pic>
        <p:nvPicPr>
          <p:cNvPr id="10" name="Picture 9">
            <a:extLst>
              <a:ext uri="{FF2B5EF4-FFF2-40B4-BE49-F238E27FC236}">
                <a16:creationId xmlns:a16="http://schemas.microsoft.com/office/drawing/2014/main" id="{820B0317-3832-310A-C43D-2204DC83904C}"/>
              </a:ext>
            </a:extLst>
          </p:cNvPr>
          <p:cNvPicPr>
            <a:picLocks noChangeAspect="1"/>
          </p:cNvPicPr>
          <p:nvPr/>
        </p:nvPicPr>
        <p:blipFill>
          <a:blip r:embed="rId2"/>
          <a:stretch>
            <a:fillRect/>
          </a:stretch>
        </p:blipFill>
        <p:spPr>
          <a:xfrm>
            <a:off x="6095999" y="498745"/>
            <a:ext cx="5995371" cy="5344271"/>
          </a:xfrm>
          <a:prstGeom prst="rect">
            <a:avLst/>
          </a:prstGeom>
        </p:spPr>
      </p:pic>
    </p:spTree>
    <p:extLst>
      <p:ext uri="{BB962C8B-B14F-4D97-AF65-F5344CB8AC3E}">
        <p14:creationId xmlns:p14="http://schemas.microsoft.com/office/powerpoint/2010/main" val="300789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35EC-1528-D269-78D5-34E54CFFC149}"/>
              </a:ext>
            </a:extLst>
          </p:cNvPr>
          <p:cNvSpPr>
            <a:spLocks noGrp="1"/>
          </p:cNvSpPr>
          <p:nvPr>
            <p:ph type="title"/>
          </p:nvPr>
        </p:nvSpPr>
        <p:spPr>
          <a:xfrm>
            <a:off x="850606" y="367862"/>
            <a:ext cx="10227024" cy="1280890"/>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PAPER PUBLISHED NAMES</a:t>
            </a:r>
          </a:p>
        </p:txBody>
      </p:sp>
      <p:sp>
        <p:nvSpPr>
          <p:cNvPr id="3" name="Content Placeholder 2">
            <a:extLst>
              <a:ext uri="{FF2B5EF4-FFF2-40B4-BE49-F238E27FC236}">
                <a16:creationId xmlns:a16="http://schemas.microsoft.com/office/drawing/2014/main" id="{FF7FBCB3-D17D-B198-2AC9-FF6190516467}"/>
              </a:ext>
            </a:extLst>
          </p:cNvPr>
          <p:cNvSpPr>
            <a:spLocks noGrp="1"/>
          </p:cNvSpPr>
          <p:nvPr>
            <p:ph idx="1"/>
          </p:nvPr>
        </p:nvSpPr>
        <p:spPr>
          <a:xfrm>
            <a:off x="1624445" y="1386679"/>
            <a:ext cx="10567555" cy="5853873"/>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1. Higher Education Law and Policy Journals:</a:t>
            </a:r>
          </a:p>
          <a:p>
            <a:pPr marL="0" indent="0">
              <a:buNone/>
            </a:pPr>
            <a:r>
              <a:rPr lang="en-US" sz="2400" dirty="0">
                <a:latin typeface="Times New Roman" panose="02020603050405020304" pitchFamily="18" charset="0"/>
                <a:cs typeface="Times New Roman" panose="02020603050405020304" pitchFamily="18" charset="0"/>
              </a:rPr>
              <a:t>The Journal of College and University Law: This journal publishes articles on legal issues affecting higher education, including student conduct, due process, and disciplinary procedures.</a:t>
            </a:r>
          </a:p>
          <a:p>
            <a:pPr marL="0" indent="0">
              <a:buNone/>
            </a:pPr>
            <a:r>
              <a:rPr lang="en-US" sz="2400" b="1" dirty="0">
                <a:latin typeface="Times New Roman" panose="02020603050405020304" pitchFamily="18" charset="0"/>
                <a:cs typeface="Times New Roman" panose="02020603050405020304" pitchFamily="18" charset="0"/>
              </a:rPr>
              <a:t>Education Law Reporter: </a:t>
            </a:r>
            <a:r>
              <a:rPr lang="en-US" sz="2400" dirty="0">
                <a:latin typeface="Times New Roman" panose="02020603050405020304" pitchFamily="18" charset="0"/>
                <a:cs typeface="Times New Roman" panose="02020603050405020304" pitchFamily="18" charset="0"/>
              </a:rPr>
              <a:t>This publication provides legal analysis and case summaries related to education law, including higher education.</a:t>
            </a:r>
          </a:p>
          <a:p>
            <a:pPr marL="0" indent="0">
              <a:buNone/>
            </a:pPr>
            <a:r>
              <a:rPr lang="en-US" sz="2400" b="1" dirty="0">
                <a:latin typeface="Times New Roman" panose="02020603050405020304" pitchFamily="18" charset="0"/>
                <a:cs typeface="Times New Roman" panose="02020603050405020304" pitchFamily="18" charset="0"/>
              </a:rPr>
              <a:t>Journal of Law and Education: </a:t>
            </a:r>
            <a:r>
              <a:rPr lang="en-US" sz="2400" dirty="0">
                <a:latin typeface="Times New Roman" panose="02020603050405020304" pitchFamily="18" charset="0"/>
                <a:cs typeface="Times New Roman" panose="02020603050405020304" pitchFamily="18" charset="0"/>
              </a:rPr>
              <a:t>This journal focuses on legal issues in education, including student rights and responsibilities.</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2. Higher Education Administration and Leadership Journals:</a:t>
            </a:r>
          </a:p>
          <a:p>
            <a:pPr marL="0" indent="0">
              <a:buNone/>
            </a:pPr>
            <a:r>
              <a:rPr lang="en-US" sz="2400" b="1" dirty="0">
                <a:latin typeface="Times New Roman" panose="02020603050405020304" pitchFamily="18" charset="0"/>
                <a:cs typeface="Times New Roman" panose="02020603050405020304" pitchFamily="18" charset="0"/>
              </a:rPr>
              <a:t>The Journal of Higher Education: </a:t>
            </a:r>
            <a:r>
              <a:rPr lang="en-US" sz="2400" dirty="0">
                <a:latin typeface="Times New Roman" panose="02020603050405020304" pitchFamily="18" charset="0"/>
                <a:cs typeface="Times New Roman" panose="02020603050405020304" pitchFamily="18" charset="0"/>
              </a:rPr>
              <a:t>This journal publishes scholarly articles on various aspects of higher education, including student affairs and administration.</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31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5A89C-0E88-8E26-6E04-97E7875199E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02E320-29CF-5F45-7BCF-2F165C859B09}"/>
              </a:ext>
            </a:extLst>
          </p:cNvPr>
          <p:cNvSpPr>
            <a:spLocks noGrp="1"/>
          </p:cNvSpPr>
          <p:nvPr>
            <p:ph idx="1"/>
          </p:nvPr>
        </p:nvSpPr>
        <p:spPr>
          <a:xfrm>
            <a:off x="1529853" y="1004127"/>
            <a:ext cx="10567555" cy="5853873"/>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NASPA Journal About Women in Higher Education: </a:t>
            </a:r>
            <a:r>
              <a:rPr lang="en-US" sz="2200" dirty="0">
                <a:latin typeface="Times New Roman" panose="02020603050405020304" pitchFamily="18" charset="0"/>
                <a:cs typeface="Times New Roman" panose="02020603050405020304" pitchFamily="18" charset="0"/>
              </a:rPr>
              <a:t>While focused on women, it contains research about student conduct, and fairness within the university systems.</a:t>
            </a:r>
          </a:p>
          <a:p>
            <a:pPr marL="0" indent="0">
              <a:buNone/>
            </a:pPr>
            <a:r>
              <a:rPr lang="en-US" sz="2200" b="1" dirty="0">
                <a:latin typeface="Times New Roman" panose="02020603050405020304" pitchFamily="18" charset="0"/>
                <a:cs typeface="Times New Roman" panose="02020603050405020304" pitchFamily="18" charset="0"/>
              </a:rPr>
              <a:t>Innovative Higher Education: </a:t>
            </a:r>
            <a:r>
              <a:rPr lang="en-US" sz="2200" dirty="0">
                <a:latin typeface="Times New Roman" panose="02020603050405020304" pitchFamily="18" charset="0"/>
                <a:cs typeface="Times New Roman" panose="02020603050405020304" pitchFamily="18" charset="0"/>
              </a:rPr>
              <a:t>This journal explores new approaches to higher education administration and practice.</a:t>
            </a:r>
          </a:p>
          <a:p>
            <a:pPr marL="0" indent="0">
              <a:buNone/>
            </a:pPr>
            <a:r>
              <a:rPr lang="en-US" sz="2200" b="1" dirty="0">
                <a:latin typeface="Times New Roman" panose="02020603050405020304" pitchFamily="18" charset="0"/>
                <a:cs typeface="Times New Roman" panose="02020603050405020304" pitchFamily="18" charset="0"/>
              </a:rPr>
              <a:t>Journal of Student Affairs Research and Practice: </a:t>
            </a:r>
            <a:r>
              <a:rPr lang="en-US" sz="2200" dirty="0">
                <a:latin typeface="Times New Roman" panose="02020603050405020304" pitchFamily="18" charset="0"/>
                <a:cs typeface="Times New Roman" panose="02020603050405020304" pitchFamily="18" charset="0"/>
              </a:rPr>
              <a:t>This journal publishes research on student affairs, including student conduct and disciplinary issues.</a:t>
            </a:r>
          </a:p>
          <a:p>
            <a:pPr marL="0" indent="0">
              <a:buNone/>
            </a:pPr>
            <a:r>
              <a:rPr lang="en-US" sz="2200" b="1" dirty="0">
                <a:latin typeface="Times New Roman" panose="02020603050405020304" pitchFamily="18" charset="0"/>
                <a:cs typeface="Times New Roman" panose="02020603050405020304" pitchFamily="18" charset="0"/>
              </a:rPr>
              <a:t>3. Social Science and Criminology Journals (for related research):</a:t>
            </a:r>
          </a:p>
          <a:p>
            <a:pPr marL="0" indent="0">
              <a:buNone/>
            </a:pPr>
            <a:r>
              <a:rPr lang="en-US" sz="2200" b="1" dirty="0">
                <a:latin typeface="Times New Roman" panose="02020603050405020304" pitchFamily="18" charset="0"/>
                <a:cs typeface="Times New Roman" panose="02020603050405020304" pitchFamily="18" charset="0"/>
              </a:rPr>
              <a:t>Journal of Criminal Justice: </a:t>
            </a:r>
            <a:r>
              <a:rPr lang="en-US" sz="2200" dirty="0">
                <a:latin typeface="Times New Roman" panose="02020603050405020304" pitchFamily="18" charset="0"/>
                <a:cs typeface="Times New Roman" panose="02020603050405020304" pitchFamily="18" charset="0"/>
              </a:rPr>
              <a:t>Where research related to justice systems can be found, that can be related to University justice systems.</a:t>
            </a:r>
          </a:p>
          <a:p>
            <a:pPr marL="0" indent="0">
              <a:buNone/>
            </a:pPr>
            <a:r>
              <a:rPr lang="en-US" sz="2200" b="1" dirty="0">
                <a:latin typeface="Times New Roman" panose="02020603050405020304" pitchFamily="18" charset="0"/>
                <a:cs typeface="Times New Roman" panose="02020603050405020304" pitchFamily="18" charset="0"/>
              </a:rPr>
              <a:t>Social Justice Research: </a:t>
            </a:r>
            <a:r>
              <a:rPr lang="en-US" sz="2200" dirty="0">
                <a:latin typeface="Times New Roman" panose="02020603050405020304" pitchFamily="18" charset="0"/>
                <a:cs typeface="Times New Roman" panose="02020603050405020304" pitchFamily="18" charset="0"/>
              </a:rPr>
              <a:t>For research related to fairness, and equality in justice systems.</a:t>
            </a:r>
          </a:p>
          <a:p>
            <a:pPr marL="0" indent="0">
              <a:buNone/>
            </a:pPr>
            <a:r>
              <a:rPr lang="en-US" sz="2200" b="1" dirty="0">
                <a:latin typeface="Times New Roman" panose="02020603050405020304" pitchFamily="18" charset="0"/>
                <a:cs typeface="Times New Roman" panose="02020603050405020304" pitchFamily="18" charset="0"/>
              </a:rPr>
              <a:t>Deviant Behavior: </a:t>
            </a:r>
            <a:r>
              <a:rPr lang="en-US" sz="2200" dirty="0">
                <a:latin typeface="Times New Roman" panose="02020603050405020304" pitchFamily="18" charset="0"/>
                <a:cs typeface="Times New Roman" panose="02020603050405020304" pitchFamily="18" charset="0"/>
              </a:rPr>
              <a:t>For research into student misconduct, and the causes behind it.</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382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8916-DEC2-F807-E833-5B9E7C0A4EDD}"/>
              </a:ext>
            </a:extLst>
          </p:cNvPr>
          <p:cNvSpPr>
            <a:spLocks noGrp="1"/>
          </p:cNvSpPr>
          <p:nvPr>
            <p:ph type="title"/>
          </p:nvPr>
        </p:nvSpPr>
        <p:spPr/>
        <p:txBody>
          <a:bodyPr>
            <a:normAutofit fontScale="90000"/>
          </a:bodyPr>
          <a:lstStyle/>
          <a:p>
            <a:r>
              <a:rPr lang="en-IN" b="1" dirty="0"/>
              <a:t>Experimentation and Result Analysis</a:t>
            </a:r>
            <a:br>
              <a:rPr lang="en-IN" dirty="0"/>
            </a:br>
            <a:endParaRPr lang="en-US" dirty="0"/>
          </a:p>
        </p:txBody>
      </p:sp>
      <p:sp>
        <p:nvSpPr>
          <p:cNvPr id="3" name="Text Placeholder 2">
            <a:extLst>
              <a:ext uri="{FF2B5EF4-FFF2-40B4-BE49-F238E27FC236}">
                <a16:creationId xmlns:a16="http://schemas.microsoft.com/office/drawing/2014/main" id="{5EBC4DFD-9D6A-D807-82FF-BCA5AAD0FBCC}"/>
              </a:ext>
            </a:extLst>
          </p:cNvPr>
          <p:cNvSpPr>
            <a:spLocks noGrp="1"/>
          </p:cNvSpPr>
          <p:nvPr>
            <p:ph type="body" sz="quarter" idx="13"/>
          </p:nvPr>
        </p:nvSpPr>
        <p:spPr>
          <a:xfrm>
            <a:off x="1560471" y="1467292"/>
            <a:ext cx="9071059" cy="4965257"/>
          </a:xfrm>
        </p:spPr>
        <p:txBody>
          <a:bodyPr>
            <a:noAutofit/>
          </a:bodyPr>
          <a:lstStyle/>
          <a:p>
            <a:pPr algn="just"/>
            <a:r>
              <a:rPr lang="en-US" sz="1600" dirty="0">
                <a:latin typeface="Times New Roman" panose="02020603050405020304" pitchFamily="18" charset="0"/>
                <a:cs typeface="Times New Roman" panose="02020603050405020304" pitchFamily="18" charset="0"/>
              </a:rPr>
              <a:t>The experimentation was carried out using the IMDb dataset, where data preprocessing involved cleaning, normalization, handling missing values, and transforming user-movie interactions into a user-item matrix. Matrix factorization techniques such as ALS (Alternating Least Squares) and SVD (Singular Value Decomposition) were implemented, with the training process accelerated using GPU (CUDA) and parallelized through OpenMP for enhanced performance. Hyperparameters such as number of latent factors, learning rate, and regularization were tuned to optimize model accuracy.</a:t>
            </a:r>
          </a:p>
          <a:p>
            <a:pPr algn="just"/>
            <a:r>
              <a:rPr lang="en-US" sz="1600" dirty="0">
                <a:latin typeface="Times New Roman" panose="02020603050405020304" pitchFamily="18" charset="0"/>
                <a:cs typeface="Times New Roman" panose="02020603050405020304" pitchFamily="18" charset="0"/>
              </a:rPr>
              <a:t>he GPU-accelerated models showed a significant reduction in training time—up to 5x faster compared to CPU-based versions—while maintaining or improving prediction accuracy. Evaluation metrics such as RMSE (Root Mean Square Error), </a:t>
            </a:r>
            <a:r>
              <a:rPr lang="en-US" sz="1600" dirty="0" err="1">
                <a:latin typeface="Times New Roman" panose="02020603050405020304" pitchFamily="18" charset="0"/>
                <a:cs typeface="Times New Roman" panose="02020603050405020304" pitchFamily="18" charset="0"/>
              </a:rPr>
              <a:t>Precision@K</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Recall@K</a:t>
            </a:r>
            <a:r>
              <a:rPr lang="en-US" sz="1600" dirty="0">
                <a:latin typeface="Times New Roman" panose="02020603050405020304" pitchFamily="18" charset="0"/>
                <a:cs typeface="Times New Roman" panose="02020603050405020304" pitchFamily="18" charset="0"/>
              </a:rPr>
              <a:t> were used to measure the performance. The model achieved a lower RMSE and higher precision, indicating more relevant recommendations. These results confirm that the GPU-accelerated approach is effective for real-time recommendation systems, especially when dealing with large-scale datasets like IMDb.</a:t>
            </a:r>
          </a:p>
        </p:txBody>
      </p:sp>
    </p:spTree>
    <p:extLst>
      <p:ext uri="{BB962C8B-B14F-4D97-AF65-F5344CB8AC3E}">
        <p14:creationId xmlns:p14="http://schemas.microsoft.com/office/powerpoint/2010/main" val="3985612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0A4A6-1E81-4E15-BACB-2FC11969FDCB}"/>
              </a:ext>
            </a:extLst>
          </p:cNvPr>
          <p:cNvSpPr>
            <a:spLocks noGrp="1"/>
          </p:cNvSpPr>
          <p:nvPr>
            <p:ph type="dt" sz="half" idx="10"/>
          </p:nvPr>
        </p:nvSpPr>
        <p:spPr>
          <a:xfrm>
            <a:off x="458694" y="6416675"/>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1CA1C940-7337-4F75-A34B-2EB108EEA123}"/>
              </a:ext>
            </a:extLst>
          </p:cNvPr>
          <p:cNvSpPr>
            <a:spLocks noGrp="1"/>
          </p:cNvSpPr>
          <p:nvPr>
            <p:ph type="ftr" sz="quarter" idx="11"/>
          </p:nvPr>
        </p:nvSpPr>
        <p:spPr>
          <a:xfrm>
            <a:off x="4038600" y="6416675"/>
            <a:ext cx="411480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99259CF-F779-4F57-B3F6-BE1837D9D194}"/>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16</a:t>
            </a:fld>
            <a:endParaRPr lang="en-US" dirty="0"/>
          </a:p>
        </p:txBody>
      </p:sp>
      <p:sp>
        <p:nvSpPr>
          <p:cNvPr id="11" name="Content Placeholder 10">
            <a:extLst>
              <a:ext uri="{FF2B5EF4-FFF2-40B4-BE49-F238E27FC236}">
                <a16:creationId xmlns:a16="http://schemas.microsoft.com/office/drawing/2014/main" id="{ED7DE053-E387-FE81-98AE-750657B87872}"/>
              </a:ext>
            </a:extLst>
          </p:cNvPr>
          <p:cNvSpPr>
            <a:spLocks noGrp="1"/>
          </p:cNvSpPr>
          <p:nvPr>
            <p:ph idx="1"/>
          </p:nvPr>
        </p:nvSpPr>
        <p:spPr/>
        <p:txBody>
          <a:bodyPr/>
          <a:lstStyle/>
          <a:p>
            <a:endParaRPr lang="en-IN"/>
          </a:p>
        </p:txBody>
      </p:sp>
      <p:pic>
        <p:nvPicPr>
          <p:cNvPr id="4100" name="Picture 4" descr="Animation Thank You GIF by MillMotion ...">
            <a:extLst>
              <a:ext uri="{FF2B5EF4-FFF2-40B4-BE49-F238E27FC236}">
                <a16:creationId xmlns:a16="http://schemas.microsoft.com/office/drawing/2014/main" id="{94A76C52-0CD7-3B11-CCF4-381C6C27B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3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8594-E3E7-4921-BB26-C93A4252F5E9}"/>
              </a:ext>
            </a:extLst>
          </p:cNvPr>
          <p:cNvSpPr>
            <a:spLocks noGrp="1"/>
          </p:cNvSpPr>
          <p:nvPr>
            <p:ph type="ctrTitle"/>
          </p:nvPr>
        </p:nvSpPr>
        <p:spPr>
          <a:xfrm>
            <a:off x="1085850" y="1457324"/>
            <a:ext cx="7084757" cy="925653"/>
          </a:xfrm>
        </p:spPr>
        <p:txBody>
          <a:bodyPr/>
          <a:lstStyle/>
          <a:p>
            <a:r>
              <a:rPr lang="en-US" sz="4000" cap="none" dirty="0">
                <a:latin typeface="Impact" panose="020B0806030902050204" pitchFamily="34" charset="0"/>
              </a:rPr>
              <a:t>Table of contents</a:t>
            </a:r>
          </a:p>
        </p:txBody>
      </p:sp>
      <p:sp>
        <p:nvSpPr>
          <p:cNvPr id="3" name="Subtitle 2">
            <a:extLst>
              <a:ext uri="{FF2B5EF4-FFF2-40B4-BE49-F238E27FC236}">
                <a16:creationId xmlns:a16="http://schemas.microsoft.com/office/drawing/2014/main" id="{3BCAE2CE-F5D8-4BB6-A52B-9737F0CA11B5}"/>
              </a:ext>
            </a:extLst>
          </p:cNvPr>
          <p:cNvSpPr>
            <a:spLocks noGrp="1"/>
          </p:cNvSpPr>
          <p:nvPr>
            <p:ph type="subTitle" idx="1"/>
          </p:nvPr>
        </p:nvSpPr>
        <p:spPr>
          <a:xfrm>
            <a:off x="2679906" y="2382979"/>
            <a:ext cx="6831673" cy="3178282"/>
          </a:xfrm>
        </p:spPr>
        <p:txBody>
          <a:bodyPr>
            <a:normAutofit fontScale="92500" lnSpcReduction="20000"/>
          </a:bodyPr>
          <a:lstStyle/>
          <a:p>
            <a:pPr algn="l"/>
            <a:r>
              <a:rPr lang="en-US" dirty="0">
                <a:latin typeface="Times New Roman" panose="02020603050405020304" pitchFamily="18" charset="0"/>
                <a:cs typeface="Times New Roman" panose="02020603050405020304" pitchFamily="18" charset="0"/>
              </a:rPr>
              <a:t>ABSTRACT</a:t>
            </a:r>
          </a:p>
          <a:p>
            <a:pPr algn="l"/>
            <a:r>
              <a:rPr lang="en-US" dirty="0">
                <a:latin typeface="Times New Roman" panose="02020603050405020304" pitchFamily="18" charset="0"/>
                <a:cs typeface="Times New Roman" panose="02020603050405020304" pitchFamily="18" charset="0"/>
              </a:rPr>
              <a:t>INTRODUCTION</a:t>
            </a:r>
          </a:p>
          <a:p>
            <a:pPr algn="l"/>
            <a:r>
              <a:rPr lang="en-US" dirty="0">
                <a:latin typeface="Times New Roman" panose="02020603050405020304" pitchFamily="18" charset="0"/>
                <a:cs typeface="Times New Roman" panose="02020603050405020304" pitchFamily="18" charset="0"/>
              </a:rPr>
              <a:t>LITERATURE SURVEY</a:t>
            </a:r>
          </a:p>
          <a:p>
            <a:pPr algn="l"/>
            <a:r>
              <a:rPr lang="en-US" dirty="0">
                <a:latin typeface="Times New Roman" panose="02020603050405020304" pitchFamily="18" charset="0"/>
                <a:cs typeface="Times New Roman" panose="02020603050405020304" pitchFamily="18" charset="0"/>
              </a:rPr>
              <a:t>PROPOSED SYSTEM</a:t>
            </a:r>
          </a:p>
          <a:p>
            <a:pPr algn="l"/>
            <a:r>
              <a:rPr lang="en-US" dirty="0">
                <a:latin typeface="Times New Roman" panose="02020603050405020304" pitchFamily="18" charset="0"/>
                <a:cs typeface="Times New Roman" panose="02020603050405020304" pitchFamily="18" charset="0"/>
              </a:rPr>
              <a:t>IMPLEMENTATION</a:t>
            </a:r>
          </a:p>
          <a:p>
            <a:pPr algn="l"/>
            <a:r>
              <a:rPr lang="en-US" dirty="0">
                <a:latin typeface="Times New Roman" panose="02020603050405020304" pitchFamily="18" charset="0"/>
                <a:cs typeface="Times New Roman" panose="02020603050405020304" pitchFamily="18" charset="0"/>
              </a:rPr>
              <a:t>EXPERIMENTATION AND RESULT ANALYSIS</a:t>
            </a:r>
          </a:p>
          <a:p>
            <a:pPr algn="l"/>
            <a:r>
              <a:rPr lang="en-US" dirty="0">
                <a:latin typeface="Times New Roman" panose="02020603050405020304" pitchFamily="18" charset="0"/>
                <a:cs typeface="Times New Roman" panose="02020603050405020304" pitchFamily="18" charset="0"/>
              </a:rPr>
              <a:t>CONCLUSION</a:t>
            </a:r>
          </a:p>
          <a:p>
            <a:pPr algn="l"/>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68254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F258-FBDF-4B27-9629-7EDE5A44E595}"/>
              </a:ext>
            </a:extLst>
          </p:cNvPr>
          <p:cNvSpPr>
            <a:spLocks noGrp="1"/>
          </p:cNvSpPr>
          <p:nvPr>
            <p:ph type="title"/>
          </p:nvPr>
        </p:nvSpPr>
        <p:spPr/>
        <p:txBody>
          <a:bodyPr/>
          <a:lstStyle/>
          <a:p>
            <a:r>
              <a:rPr lang="en-US" dirty="0"/>
              <a:t>ABSTRACT</a:t>
            </a:r>
          </a:p>
        </p:txBody>
      </p:sp>
      <p:sp>
        <p:nvSpPr>
          <p:cNvPr id="7" name="TextBox 6">
            <a:extLst>
              <a:ext uri="{FF2B5EF4-FFF2-40B4-BE49-F238E27FC236}">
                <a16:creationId xmlns:a16="http://schemas.microsoft.com/office/drawing/2014/main" id="{095B219C-5F40-C303-9A37-1B7D19ADD9A6}"/>
              </a:ext>
            </a:extLst>
          </p:cNvPr>
          <p:cNvSpPr txBox="1"/>
          <p:nvPr/>
        </p:nvSpPr>
        <p:spPr>
          <a:xfrm>
            <a:off x="838200" y="1691323"/>
            <a:ext cx="9985744"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This project explores the implementation of a GPU-accelerated recommendation system using collaborative filtering techniques on the IMDb dataset. The dataset comprises user-movie interactions such as ratings, genres, timestamps, and optional metadata. The aim is to enhance real-time recommendation performance using models like Neural Collaborative Filtering (NCF) and </a:t>
            </a:r>
            <a:r>
              <a:rPr lang="en-IN" dirty="0" err="1">
                <a:latin typeface="Times New Roman" panose="02020603050405020304" pitchFamily="18" charset="0"/>
                <a:cs typeface="Times New Roman" panose="02020603050405020304" pitchFamily="18" charset="0"/>
              </a:rPr>
              <a:t>LightGCN</a:t>
            </a:r>
            <a:r>
              <a:rPr lang="en-IN" dirty="0">
                <a:latin typeface="Times New Roman" panose="02020603050405020304" pitchFamily="18" charset="0"/>
                <a:cs typeface="Times New Roman" panose="02020603050405020304" pitchFamily="18" charset="0"/>
              </a:rPr>
              <a:t>, with OpenMP and CUDA-based acceleration. Extensive preprocessing was performed to construct a user-item matrix and extract relevant features. Experimental results demonstrate that NCF achieves significantly lower RMSE compared to </a:t>
            </a:r>
            <a:r>
              <a:rPr lang="en-IN" dirty="0" err="1">
                <a:latin typeface="Times New Roman" panose="02020603050405020304" pitchFamily="18" charset="0"/>
                <a:cs typeface="Times New Roman" panose="02020603050405020304" pitchFamily="18" charset="0"/>
              </a:rPr>
              <a:t>LightGCN</a:t>
            </a:r>
            <a:r>
              <a:rPr lang="en-IN" dirty="0">
                <a:latin typeface="Times New Roman" panose="02020603050405020304" pitchFamily="18" charset="0"/>
                <a:cs typeface="Times New Roman" panose="02020603050405020304" pitchFamily="18" charset="0"/>
              </a:rPr>
              <a:t>, indicating its superior performance for the IMDb data. The system highlights the effectiveness of deep learning and GPU acceleration in building scalable, real-time recommender systems.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53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17540A-297E-4B3C-90A4-CC9A4413CE2E}"/>
              </a:ext>
            </a:extLst>
          </p:cNvPr>
          <p:cNvSpPr>
            <a:spLocks noGrp="1"/>
          </p:cNvSpPr>
          <p:nvPr>
            <p:ph type="subTitle" idx="1"/>
          </p:nvPr>
        </p:nvSpPr>
        <p:spPr>
          <a:xfrm>
            <a:off x="417443" y="248478"/>
            <a:ext cx="11241157" cy="6490251"/>
          </a:xfrm>
        </p:spPr>
        <p:txBody>
          <a:bodyPr>
            <a:normAutofit fontScale="85000" lnSpcReduction="20000"/>
          </a:bodyPr>
          <a:lstStyle/>
          <a:p>
            <a:pPr algn="l"/>
            <a:r>
              <a:rPr lang="en-US" sz="2600" b="1" dirty="0">
                <a:latin typeface="Times New Roman" panose="02020603050405020304" pitchFamily="18" charset="0"/>
                <a:cs typeface="Times New Roman" panose="02020603050405020304" pitchFamily="18" charset="0"/>
              </a:rPr>
              <a:t>OBJECTIVE :</a:t>
            </a:r>
          </a:p>
          <a:p>
            <a:pPr algn="l"/>
            <a:r>
              <a:rPr lang="en-US" sz="2600" b="1" dirty="0">
                <a:latin typeface="Times New Roman" panose="02020603050405020304" pitchFamily="18" charset="0"/>
                <a:cs typeface="Times New Roman" panose="02020603050405020304" pitchFamily="18" charset="0"/>
              </a:rPr>
              <a:t>The objective of this project is to accelerate collaborative filtering and matrix factorization techniques using CUDA programming by leveraging GPU parallelism.</a:t>
            </a:r>
            <a:endParaRPr lang="en-US" sz="2600" dirty="0">
              <a:latin typeface="Times New Roman" panose="02020603050405020304" pitchFamily="18" charset="0"/>
              <a:cs typeface="Times New Roman" panose="02020603050405020304" pitchFamily="18" charset="0"/>
            </a:endParaRPr>
          </a:p>
          <a:p>
            <a:pPr algn="l"/>
            <a:r>
              <a:rPr lang="en-US" sz="2600" dirty="0">
                <a:latin typeface="Times New Roman" panose="02020603050405020304" pitchFamily="18" charset="0"/>
                <a:cs typeface="Times New Roman" panose="02020603050405020304" pitchFamily="18" charset="0"/>
              </a:rPr>
              <a:t>The key goals include:</a:t>
            </a:r>
          </a:p>
          <a:p>
            <a:pPr marL="457200" indent="-457200" algn="l">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Optimize Collaborative Filtering and Matrix Factorization Computations:</a:t>
            </a:r>
            <a:r>
              <a:rPr lang="en-US" sz="2600" dirty="0">
                <a:latin typeface="Times New Roman" panose="02020603050405020304" pitchFamily="18" charset="0"/>
                <a:cs typeface="Times New Roman" panose="02020603050405020304" pitchFamily="18" charset="0"/>
              </a:rPr>
              <a:t> Utilize CUDA-based parallel processing for faster and more efficient operations.</a:t>
            </a:r>
          </a:p>
          <a:p>
            <a:pPr marL="457200" indent="-457200" algn="l">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Reduce Processing Time:</a:t>
            </a:r>
            <a:r>
              <a:rPr lang="en-US" sz="2600" dirty="0">
                <a:latin typeface="Times New Roman" panose="02020603050405020304" pitchFamily="18" charset="0"/>
                <a:cs typeface="Times New Roman" panose="02020603050405020304" pitchFamily="18" charset="0"/>
              </a:rPr>
              <a:t> Efficiently utilize GPU cores to accelerate matrix operations and iterative updates.</a:t>
            </a:r>
          </a:p>
          <a:p>
            <a:pPr marL="457200" indent="-457200" algn="l">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Implement Parallel Execution:</a:t>
            </a:r>
            <a:r>
              <a:rPr lang="en-US" sz="2600" dirty="0">
                <a:latin typeface="Times New Roman" panose="02020603050405020304" pitchFamily="18" charset="0"/>
                <a:cs typeface="Times New Roman" panose="02020603050405020304" pitchFamily="18" charset="0"/>
              </a:rPr>
              <a:t> Perform simultaneous computations for user and item matrix factorization to enhance performance.</a:t>
            </a:r>
          </a:p>
          <a:p>
            <a:pPr marL="457200" indent="-457200" algn="l">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Compare Performance:</a:t>
            </a:r>
            <a:r>
              <a:rPr lang="en-US" sz="2600" dirty="0">
                <a:latin typeface="Times New Roman" panose="02020603050405020304" pitchFamily="18" charset="0"/>
                <a:cs typeface="Times New Roman" panose="02020603050405020304" pitchFamily="18" charset="0"/>
              </a:rPr>
              <a:t> Evaluate the speedup and efficiency improvements of GPU-based implementations compared to traditional CPU-based solutions.</a:t>
            </a:r>
          </a:p>
          <a:p>
            <a:pPr marL="457200" indent="-457200" algn="l">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Improve Scalability:</a:t>
            </a:r>
            <a:r>
              <a:rPr lang="en-US" sz="2600" dirty="0">
                <a:latin typeface="Times New Roman" panose="02020603050405020304" pitchFamily="18" charset="0"/>
                <a:cs typeface="Times New Roman" panose="02020603050405020304" pitchFamily="18" charset="0"/>
              </a:rPr>
              <a:t> Handle large-scale recommendation datasets by optimizing memory management and computation efficiency.</a:t>
            </a:r>
          </a:p>
          <a:p>
            <a:pPr algn="l"/>
            <a:r>
              <a:rPr lang="en-US" sz="2600" dirty="0">
                <a:latin typeface="Times New Roman" panose="02020603050405020304" pitchFamily="18" charset="0"/>
                <a:cs typeface="Times New Roman" panose="02020603050405020304" pitchFamily="18" charset="0"/>
              </a:rPr>
              <a:t>This project aims to enhance the performance and scalability of recommendation systems, making collaborative filtering and matrix factorization techniques more suitable for real-time applications and large-scale data environments.</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73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AF4B2-1DB7-414F-A4A4-4F72BEAFAFC9}"/>
              </a:ext>
            </a:extLst>
          </p:cNvPr>
          <p:cNvSpPr>
            <a:spLocks noGrp="1"/>
          </p:cNvSpPr>
          <p:nvPr>
            <p:ph type="title"/>
          </p:nvPr>
        </p:nvSpPr>
        <p:spPr>
          <a:xfrm>
            <a:off x="550606" y="265471"/>
            <a:ext cx="4894100" cy="1563330"/>
          </a:xfrm>
        </p:spPr>
        <p:txBody>
          <a:bodyPr/>
          <a:lstStyle/>
          <a:p>
            <a:r>
              <a:rPr lang="en-US" dirty="0"/>
              <a:t>INTRODUCTION</a:t>
            </a:r>
          </a:p>
        </p:txBody>
      </p:sp>
      <p:sp>
        <p:nvSpPr>
          <p:cNvPr id="4" name="Text Placeholder 3">
            <a:extLst>
              <a:ext uri="{FF2B5EF4-FFF2-40B4-BE49-F238E27FC236}">
                <a16:creationId xmlns:a16="http://schemas.microsoft.com/office/drawing/2014/main" id="{88A3B9A3-E4C7-4E87-9EAE-EBDC28D24C12}"/>
              </a:ext>
            </a:extLst>
          </p:cNvPr>
          <p:cNvSpPr>
            <a:spLocks noGrp="1"/>
          </p:cNvSpPr>
          <p:nvPr>
            <p:ph type="body" sz="half" idx="2"/>
          </p:nvPr>
        </p:nvSpPr>
        <p:spPr>
          <a:xfrm>
            <a:off x="116959" y="2113935"/>
            <a:ext cx="5752900" cy="4247186"/>
          </a:xfrm>
        </p:spPr>
        <p:txBody>
          <a:bodyPr>
            <a:normAutofit fontScale="92500" lnSpcReduction="10000"/>
          </a:bodyPr>
          <a:lstStyle/>
          <a:p>
            <a:r>
              <a:rPr lang="en-US" sz="2400" dirty="0">
                <a:solidFill>
                  <a:schemeClr val="tx1"/>
                </a:solidFill>
              </a:rPr>
              <a:t>In the digital era, users are overwhelmed by vast amounts of content, making recommendation systems a crucial tool for personalized content delivery. This project focuses on developing a </a:t>
            </a:r>
            <a:r>
              <a:rPr lang="en-US" sz="2400" b="1" dirty="0">
                <a:solidFill>
                  <a:schemeClr val="tx1"/>
                </a:solidFill>
              </a:rPr>
              <a:t>GPU-accelerated real-time movie recommendation system</a:t>
            </a:r>
            <a:r>
              <a:rPr lang="en-US" sz="2400" dirty="0">
                <a:solidFill>
                  <a:schemeClr val="tx1"/>
                </a:solidFill>
              </a:rPr>
              <a:t> using the IMDb dataset. The system leverages collaborative filtering and matrix factorization techniques, optimized through CUDA and OpenMP, to efficiently process large-scale user-item interaction data.</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75" name="Picture Placeholder 74" descr="picture placeholder">
            <a:extLst>
              <a:ext uri="{FF2B5EF4-FFF2-40B4-BE49-F238E27FC236}">
                <a16:creationId xmlns:a16="http://schemas.microsoft.com/office/drawing/2014/main" id="{3062EC51-7422-4BBB-841D-2D537BB440CE}"/>
              </a:ext>
              <a:ext uri="{C183D7F6-B498-43B3-948B-1728B52AA6E4}">
                <adec:decorative xmlns:adec="http://schemas.microsoft.com/office/drawing/2017/decorative" val="1"/>
              </a:ext>
            </a:extLst>
          </p:cNvPr>
          <p:cNvSpPr>
            <a:spLocks noGrp="1"/>
          </p:cNvSpPr>
          <p:nvPr>
            <p:ph type="pic" sz="quarter" idx="13"/>
          </p:nvPr>
        </p:nvSpPr>
        <p:spPr/>
        <p:txBody>
          <a:bodyPr/>
          <a:lstStyle/>
          <a:p>
            <a:endParaRPr lang="en-US"/>
          </a:p>
        </p:txBody>
      </p:sp>
      <p:sp>
        <p:nvSpPr>
          <p:cNvPr id="33" name="Content Placeholder 32">
            <a:extLst>
              <a:ext uri="{FF2B5EF4-FFF2-40B4-BE49-F238E27FC236}">
                <a16:creationId xmlns:a16="http://schemas.microsoft.com/office/drawing/2014/main" id="{D952927E-AEC4-40FF-ABBD-2A3BE13F3061}"/>
              </a:ext>
            </a:extLst>
          </p:cNvPr>
          <p:cNvSpPr>
            <a:spLocks noGrp="1"/>
          </p:cNvSpPr>
          <p:nvPr>
            <p:ph sz="quarter" idx="15"/>
          </p:nvPr>
        </p:nvSpPr>
        <p:spPr/>
        <p:txBody>
          <a:bodyPr/>
          <a:lstStyle/>
          <a:p>
            <a:r>
              <a:rPr lang="en-US" dirty="0"/>
              <a:t>CUDA</a:t>
            </a:r>
          </a:p>
        </p:txBody>
      </p:sp>
      <p:pic>
        <p:nvPicPr>
          <p:cNvPr id="5" name="Picture Placeholder 8">
            <a:extLst>
              <a:ext uri="{FF2B5EF4-FFF2-40B4-BE49-F238E27FC236}">
                <a16:creationId xmlns:a16="http://schemas.microsoft.com/office/drawing/2014/main" id="{EFA9CF2E-2577-D873-BCAE-ABE196B49887}"/>
              </a:ext>
            </a:extLst>
          </p:cNvPr>
          <p:cNvPicPr>
            <a:picLocks noChangeAspect="1"/>
          </p:cNvPicPr>
          <p:nvPr/>
        </p:nvPicPr>
        <p:blipFill>
          <a:blip r:embed="rId2"/>
          <a:srcRect l="18857" r="18857"/>
          <a:stretch>
            <a:fillRect/>
          </a:stretch>
        </p:blipFill>
        <p:spPr>
          <a:xfrm>
            <a:off x="7145761" y="727674"/>
            <a:ext cx="4151313" cy="41337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3269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583D-2E42-3F6C-FB6B-D93E007A8973}"/>
              </a:ext>
            </a:extLst>
          </p:cNvPr>
          <p:cNvSpPr>
            <a:spLocks noGrp="1"/>
          </p:cNvSpPr>
          <p:nvPr>
            <p:ph type="title"/>
          </p:nvPr>
        </p:nvSpPr>
        <p:spPr>
          <a:xfrm>
            <a:off x="4022331" y="655641"/>
            <a:ext cx="8911687" cy="1280890"/>
          </a:xfrm>
        </p:spPr>
        <p:txBody>
          <a:bodyPr>
            <a:noAutofit/>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b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6DE100-7322-71EA-0A64-8F5E44E00C1A}"/>
              </a:ext>
            </a:extLst>
          </p:cNvPr>
          <p:cNvSpPr>
            <a:spLocks noGrp="1"/>
          </p:cNvSpPr>
          <p:nvPr>
            <p:ph idx="1"/>
          </p:nvPr>
        </p:nvSpPr>
        <p:spPr>
          <a:xfrm>
            <a:off x="2142353" y="888548"/>
            <a:ext cx="8915400" cy="3777622"/>
          </a:xfrm>
        </p:spPr>
        <p:txBody>
          <a:bodyPr>
            <a:noAutofit/>
          </a:bodyPr>
          <a:lstStyle/>
          <a:p>
            <a:pPr marL="0" indent="0" algn="just">
              <a:buNone/>
            </a:pP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 review of existing literature on disciplinary management systems, case management software, and legal information systems was conducted. This survey focused on identifying best practices in data management, workflow automation, security, and user interface design. Relevant studies on academic integrity and student conduct were also reviewed to understand the specific needs of the university disciplinary process.</a:t>
            </a:r>
          </a:p>
          <a:p>
            <a:pPr algn="just"/>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76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97FCDC-3D84-40C2-9992-32E41951F8B3}"/>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7</a:t>
            </a:fld>
            <a:endParaRPr lang="en-US" dirty="0"/>
          </a:p>
        </p:txBody>
      </p:sp>
      <p:sp>
        <p:nvSpPr>
          <p:cNvPr id="10" name="TextBox 9">
            <a:extLst>
              <a:ext uri="{FF2B5EF4-FFF2-40B4-BE49-F238E27FC236}">
                <a16:creationId xmlns:a16="http://schemas.microsoft.com/office/drawing/2014/main" id="{AB6A0462-33CB-6A52-DC30-86F5C3810D49}"/>
              </a:ext>
            </a:extLst>
          </p:cNvPr>
          <p:cNvSpPr txBox="1"/>
          <p:nvPr/>
        </p:nvSpPr>
        <p:spPr>
          <a:xfrm>
            <a:off x="593112" y="998767"/>
            <a:ext cx="11395375" cy="5859233"/>
          </a:xfrm>
          <a:prstGeom prst="rect">
            <a:avLst/>
          </a:prstGeom>
          <a:noFill/>
        </p:spPr>
        <p:txBody>
          <a:bodyPr wrap="square" rtlCol="0">
            <a:spAutoFit/>
          </a:bodyPr>
          <a:lstStyle/>
          <a:p>
            <a:pPr>
              <a:lnSpc>
                <a:spcPct val="150000"/>
              </a:lnSpc>
              <a:buNone/>
            </a:pPr>
            <a:r>
              <a:rPr lang="en-IN" sz="1800" b="1" dirty="0">
                <a:effectLst/>
                <a:latin typeface="Times New Roman" panose="02020603050405020304" pitchFamily="18" charset="0"/>
                <a:ea typeface="Arial" panose="020B0604020202020204" pitchFamily="34" charset="0"/>
              </a:rPr>
              <a:t> </a:t>
            </a:r>
            <a:r>
              <a:rPr lang="en-GB" sz="1800" b="1" dirty="0">
                <a:effectLst/>
                <a:latin typeface="Times New Roman" panose="02020603050405020304" pitchFamily="18" charset="0"/>
                <a:ea typeface="Arial" panose="020B0604020202020204" pitchFamily="34" charset="0"/>
              </a:rPr>
              <a:t>4.3 Alternating Least Squares (ALS)</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Times New Roman" panose="02020603050405020304" pitchFamily="18" charset="0"/>
                <a:ea typeface="Arial" panose="020B0604020202020204" pitchFamily="34" charset="0"/>
              </a:rPr>
              <a:t>ALS factorizes the user-item matrix to predict missing ratings. We implemented it with GPU acceleration using </a:t>
            </a:r>
            <a:r>
              <a:rPr lang="en-GB" sz="1800" dirty="0" err="1">
                <a:effectLst/>
                <a:latin typeface="Times New Roman" panose="02020603050405020304" pitchFamily="18" charset="0"/>
                <a:ea typeface="Arial" panose="020B0604020202020204" pitchFamily="34" charset="0"/>
              </a:rPr>
              <a:t>cuBLAS</a:t>
            </a:r>
            <a:r>
              <a:rPr lang="en-GB" sz="1800" dirty="0">
                <a:effectLst/>
                <a:latin typeface="Times New Roman" panose="02020603050405020304" pitchFamily="18" charset="0"/>
                <a:ea typeface="Arial" panose="020B0604020202020204" pitchFamily="34" charset="0"/>
              </a:rPr>
              <a:t> and </a:t>
            </a:r>
            <a:r>
              <a:rPr lang="en-GB" sz="1800" dirty="0" err="1">
                <a:effectLst/>
                <a:latin typeface="Times New Roman" panose="02020603050405020304" pitchFamily="18" charset="0"/>
                <a:ea typeface="Arial" panose="020B0604020202020204" pitchFamily="34" charset="0"/>
              </a:rPr>
              <a:t>cuSparse</a:t>
            </a:r>
            <a:r>
              <a:rPr lang="en-GB" sz="1800" dirty="0">
                <a:effectLst/>
                <a:latin typeface="Times New Roman" panose="02020603050405020304" pitchFamily="18" charset="0"/>
                <a:ea typeface="Arial" panose="020B0604020202020204" pitchFamily="34" charset="0"/>
              </a:rPr>
              <a:t> to speed up matrix computations.</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Segoe UI Emoji" panose="020B0502040204020203" pitchFamily="34" charset="0"/>
                <a:ea typeface="Arial" panose="020B0604020202020204" pitchFamily="34" charset="0"/>
                <a:cs typeface="Segoe UI Emoji" panose="020B0502040204020203" pitchFamily="34" charset="0"/>
              </a:rPr>
              <a:t>🔹</a:t>
            </a:r>
            <a:r>
              <a:rPr lang="en-GB" sz="1800" dirty="0">
                <a:effectLst/>
                <a:latin typeface="Times New Roman" panose="02020603050405020304" pitchFamily="18" charset="0"/>
                <a:ea typeface="Arial" panose="020B0604020202020204" pitchFamily="34" charset="0"/>
              </a:rPr>
              <a:t> Hyperparameters: 20 latent factors, 0.1 regularization</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Segoe UI Emoji" panose="020B0502040204020203" pitchFamily="34" charset="0"/>
                <a:ea typeface="Arial" panose="020B0604020202020204" pitchFamily="34" charset="0"/>
                <a:cs typeface="Segoe UI Emoji" panose="020B0502040204020203" pitchFamily="34" charset="0"/>
              </a:rPr>
              <a:t>🔹</a:t>
            </a:r>
            <a:r>
              <a:rPr lang="en-GB" sz="1800" dirty="0">
                <a:effectLst/>
                <a:latin typeface="Times New Roman" panose="02020603050405020304" pitchFamily="18" charset="0"/>
                <a:ea typeface="Arial" panose="020B0604020202020204" pitchFamily="34" charset="0"/>
              </a:rPr>
              <a:t> Pros: Handles sparse data well</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Segoe UI Emoji" panose="020B0502040204020203" pitchFamily="34" charset="0"/>
                <a:ea typeface="Arial" panose="020B0604020202020204" pitchFamily="34" charset="0"/>
                <a:cs typeface="Segoe UI Emoji" panose="020B0502040204020203" pitchFamily="34" charset="0"/>
              </a:rPr>
              <a:t>🔹</a:t>
            </a:r>
            <a:r>
              <a:rPr lang="en-GB" sz="1800" dirty="0">
                <a:effectLst/>
                <a:latin typeface="Times New Roman" panose="02020603050405020304" pitchFamily="18" charset="0"/>
                <a:ea typeface="Arial" panose="020B0604020202020204" pitchFamily="34" charset="0"/>
              </a:rPr>
              <a:t> Cons: Computationally expensive</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b="1" dirty="0">
                <a:effectLst/>
                <a:latin typeface="Times New Roman" panose="02020603050405020304" pitchFamily="18" charset="0"/>
                <a:ea typeface="Arial" panose="020B0604020202020204" pitchFamily="34" charset="0"/>
              </a:rPr>
              <a:t>4.4 Singular Value Decomposition (SVD)</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Times New Roman" panose="02020603050405020304" pitchFamily="18" charset="0"/>
                <a:ea typeface="Arial" panose="020B0604020202020204" pitchFamily="34" charset="0"/>
              </a:rPr>
              <a:t>SVD decomposes the interaction matrix into three matrices to estimate missing values. We used the Surprise Library for its efficient implementation.</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Segoe UI Emoji" panose="020B0502040204020203" pitchFamily="34" charset="0"/>
                <a:ea typeface="Arial" panose="020B0604020202020204" pitchFamily="34" charset="0"/>
                <a:cs typeface="Segoe UI Emoji" panose="020B0502040204020203" pitchFamily="34" charset="0"/>
              </a:rPr>
              <a:t>🔹</a:t>
            </a:r>
            <a:r>
              <a:rPr lang="en-GB" sz="1800" dirty="0">
                <a:effectLst/>
                <a:latin typeface="Times New Roman" panose="02020603050405020304" pitchFamily="18" charset="0"/>
                <a:ea typeface="Arial" panose="020B0604020202020204" pitchFamily="34" charset="0"/>
              </a:rPr>
              <a:t> Pros: Works well for small datasets</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Segoe UI Emoji" panose="020B0502040204020203" pitchFamily="34" charset="0"/>
                <a:ea typeface="Arial" panose="020B0604020202020204" pitchFamily="34" charset="0"/>
                <a:cs typeface="Segoe UI Emoji" panose="020B0502040204020203" pitchFamily="34" charset="0"/>
              </a:rPr>
              <a:t>🔹</a:t>
            </a:r>
            <a:r>
              <a:rPr lang="en-GB" sz="1800" dirty="0">
                <a:effectLst/>
                <a:latin typeface="Times New Roman" panose="02020603050405020304" pitchFamily="18" charset="0"/>
                <a:ea typeface="Arial" panose="020B0604020202020204" pitchFamily="34" charset="0"/>
              </a:rPr>
              <a:t> Cons: Cannot handle new users/movies (cold start issue)</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b="1" dirty="0">
                <a:effectLst/>
                <a:latin typeface="Times New Roman" panose="02020603050405020304" pitchFamily="18" charset="0"/>
                <a:ea typeface="Arial" panose="020B0604020202020204" pitchFamily="34" charset="0"/>
              </a:rPr>
              <a:t>4.5 Neural Collaborative Filtering (NCF)</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Times New Roman" panose="02020603050405020304" pitchFamily="18" charset="0"/>
                <a:ea typeface="Arial" panose="020B0604020202020204" pitchFamily="34" charset="0"/>
              </a:rPr>
              <a:t>NCF combines deep learning with collaborative filtering, using a neural network to learn user-item interactions. Implemented in </a:t>
            </a:r>
            <a:r>
              <a:rPr lang="en-GB" sz="1800" dirty="0" err="1">
                <a:effectLst/>
                <a:latin typeface="Times New Roman" panose="02020603050405020304" pitchFamily="18" charset="0"/>
                <a:ea typeface="Arial" panose="020B0604020202020204" pitchFamily="34" charset="0"/>
              </a:rPr>
              <a:t>PyTorch</a:t>
            </a:r>
            <a:r>
              <a:rPr lang="en-GB" sz="1800" dirty="0">
                <a:effectLst/>
                <a:latin typeface="Times New Roman" panose="02020603050405020304" pitchFamily="18" charset="0"/>
                <a:ea typeface="Arial" panose="020B0604020202020204" pitchFamily="34" charset="0"/>
              </a:rPr>
              <a:t>, it leveraged GPU acceleration for training.</a:t>
            </a:r>
            <a:endParaRPr lang="en-IN" sz="18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87BB2E3-3646-4297-F53A-07BB997A1775}"/>
              </a:ext>
            </a:extLst>
          </p:cNvPr>
          <p:cNvSpPr txBox="1"/>
          <p:nvPr/>
        </p:nvSpPr>
        <p:spPr>
          <a:xfrm>
            <a:off x="3623044" y="320381"/>
            <a:ext cx="6097772" cy="492443"/>
          </a:xfrm>
          <a:prstGeom prst="rect">
            <a:avLst/>
          </a:prstGeom>
          <a:noFill/>
        </p:spPr>
        <p:txBody>
          <a:bodyPr wrap="square">
            <a:spAutoFit/>
          </a:bodyPr>
          <a:lstStyle/>
          <a:p>
            <a:r>
              <a:rPr lang="en-US" sz="2600" b="1"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327056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BE9EC0-9538-4165-858A-443630651406}"/>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8</a:t>
            </a:fld>
            <a:endParaRPr lang="en-US" dirty="0"/>
          </a:p>
        </p:txBody>
      </p:sp>
      <p:sp>
        <p:nvSpPr>
          <p:cNvPr id="11" name="Rectangle 1">
            <a:extLst>
              <a:ext uri="{FF2B5EF4-FFF2-40B4-BE49-F238E27FC236}">
                <a16:creationId xmlns:a16="http://schemas.microsoft.com/office/drawing/2014/main" id="{853C1D03-12FF-856E-E3A4-1DC5CA82475F}"/>
              </a:ext>
            </a:extLst>
          </p:cNvPr>
          <p:cNvSpPr>
            <a:spLocks noGrp="1" noChangeArrowheads="1"/>
          </p:cNvSpPr>
          <p:nvPr>
            <p:ph idx="1"/>
          </p:nvPr>
        </p:nvSpPr>
        <p:spPr bwMode="auto">
          <a:xfrm>
            <a:off x="318052" y="1816647"/>
            <a:ext cx="11040387" cy="2632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GB" sz="1800" b="1" dirty="0">
                <a:effectLst/>
                <a:latin typeface="Times New Roman" panose="02020603050405020304" pitchFamily="18" charset="0"/>
                <a:ea typeface="Arial" panose="020B0604020202020204" pitchFamily="34" charset="0"/>
              </a:rPr>
              <a:t>4.6 Light Graph Convolutional Network (</a:t>
            </a:r>
            <a:r>
              <a:rPr lang="en-GB" sz="1800" b="1" dirty="0" err="1">
                <a:effectLst/>
                <a:latin typeface="Times New Roman" panose="02020603050405020304" pitchFamily="18" charset="0"/>
                <a:ea typeface="Arial" panose="020B0604020202020204" pitchFamily="34" charset="0"/>
              </a:rPr>
              <a:t>LightGCN</a:t>
            </a:r>
            <a:r>
              <a:rPr lang="en-GB" sz="1800" b="1" dirty="0">
                <a:effectLst/>
                <a:latin typeface="Times New Roman" panose="02020603050405020304" pitchFamily="18"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err="1">
                <a:effectLst/>
                <a:latin typeface="Times New Roman" panose="02020603050405020304" pitchFamily="18" charset="0"/>
                <a:ea typeface="Arial" panose="020B0604020202020204" pitchFamily="34" charset="0"/>
              </a:rPr>
              <a:t>LightGCN</a:t>
            </a:r>
            <a:r>
              <a:rPr lang="en-GB" sz="1800" dirty="0">
                <a:effectLst/>
                <a:latin typeface="Times New Roman" panose="02020603050405020304" pitchFamily="18" charset="0"/>
                <a:ea typeface="Arial" panose="020B0604020202020204" pitchFamily="34" charset="0"/>
              </a:rPr>
              <a:t> is a graph-based recommendation model that propagates embeddings across user-item interactions.</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Segoe UI Emoji" panose="020B0502040204020203" pitchFamily="34" charset="0"/>
                <a:ea typeface="Arial" panose="020B0604020202020204" pitchFamily="34" charset="0"/>
                <a:cs typeface="Segoe UI Emoji" panose="020B0502040204020203" pitchFamily="34" charset="0"/>
              </a:rPr>
              <a:t>🔹</a:t>
            </a:r>
            <a:r>
              <a:rPr lang="en-GB" sz="1800" dirty="0">
                <a:effectLst/>
                <a:latin typeface="Times New Roman" panose="02020603050405020304" pitchFamily="18" charset="0"/>
                <a:ea typeface="Arial" panose="020B0604020202020204" pitchFamily="34" charset="0"/>
              </a:rPr>
              <a:t> Pros: Captures deeper relationships</a:t>
            </a:r>
            <a:endParaRPr lang="en-IN" sz="1800" dirty="0">
              <a:effectLst/>
              <a:latin typeface="Arial" panose="020B0604020202020204" pitchFamily="34" charset="0"/>
              <a:ea typeface="Arial" panose="020B0604020202020204" pitchFamily="34" charset="0"/>
            </a:endParaRPr>
          </a:p>
          <a:p>
            <a:pPr>
              <a:lnSpc>
                <a:spcPct val="150000"/>
              </a:lnSpc>
              <a:buNone/>
            </a:pPr>
            <a:r>
              <a:rPr lang="en-GB" sz="1800" dirty="0">
                <a:effectLst/>
                <a:latin typeface="Segoe UI Emoji" panose="020B0502040204020203" pitchFamily="34" charset="0"/>
                <a:ea typeface="Arial" panose="020B0604020202020204" pitchFamily="34" charset="0"/>
                <a:cs typeface="Segoe UI Emoji" panose="020B0502040204020203" pitchFamily="34" charset="0"/>
              </a:rPr>
              <a:t>🔹</a:t>
            </a:r>
            <a:r>
              <a:rPr lang="en-GB" sz="1800" dirty="0">
                <a:effectLst/>
                <a:latin typeface="Times New Roman" panose="02020603050405020304" pitchFamily="18" charset="0"/>
                <a:ea typeface="Arial" panose="020B0604020202020204" pitchFamily="34" charset="0"/>
              </a:rPr>
              <a:t> Cons: Slower convergence, higher computational cost</a:t>
            </a:r>
            <a:endParaRPr lang="en-IN" sz="1800" dirty="0">
              <a:effectLst/>
              <a:latin typeface="Arial" panose="020B0604020202020204" pitchFamily="34" charset="0"/>
              <a:ea typeface="Arial" panose="020B0604020202020204" pitchFamily="34" charset="0"/>
            </a:endParaRPr>
          </a:p>
          <a:p>
            <a:pPr>
              <a:lnSpc>
                <a:spcPct val="150000"/>
              </a:lnSpc>
            </a:pPr>
            <a:r>
              <a:rPr lang="en-GB" sz="1800" dirty="0">
                <a:effectLst/>
                <a:latin typeface="Times New Roman" panose="02020603050405020304" pitchFamily="18" charset="0"/>
                <a:ea typeface="Arial" panose="020B0604020202020204" pitchFamily="34" charset="0"/>
              </a:rPr>
              <a:t> </a:t>
            </a:r>
            <a:endParaRPr lang="en-IN" sz="1800" dirty="0">
              <a:effectLst/>
              <a:latin typeface="Arial" panose="020B0604020202020204" pitchFamily="34" charset="0"/>
              <a:ea typeface="Arial" panose="020B0604020202020204" pitchFamily="34" charset="0"/>
            </a:endParaRPr>
          </a:p>
        </p:txBody>
      </p:sp>
      <p:pic>
        <p:nvPicPr>
          <p:cNvPr id="2" name="Picture 1">
            <a:extLst>
              <a:ext uri="{FF2B5EF4-FFF2-40B4-BE49-F238E27FC236}">
                <a16:creationId xmlns:a16="http://schemas.microsoft.com/office/drawing/2014/main" id="{6047AED1-D1A3-8345-2C9E-C68C85B8325C}"/>
              </a:ext>
            </a:extLst>
          </p:cNvPr>
          <p:cNvPicPr>
            <a:picLocks noChangeAspect="1"/>
          </p:cNvPicPr>
          <p:nvPr/>
        </p:nvPicPr>
        <p:blipFill rotWithShape="1">
          <a:blip r:embed="rId2">
            <a:extLst>
              <a:ext uri="{28A0092B-C50C-407E-A947-70E740481C1C}">
                <a14:useLocalDpi xmlns:a14="http://schemas.microsoft.com/office/drawing/2010/main" val="0"/>
              </a:ext>
            </a:extLst>
          </a:blip>
          <a:srcRect b="11531"/>
          <a:stretch/>
        </p:blipFill>
        <p:spPr bwMode="auto">
          <a:xfrm>
            <a:off x="5917648" y="2903855"/>
            <a:ext cx="5956300" cy="35128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542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714A52A-BBC9-424C-B7FC-90581F09AFE8}"/>
              </a:ext>
            </a:extLst>
          </p:cNvPr>
          <p:cNvSpPr>
            <a:spLocks noGrp="1"/>
          </p:cNvSpPr>
          <p:nvPr>
            <p:ph type="sldNum" sz="quarter" idx="12"/>
          </p:nvPr>
        </p:nvSpPr>
        <p:spPr>
          <a:xfrm>
            <a:off x="8990106" y="6416675"/>
            <a:ext cx="2743200" cy="365125"/>
          </a:xfrm>
        </p:spPr>
        <p:txBody>
          <a:bodyPr/>
          <a:lstStyle/>
          <a:p>
            <a:fld id="{73B850FF-6169-4056-8077-06FFA93A5366}" type="slidenum">
              <a:rPr lang="en-US" smtClean="0"/>
              <a:pPr/>
              <a:t>9</a:t>
            </a:fld>
            <a:endParaRPr lang="en-US" dirty="0"/>
          </a:p>
        </p:txBody>
      </p:sp>
      <p:sp>
        <p:nvSpPr>
          <p:cNvPr id="17" name="TextBox 16">
            <a:extLst>
              <a:ext uri="{FF2B5EF4-FFF2-40B4-BE49-F238E27FC236}">
                <a16:creationId xmlns:a16="http://schemas.microsoft.com/office/drawing/2014/main" id="{BEE6C8B1-6CD6-7F4B-5704-FC71224A2F83}"/>
              </a:ext>
            </a:extLst>
          </p:cNvPr>
          <p:cNvSpPr txBox="1"/>
          <p:nvPr/>
        </p:nvSpPr>
        <p:spPr>
          <a:xfrm>
            <a:off x="1302025" y="1421295"/>
            <a:ext cx="9501809" cy="3631763"/>
          </a:xfrm>
          <a:prstGeom prst="rect">
            <a:avLst/>
          </a:prstGeom>
          <a:noFill/>
        </p:spPr>
        <p:txBody>
          <a:bodyPr wrap="square" rtlCol="0">
            <a:spAutoFit/>
          </a:bodyPr>
          <a:lstStyle/>
          <a:p>
            <a:r>
              <a:rPr lang="en-IN" sz="2300" b="1" dirty="0">
                <a:latin typeface="Times New Roman" panose="02020603050405020304" pitchFamily="18" charset="0"/>
                <a:cs typeface="Times New Roman" panose="02020603050405020304" pitchFamily="18" charset="0"/>
              </a:rPr>
              <a:t>MODEL ARCHITECTURE AND DESIGN</a:t>
            </a:r>
            <a:endParaRPr lang="en-IN" sz="2300" dirty="0"/>
          </a:p>
          <a:p>
            <a:endParaRPr lang="en-IN" sz="2300" dirty="0"/>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Load and Preprocess Data (CPU → GPU transfer)</a:t>
            </a:r>
            <a:endParaRPr lang="en-IN"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Compute Gradients and Hessians in Parallel Using CUDA Kernels</a:t>
            </a:r>
            <a:endParaRPr lang="en-IN"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Find Optimal Latent Features Using Matrix Factorization (GPU-Accelerated)</a:t>
            </a:r>
            <a:endParaRPr lang="en-IN"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Construct Latent Factor Matrices Using Parallelized SGD (GPU)</a:t>
            </a:r>
            <a:endParaRPr lang="en-IN"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Perform Multiple Iterations with Parallel Gradient Updates</a:t>
            </a:r>
            <a:endParaRPr lang="en-IN"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Compute Final Model Loss and Transfer Results to CPU</a:t>
            </a:r>
            <a:endParaRPr lang="en-IN"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Evaluate Performance and Optimize CUDA Execution</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763078"/>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_win32_JB_SL_v2.potx" id="{ADBA094C-A0EC-4C0A-B446-BFAC587CD452}" vid="{5D925AC9-0F62-4DD1-AF7D-A39A21A96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841D0F8-A96E-436B-B6A7-2AFF6F30F9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1377AF-B80E-4F93-8088-50DE225F3452}">
  <ds:schemaRefs>
    <ds:schemaRef ds:uri="http://schemas.microsoft.com/sharepoint/v3/contenttype/forms"/>
  </ds:schemaRefs>
</ds:datastoreItem>
</file>

<file path=customXml/itemProps3.xml><?xml version="1.0" encoding="utf-8"?>
<ds:datastoreItem xmlns:ds="http://schemas.openxmlformats.org/officeDocument/2006/customXml" ds:itemID="{D88EF3A0-5A01-4576-8764-452FD3A2CB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Dappled design</Template>
  <TotalTime>305</TotalTime>
  <Words>1393</Words>
  <Application>Microsoft Office PowerPoint</Application>
  <PresentationFormat>Widescreen</PresentationFormat>
  <Paragraphs>106</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Avenir Next LT Pro</vt:lpstr>
      <vt:lpstr>AvenirNext LT Pro Medium</vt:lpstr>
      <vt:lpstr>Calibri</vt:lpstr>
      <vt:lpstr>Impact</vt:lpstr>
      <vt:lpstr>Posterama</vt:lpstr>
      <vt:lpstr>Sabon Next LT</vt:lpstr>
      <vt:lpstr>Segoe UI Emoji</vt:lpstr>
      <vt:lpstr>Segoe UI Semilight</vt:lpstr>
      <vt:lpstr>Times New Roman</vt:lpstr>
      <vt:lpstr>DappledVTI</vt:lpstr>
      <vt:lpstr>PowerPoint Presentation</vt:lpstr>
      <vt:lpstr>Table of contents</vt:lpstr>
      <vt:lpstr>ABSTRACT</vt:lpstr>
      <vt:lpstr>PowerPoint Presentation</vt:lpstr>
      <vt:lpstr>INTRODUCTION</vt:lpstr>
      <vt:lpstr>Literature Survey </vt:lpstr>
      <vt:lpstr>PowerPoint Presentation</vt:lpstr>
      <vt:lpstr>PowerPoint Presentation</vt:lpstr>
      <vt:lpstr>PowerPoint Presentation</vt:lpstr>
      <vt:lpstr>PowerPoint Presentation</vt:lpstr>
      <vt:lpstr>PowerPoint Presentation</vt:lpstr>
      <vt:lpstr>PowerPoint Presentation</vt:lpstr>
      <vt:lpstr>RESEARCH PAPER PUBLISHED NAMES</vt:lpstr>
      <vt:lpstr>PowerPoint Presentation</vt:lpstr>
      <vt:lpstr>Experimentation and Result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lakshmi srujana</dc:creator>
  <cp:lastModifiedBy>srinivas yarru</cp:lastModifiedBy>
  <cp:revision>9</cp:revision>
  <dcterms:created xsi:type="dcterms:W3CDTF">2025-01-31T13:22:54Z</dcterms:created>
  <dcterms:modified xsi:type="dcterms:W3CDTF">2025-04-10T05:14:20Z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