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1.png" ContentType="image/png"/>
  <Override PartName="/ppt/media/image10.png" ContentType="image/png"/>
  <Override PartName="/ppt/media/image8.jpeg" ContentType="image/jpe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51435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9C59466-756B-4489-8082-1F1FB5A7D13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F9C2C0A-956F-4E34-B975-0F786DF0F19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https://www.hardikp.com/2017/10/03/intraday-stock-price-prediction-1/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738C9C-5ABE-437F-916F-C22E5E596BBB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https://www.cleverfoxpublishing.com/product/stock-price-prediction-a-referential-approach-on-how-to-predict-the-stock-price-using-simple-time-series/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6C2AE9-71D6-431F-A66C-F6E4BDC789A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https://ubicaciondepersonas.cdmx.gob.mx/stock-market-prediction-ee-15364028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4E88D5-BCDD-48E6-A0C6-5C20D9B5160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https://hackr.io/blog/machine-learning-projects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938050-67A1-40F0-BC26-988DAA703AD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https://mystocksinvesting.com/guest-post/learn-how-to-increase-your-profits-in-2014/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B8F88F-32AE-4E24-91C1-CD1A9DB38ADF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https://stockanalysisbutsugan.blogspot.com/2015/05/stock-fundamental-analysis.html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B6952D-3BE1-4AE4-A068-DB6A8A21C19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https://www.investopedia.com/articles/technical/112601.asp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A0200C-E920-4E6D-97CD-5E11D4A2860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https://www.riset.guru.pubiway.com/machine-learning-process/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A7EAA2-BFFF-491E-8ABF-F3ED613F715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https://lupon.gov.ph/deep-learning-stock-prediction-c-g5gm9eid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B0BB85-444D-4CC7-AC8B-4C2A31F32D0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Image source: https://www.slideshare.net/ocelma/music-recommendation-tutorial/188-evaluation_common_metrics_ulliAccuracy_metrics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70E663-D9D9-4BE8-B756-5D6D9EA0EC0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2286000"/>
            <a:ext cx="8228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90acc7"/>
                </a:solidFill>
                <a:latin typeface="Optima"/>
                <a:ea typeface="Optima"/>
              </a:rPr>
              <a:t>Stock Price Prediction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9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95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Popular Stock Price Prediction Models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457200" y="864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Popular stock price prediction models include autoregressive integrated moving average (ARIMA), long short-term memory (LSTM), and random forest.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ARIMA models are commonly used for time series analysis and predicting future stock prices based on past trends.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LSTM models are deep learning algorithms that can capture long-term dependencies and are effective for sequential data prediction.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10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01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Limitations and Risks in Stock Price Prediction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457200" y="1143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Despite technological advancements, stock price prediction remains inherently uncertain and carries risks.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Market conditions, unforeseen events, and human biases can impact the accuracy of predictions.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Investors should be cautious and use stock price predictions as one of the many factors in their investment decision-making process.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11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07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Conclusion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57200" y="1143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Stock price prediction is a valuable tool for investors to make informed decisions and maximize returns.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It involves analyzing historical data, market trends, and using various techniques such as fundamental analysis, technical analysis, and machine learning.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While stock price prediction has its limitations and risks, it provides valuable insights to investors in the dynamic world of stock markets.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b="0" lang="en-IN" sz="1800" spc="-1" strike="noStrike">
                <a:latin typeface="Arial"/>
              </a:rPr>
              <a:t>12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800" spc="-1" strike="noStrike">
                <a:solidFill>
                  <a:srgbClr val="5e8ac7"/>
                </a:solidFill>
                <a:latin typeface="Arial"/>
              </a:rPr>
              <a:t>Thank You</a:t>
            </a:r>
            <a:endParaRPr b="1" lang="en-IN" sz="4800" spc="-1" strike="noStrike">
              <a:solidFill>
                <a:srgbClr val="5e8ac7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92400" y="446040"/>
            <a:ext cx="435888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7da7d8"/>
                </a:solidFill>
                <a:latin typeface="Arial"/>
                <a:ea typeface="DejaVu Sans"/>
              </a:rPr>
              <a:t>What is the Stock Market?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 rot="7200">
            <a:off x="1440" y="1168560"/>
            <a:ext cx="520632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A stock market is a public market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where you can buy and sell shares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for publicly listed companies.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The stocks, also known as equities,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represent ownership in the company.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The stock exchange is the mediator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that allows the buying and selling of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shares</a:t>
            </a:r>
            <a:r>
              <a:rPr b="0" i="1" lang="en-IN" sz="1800" spc="-1" strike="noStrike">
                <a:solidFill>
                  <a:srgbClr val="000000"/>
                </a:solidFill>
                <a:latin typeface="Optima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776480" y="1134360"/>
            <a:ext cx="4294800" cy="260892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2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53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Introduction to Stock Price Prediction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457200" y="1143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Stock price prediction is the process of forecasting future stock prices based on historical data and market trends.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It is a crucial aspect of investment decision-making and is used by investors to make informed buying or selling decisions.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Various methods and techniques are employed to analyze data and make accurate predictions.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3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59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60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Importance of Stock Price Prediction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457200" y="1143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Accurate stock price prediction helps investors minimize risks and maximize returns on investments.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It provides valuable insights into market trends, allowing investors to make timely decisions.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Stock price prediction plays a vital role in portfolio optimization and asset allocation strategies.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4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65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Fundamental Analysis for Stock Price Prediction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457200" y="1143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Fundamental analysis involves evaluating a company's financial health, market position, and future prospects.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Key factors considered in fundamental analysis include revenue, earnings, debt, management, industry outlook, and competitive landscape.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By analyzing these factors, investors can estimate the intrinsic value of a stock and predict its future price trajectory.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5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71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72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Technical Analysis for Stock Price Prediction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457200" y="1143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Technical analysis involves studying historical price patterns, trading volume, and market indicators to predict future stock prices.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Key tools used in technical analysis include moving averages, trend lines, support and resistance levels, and chart patterns.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Technical analysts believe that past price and volume patterns can help identify future price trends and market behavior.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6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77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78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Machine Learning for Stock Price Prediction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457200" y="1143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Machine learning algorithms and models are increasingly being used for stock price prediction.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These algorithms analyze vast amounts of historical data, market news, and other relevant information to make predictions.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Machine learning models can identify complex patterns and relationships in data, enabling more accurate stock price predictions.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7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83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Challenges in Stock Price Prediction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457200" y="1143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Stock price prediction is inherently complex and subject to various challenges, including market volatility and unpredictable events.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Over-reliance on historical data and assumptions can lead to inaccurate predictions.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The efficient market hypothesis suggests that stock prices reflect all available information, making prediction challenging.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4572000"/>
            <a:ext cx="9142920" cy="574920"/>
          </a:xfrm>
          <a:prstGeom prst="rect">
            <a:avLst/>
          </a:prstGeom>
          <a:solidFill>
            <a:srgbClr val="3437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503920" y="4572000"/>
            <a:ext cx="6390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343752"/>
                </a:solidFill>
                <a:latin typeface="Optima"/>
                <a:ea typeface="Optima"/>
              </a:rPr>
              <a:t>8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89" name="Image 0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4113720" cy="319932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457200" y="228600"/>
            <a:ext cx="8228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90acc7"/>
                </a:solidFill>
                <a:latin typeface="Optima"/>
                <a:ea typeface="Optima"/>
              </a:rPr>
              <a:t>Evaluation Metrics for Stock Price Prediction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57200" y="1143000"/>
            <a:ext cx="411372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Various evaluation metrics are used to assess the accuracy and performance of stock price prediction models.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Common metrics include mean squared error (MSE), root mean squared error (RMSE), mean absolute error (MAE), and R-squared.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22222"/>
                </a:solidFill>
                <a:latin typeface="Optima"/>
                <a:ea typeface="Optima"/>
              </a:rPr>
              <a:t>These metrics help investors understand the reliability and effectiveness of different prediction models.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  <Words>0</Words>
  <Paragraphs>0</Paragraphs>
  <Company>SlideMake.com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2023-09-02T05:16:00Z</dcterms:created>
  <dc:creator>SlideMake.com</dc:creator>
  <dc:description/>
  <dc:language>en-IN</dc:language>
  <cp:lastModifiedBy/>
  <dcterms:modified xsi:type="dcterms:W3CDTF">2023-09-04T10:39:23Z</dcterms:modified>
  <cp:revision>4</cp:revision>
  <dc:subject>Stock Price Prediction</dc:subject>
  <dc:title>Stock Price Prediction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SlideMake.com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