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2" r:id="rId2"/>
    <p:sldId id="273" r:id="rId3"/>
    <p:sldId id="265" r:id="rId4"/>
    <p:sldId id="264" r:id="rId5"/>
    <p:sldId id="262" r:id="rId6"/>
    <p:sldId id="274" r:id="rId7"/>
    <p:sldId id="276" r:id="rId8"/>
    <p:sldId id="277" r:id="rId9"/>
    <p:sldId id="271" r:id="rId10"/>
    <p:sldId id="270" r:id="rId11"/>
    <p:sldId id="278"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344B37-7B67-4005-88E4-06B0621565FF}" v="34" dt="2024-05-02T23:59:14.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3" d="100"/>
          <a:sy n="63" d="100"/>
        </p:scale>
        <p:origin x="7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gondi Tarun" userId="41c9622b23b8f363" providerId="LiveId" clId="{F9344B37-7B67-4005-88E4-06B0621565FF}"/>
    <pc:docChg chg="undo custSel addSld delSld modSld sldOrd">
      <pc:chgData name="Chegondi Tarun" userId="41c9622b23b8f363" providerId="LiveId" clId="{F9344B37-7B67-4005-88E4-06B0621565FF}" dt="2024-05-03T00:05:29.364" v="2222" actId="26606"/>
      <pc:docMkLst>
        <pc:docMk/>
      </pc:docMkLst>
      <pc:sldChg chg="del">
        <pc:chgData name="Chegondi Tarun" userId="41c9622b23b8f363" providerId="LiveId" clId="{F9344B37-7B67-4005-88E4-06B0621565FF}" dt="2024-05-02T21:59:12.422" v="185" actId="2696"/>
        <pc:sldMkLst>
          <pc:docMk/>
          <pc:sldMk cId="1997709565" sldId="261"/>
        </pc:sldMkLst>
      </pc:sldChg>
      <pc:sldChg chg="addSp delSp modSp mod">
        <pc:chgData name="Chegondi Tarun" userId="41c9622b23b8f363" providerId="LiveId" clId="{F9344B37-7B67-4005-88E4-06B0621565FF}" dt="2024-05-03T00:03:30.306" v="2206" actId="113"/>
        <pc:sldMkLst>
          <pc:docMk/>
          <pc:sldMk cId="953277385" sldId="262"/>
        </pc:sldMkLst>
        <pc:spChg chg="mod">
          <ac:chgData name="Chegondi Tarun" userId="41c9622b23b8f363" providerId="LiveId" clId="{F9344B37-7B67-4005-88E4-06B0621565FF}" dt="2024-05-02T23:47:44.921" v="2040" actId="26606"/>
          <ac:spMkLst>
            <pc:docMk/>
            <pc:sldMk cId="953277385" sldId="262"/>
            <ac:spMk id="2" creationId="{5709245D-C08C-4915-825D-C27B2568D9AF}"/>
          </ac:spMkLst>
        </pc:spChg>
        <pc:spChg chg="mod">
          <ac:chgData name="Chegondi Tarun" userId="41c9622b23b8f363" providerId="LiveId" clId="{F9344B37-7B67-4005-88E4-06B0621565FF}" dt="2024-05-03T00:03:30.306" v="2206" actId="113"/>
          <ac:spMkLst>
            <pc:docMk/>
            <pc:sldMk cId="953277385" sldId="262"/>
            <ac:spMk id="6" creationId="{00000000-0000-0000-0000-000000000000}"/>
          </ac:spMkLst>
        </pc:spChg>
        <pc:spChg chg="del">
          <ac:chgData name="Chegondi Tarun" userId="41c9622b23b8f363" providerId="LiveId" clId="{F9344B37-7B67-4005-88E4-06B0621565FF}" dt="2024-05-02T21:57:52.124" v="172" actId="26606"/>
          <ac:spMkLst>
            <pc:docMk/>
            <pc:sldMk cId="953277385" sldId="262"/>
            <ac:spMk id="2068" creationId="{F1E7273E-E5A3-4B1D-BE3E-56F045D92700}"/>
          </ac:spMkLst>
        </pc:spChg>
        <pc:spChg chg="del">
          <ac:chgData name="Chegondi Tarun" userId="41c9622b23b8f363" providerId="LiveId" clId="{F9344B37-7B67-4005-88E4-06B0621565FF}" dt="2024-05-02T21:57:52.124" v="172" actId="26606"/>
          <ac:spMkLst>
            <pc:docMk/>
            <pc:sldMk cId="953277385" sldId="262"/>
            <ac:spMk id="2070" creationId="{9CF7FE1C-8BC5-4B0C-A2BC-93AB72C90FDD}"/>
          </ac:spMkLst>
        </pc:spChg>
        <pc:spChg chg="add del">
          <ac:chgData name="Chegondi Tarun" userId="41c9622b23b8f363" providerId="LiveId" clId="{F9344B37-7B67-4005-88E4-06B0621565FF}" dt="2024-05-02T22:09:36.604" v="378" actId="26606"/>
          <ac:spMkLst>
            <pc:docMk/>
            <pc:sldMk cId="953277385" sldId="262"/>
            <ac:spMk id="2082" creationId="{A182D396-EC2D-4435-A2E7-2BE57CF6A1E0}"/>
          </ac:spMkLst>
        </pc:spChg>
        <pc:spChg chg="add del">
          <ac:chgData name="Chegondi Tarun" userId="41c9622b23b8f363" providerId="LiveId" clId="{F9344B37-7B67-4005-88E4-06B0621565FF}" dt="2024-05-02T22:09:36.604" v="378" actId="26606"/>
          <ac:spMkLst>
            <pc:docMk/>
            <pc:sldMk cId="953277385" sldId="262"/>
            <ac:spMk id="2084" creationId="{85B6A842-7411-4FE2-A63A-C0643166332F}"/>
          </ac:spMkLst>
        </pc:spChg>
        <pc:spChg chg="add del">
          <ac:chgData name="Chegondi Tarun" userId="41c9622b23b8f363" providerId="LiveId" clId="{F9344B37-7B67-4005-88E4-06B0621565FF}" dt="2024-05-02T22:09:36.604" v="378" actId="26606"/>
          <ac:spMkLst>
            <pc:docMk/>
            <pc:sldMk cId="953277385" sldId="262"/>
            <ac:spMk id="2086" creationId="{B0E1A1AC-EF07-4431-B59B-BD97DC04858D}"/>
          </ac:spMkLst>
        </pc:spChg>
        <pc:spChg chg="add del">
          <ac:chgData name="Chegondi Tarun" userId="41c9622b23b8f363" providerId="LiveId" clId="{F9344B37-7B67-4005-88E4-06B0621565FF}" dt="2024-05-02T23:47:44.921" v="2040" actId="26606"/>
          <ac:spMkLst>
            <pc:docMk/>
            <pc:sldMk cId="953277385" sldId="262"/>
            <ac:spMk id="2088" creationId="{37EA83DF-35A8-9CC8-3C8E-C3F32BECC929}"/>
          </ac:spMkLst>
        </pc:spChg>
        <pc:spChg chg="add">
          <ac:chgData name="Chegondi Tarun" userId="41c9622b23b8f363" providerId="LiveId" clId="{F9344B37-7B67-4005-88E4-06B0621565FF}" dt="2024-05-02T23:47:44.921" v="2040" actId="26606"/>
          <ac:spMkLst>
            <pc:docMk/>
            <pc:sldMk cId="953277385" sldId="262"/>
            <ac:spMk id="2095" creationId="{F1E7273E-E5A3-4B1D-BE3E-56F045D92700}"/>
          </ac:spMkLst>
        </pc:spChg>
        <pc:spChg chg="add">
          <ac:chgData name="Chegondi Tarun" userId="41c9622b23b8f363" providerId="LiveId" clId="{F9344B37-7B67-4005-88E4-06B0621565FF}" dt="2024-05-02T23:47:44.921" v="2040" actId="26606"/>
          <ac:spMkLst>
            <pc:docMk/>
            <pc:sldMk cId="953277385" sldId="262"/>
            <ac:spMk id="2097" creationId="{9CF7FE1C-8BC5-4B0C-A2BC-93AB72C90FDD}"/>
          </ac:spMkLst>
        </pc:spChg>
        <pc:grpChg chg="add del">
          <ac:chgData name="Chegondi Tarun" userId="41c9622b23b8f363" providerId="LiveId" clId="{F9344B37-7B67-4005-88E4-06B0621565FF}" dt="2024-05-02T23:47:44.921" v="2040" actId="26606"/>
          <ac:grpSpMkLst>
            <pc:docMk/>
            <pc:sldMk cId="953277385" sldId="262"/>
            <ac:grpSpMk id="2089" creationId="{76A29D64-B4CD-CEFF-8174-BCDB2EA45CB8}"/>
          </ac:grpSpMkLst>
        </pc:grpChg>
        <pc:picChg chg="mod ord">
          <ac:chgData name="Chegondi Tarun" userId="41c9622b23b8f363" providerId="LiveId" clId="{F9344B37-7B67-4005-88E4-06B0621565FF}" dt="2024-05-02T23:47:44.921" v="2040" actId="26606"/>
          <ac:picMkLst>
            <pc:docMk/>
            <pc:sldMk cId="953277385" sldId="262"/>
            <ac:picMk id="2050" creationId="{4C959383-68BF-B01C-F1D2-33030FB5D3A5}"/>
          </ac:picMkLst>
        </pc:picChg>
        <pc:picChg chg="mod ord">
          <ac:chgData name="Chegondi Tarun" userId="41c9622b23b8f363" providerId="LiveId" clId="{F9344B37-7B67-4005-88E4-06B0621565FF}" dt="2024-05-02T23:47:44.921" v="2040" actId="26606"/>
          <ac:picMkLst>
            <pc:docMk/>
            <pc:sldMk cId="953277385" sldId="262"/>
            <ac:picMk id="2052" creationId="{85FB7D25-9112-E6D9-8A04-188AAA3344C0}"/>
          </ac:picMkLst>
        </pc:picChg>
        <pc:picChg chg="mod ord">
          <ac:chgData name="Chegondi Tarun" userId="41c9622b23b8f363" providerId="LiveId" clId="{F9344B37-7B67-4005-88E4-06B0621565FF}" dt="2024-05-02T23:47:44.921" v="2040" actId="26606"/>
          <ac:picMkLst>
            <pc:docMk/>
            <pc:sldMk cId="953277385" sldId="262"/>
            <ac:picMk id="2054" creationId="{AF4EBB84-C3F4-AFDB-A272-A03DE3C0A3F2}"/>
          </ac:picMkLst>
        </pc:picChg>
        <pc:cxnChg chg="add del">
          <ac:chgData name="Chegondi Tarun" userId="41c9622b23b8f363" providerId="LiveId" clId="{F9344B37-7B67-4005-88E4-06B0621565FF}" dt="2024-05-02T22:09:36.620" v="379" actId="26606"/>
          <ac:cxnSpMkLst>
            <pc:docMk/>
            <pc:sldMk cId="953277385" sldId="262"/>
            <ac:cxnSpMk id="2075" creationId="{D553F50E-1DB9-1304-55CF-733DDC6C9B46}"/>
          </ac:cxnSpMkLst>
        </pc:cxnChg>
        <pc:cxnChg chg="add del">
          <ac:chgData name="Chegondi Tarun" userId="41c9622b23b8f363" providerId="LiveId" clId="{F9344B37-7B67-4005-88E4-06B0621565FF}" dt="2024-05-02T22:09:36.620" v="379" actId="26606"/>
          <ac:cxnSpMkLst>
            <pc:docMk/>
            <pc:sldMk cId="953277385" sldId="262"/>
            <ac:cxnSpMk id="2077" creationId="{249EDD1B-F94D-B4E6-ACAA-566B9A26FDE3}"/>
          </ac:cxnSpMkLst>
        </pc:cxnChg>
      </pc:sldChg>
      <pc:sldChg chg="addSp delSp modSp add del mod">
        <pc:chgData name="Chegondi Tarun" userId="41c9622b23b8f363" providerId="LiveId" clId="{F9344B37-7B67-4005-88E4-06B0621565FF}" dt="2024-05-02T23:16:18.359" v="1950" actId="2696"/>
        <pc:sldMkLst>
          <pc:docMk/>
          <pc:sldMk cId="3324732482" sldId="263"/>
        </pc:sldMkLst>
        <pc:spChg chg="mod">
          <ac:chgData name="Chegondi Tarun" userId="41c9622b23b8f363" providerId="LiveId" clId="{F9344B37-7B67-4005-88E4-06B0621565FF}" dt="2024-05-02T22:21:39.725" v="429" actId="20577"/>
          <ac:spMkLst>
            <pc:docMk/>
            <pc:sldMk cId="3324732482" sldId="263"/>
            <ac:spMk id="2" creationId="{5709245D-C08C-4915-825D-C27B2568D9AF}"/>
          </ac:spMkLst>
        </pc:spChg>
        <pc:spChg chg="mod">
          <ac:chgData name="Chegondi Tarun" userId="41c9622b23b8f363" providerId="LiveId" clId="{F9344B37-7B67-4005-88E4-06B0621565FF}" dt="2024-05-02T22:23:36.269" v="430" actId="5793"/>
          <ac:spMkLst>
            <pc:docMk/>
            <pc:sldMk cId="3324732482" sldId="263"/>
            <ac:spMk id="3" creationId="{23A97B17-CD5E-4563-88B5-B7EE65EC843D}"/>
          </ac:spMkLst>
        </pc:spChg>
        <pc:spChg chg="del">
          <ac:chgData name="Chegondi Tarun" userId="41c9622b23b8f363" providerId="LiveId" clId="{F9344B37-7B67-4005-88E4-06B0621565FF}" dt="2024-05-02T22:15:32.743" v="398" actId="26606"/>
          <ac:spMkLst>
            <pc:docMk/>
            <pc:sldMk cId="3324732482" sldId="263"/>
            <ac:spMk id="3081" creationId="{23E547B5-89CF-4EC0-96DE-25771AED0799}"/>
          </ac:spMkLst>
        </pc:spChg>
        <pc:spChg chg="del">
          <ac:chgData name="Chegondi Tarun" userId="41c9622b23b8f363" providerId="LiveId" clId="{F9344B37-7B67-4005-88E4-06B0621565FF}" dt="2024-05-02T22:15:32.743" v="398" actId="26606"/>
          <ac:spMkLst>
            <pc:docMk/>
            <pc:sldMk cId="3324732482" sldId="263"/>
            <ac:spMk id="3083" creationId="{3F0B8CEB-8279-4E5E-A0CE-1FC9F71736F2}"/>
          </ac:spMkLst>
        </pc:spChg>
        <pc:spChg chg="add">
          <ac:chgData name="Chegondi Tarun" userId="41c9622b23b8f363" providerId="LiveId" clId="{F9344B37-7B67-4005-88E4-06B0621565FF}" dt="2024-05-02T22:15:32.743" v="398" actId="26606"/>
          <ac:spMkLst>
            <pc:docMk/>
            <pc:sldMk cId="3324732482" sldId="263"/>
            <ac:spMk id="3088" creationId="{C0763A76-9F1C-4FC5-82B7-DD475DA461B2}"/>
          </ac:spMkLst>
        </pc:spChg>
        <pc:spChg chg="add">
          <ac:chgData name="Chegondi Tarun" userId="41c9622b23b8f363" providerId="LiveId" clId="{F9344B37-7B67-4005-88E4-06B0621565FF}" dt="2024-05-02T22:15:32.743" v="398" actId="26606"/>
          <ac:spMkLst>
            <pc:docMk/>
            <pc:sldMk cId="3324732482" sldId="263"/>
            <ac:spMk id="3090" creationId="{E81BF4F6-F2CF-4984-9D14-D6966D92F99F}"/>
          </ac:spMkLst>
        </pc:spChg>
        <pc:picChg chg="mod ord">
          <ac:chgData name="Chegondi Tarun" userId="41c9622b23b8f363" providerId="LiveId" clId="{F9344B37-7B67-4005-88E4-06B0621565FF}" dt="2024-05-02T22:15:32.743" v="398" actId="26606"/>
          <ac:picMkLst>
            <pc:docMk/>
            <pc:sldMk cId="3324732482" sldId="263"/>
            <ac:picMk id="3076" creationId="{E4011A87-F4D7-4CE9-F3A4-277F5567C6CD}"/>
          </ac:picMkLst>
        </pc:picChg>
      </pc:sldChg>
      <pc:sldChg chg="addSp delSp modSp mod ord">
        <pc:chgData name="Chegondi Tarun" userId="41c9622b23b8f363" providerId="LiveId" clId="{F9344B37-7B67-4005-88E4-06B0621565FF}" dt="2024-05-02T22:52:43.592" v="991"/>
        <pc:sldMkLst>
          <pc:docMk/>
          <pc:sldMk cId="1601625615" sldId="264"/>
        </pc:sldMkLst>
        <pc:spChg chg="mod">
          <ac:chgData name="Chegondi Tarun" userId="41c9622b23b8f363" providerId="LiveId" clId="{F9344B37-7B67-4005-88E4-06B0621565FF}" dt="2024-05-02T22:45:34.519" v="861" actId="26606"/>
          <ac:spMkLst>
            <pc:docMk/>
            <pc:sldMk cId="1601625615" sldId="264"/>
            <ac:spMk id="2" creationId="{5709245D-C08C-4915-825D-C27B2568D9AF}"/>
          </ac:spMkLst>
        </pc:spChg>
        <pc:spChg chg="mod">
          <ac:chgData name="Chegondi Tarun" userId="41c9622b23b8f363" providerId="LiveId" clId="{F9344B37-7B67-4005-88E4-06B0621565FF}" dt="2024-05-02T22:45:34.519" v="861" actId="26606"/>
          <ac:spMkLst>
            <pc:docMk/>
            <pc:sldMk cId="1601625615" sldId="264"/>
            <ac:spMk id="3" creationId="{23A97B17-CD5E-4563-88B5-B7EE65EC843D}"/>
          </ac:spMkLst>
        </pc:spChg>
        <pc:spChg chg="del">
          <ac:chgData name="Chegondi Tarun" userId="41c9622b23b8f363" providerId="LiveId" clId="{F9344B37-7B67-4005-88E4-06B0621565FF}" dt="2024-05-02T22:45:34.519" v="861" actId="26606"/>
          <ac:spMkLst>
            <pc:docMk/>
            <pc:sldMk cId="1601625615" sldId="264"/>
            <ac:spMk id="8" creationId="{E8A8EAB8-D2FF-444D-B34B-7D32F106AD0E}"/>
          </ac:spMkLst>
        </pc:spChg>
        <pc:spChg chg="add">
          <ac:chgData name="Chegondi Tarun" userId="41c9622b23b8f363" providerId="LiveId" clId="{F9344B37-7B67-4005-88E4-06B0621565FF}" dt="2024-05-02T22:45:34.519" v="861" actId="26606"/>
          <ac:spMkLst>
            <pc:docMk/>
            <pc:sldMk cId="1601625615" sldId="264"/>
            <ac:spMk id="17" creationId="{0E3596DD-156A-473E-9BB3-C6A29F7574E9}"/>
          </ac:spMkLst>
        </pc:spChg>
        <pc:spChg chg="add">
          <ac:chgData name="Chegondi Tarun" userId="41c9622b23b8f363" providerId="LiveId" clId="{F9344B37-7B67-4005-88E4-06B0621565FF}" dt="2024-05-02T22:45:34.519" v="861" actId="26606"/>
          <ac:spMkLst>
            <pc:docMk/>
            <pc:sldMk cId="1601625615" sldId="264"/>
            <ac:spMk id="19" creationId="{2C46C4D6-C474-4E92-B52E-944C1118F7B6}"/>
          </ac:spMkLst>
        </pc:spChg>
        <pc:picChg chg="add mod">
          <ac:chgData name="Chegondi Tarun" userId="41c9622b23b8f363" providerId="LiveId" clId="{F9344B37-7B67-4005-88E4-06B0621565FF}" dt="2024-05-02T22:45:34.519" v="861" actId="26606"/>
          <ac:picMkLst>
            <pc:docMk/>
            <pc:sldMk cId="1601625615" sldId="264"/>
            <ac:picMk id="5" creationId="{11288165-99E0-A997-E10C-227E66E00871}"/>
          </ac:picMkLst>
        </pc:picChg>
        <pc:cxnChg chg="del">
          <ac:chgData name="Chegondi Tarun" userId="41c9622b23b8f363" providerId="LiveId" clId="{F9344B37-7B67-4005-88E4-06B0621565FF}" dt="2024-05-02T22:45:34.519" v="861" actId="26606"/>
          <ac:cxnSpMkLst>
            <pc:docMk/>
            <pc:sldMk cId="1601625615" sldId="264"/>
            <ac:cxnSpMk id="10" creationId="{067633D1-6EE6-4118-B9F0-B363477BEE7A}"/>
          </ac:cxnSpMkLst>
        </pc:cxnChg>
        <pc:cxnChg chg="del">
          <ac:chgData name="Chegondi Tarun" userId="41c9622b23b8f363" providerId="LiveId" clId="{F9344B37-7B67-4005-88E4-06B0621565FF}" dt="2024-05-02T22:45:34.519" v="861" actId="26606"/>
          <ac:cxnSpMkLst>
            <pc:docMk/>
            <pc:sldMk cId="1601625615" sldId="264"/>
            <ac:cxnSpMk id="12" creationId="{4AD7FFC6-42A9-49CB-B5E9-B3F6B038331B}"/>
          </ac:cxnSpMkLst>
        </pc:cxnChg>
      </pc:sldChg>
      <pc:sldChg chg="addSp delSp modSp mod ord">
        <pc:chgData name="Chegondi Tarun" userId="41c9622b23b8f363" providerId="LiveId" clId="{F9344B37-7B67-4005-88E4-06B0621565FF}" dt="2024-05-02T23:19:08.213" v="1956" actId="26606"/>
        <pc:sldMkLst>
          <pc:docMk/>
          <pc:sldMk cId="2432305098" sldId="265"/>
        </pc:sldMkLst>
        <pc:spChg chg="mod">
          <ac:chgData name="Chegondi Tarun" userId="41c9622b23b8f363" providerId="LiveId" clId="{F9344B37-7B67-4005-88E4-06B0621565FF}" dt="2024-05-02T23:19:08.213" v="1956" actId="26606"/>
          <ac:spMkLst>
            <pc:docMk/>
            <pc:sldMk cId="2432305098" sldId="265"/>
            <ac:spMk id="2" creationId="{5709245D-C08C-4915-825D-C27B2568D9AF}"/>
          </ac:spMkLst>
        </pc:spChg>
        <pc:spChg chg="del">
          <ac:chgData name="Chegondi Tarun" userId="41c9622b23b8f363" providerId="LiveId" clId="{F9344B37-7B67-4005-88E4-06B0621565FF}" dt="2024-05-02T23:19:08.213" v="1956" actId="26606"/>
          <ac:spMkLst>
            <pc:docMk/>
            <pc:sldMk cId="2432305098" sldId="265"/>
            <ac:spMk id="9" creationId="{BACC6370-2D7E-4714-9D71-7542949D7D5D}"/>
          </ac:spMkLst>
        </pc:spChg>
        <pc:spChg chg="del">
          <ac:chgData name="Chegondi Tarun" userId="41c9622b23b8f363" providerId="LiveId" clId="{F9344B37-7B67-4005-88E4-06B0621565FF}" dt="2024-05-02T23:19:08.213" v="1956" actId="26606"/>
          <ac:spMkLst>
            <pc:docMk/>
            <pc:sldMk cId="2432305098" sldId="265"/>
            <ac:spMk id="11" creationId="{F68B3F68-107C-434F-AA38-110D5EA91B85}"/>
          </ac:spMkLst>
        </pc:spChg>
        <pc:spChg chg="del">
          <ac:chgData name="Chegondi Tarun" userId="41c9622b23b8f363" providerId="LiveId" clId="{F9344B37-7B67-4005-88E4-06B0621565FF}" dt="2024-05-02T23:19:08.213" v="1956" actId="26606"/>
          <ac:spMkLst>
            <pc:docMk/>
            <pc:sldMk cId="2432305098" sldId="265"/>
            <ac:spMk id="13" creationId="{AAD0DBB9-1A4B-4391-81D4-CB19F9AB918A}"/>
          </ac:spMkLst>
        </pc:spChg>
        <pc:spChg chg="del">
          <ac:chgData name="Chegondi Tarun" userId="41c9622b23b8f363" providerId="LiveId" clId="{F9344B37-7B67-4005-88E4-06B0621565FF}" dt="2024-05-02T23:19:08.213" v="1956" actId="26606"/>
          <ac:spMkLst>
            <pc:docMk/>
            <pc:sldMk cId="2432305098" sldId="265"/>
            <ac:spMk id="15" creationId="{063BBA22-50EA-4C4D-BE05-F1CE4E63AA56}"/>
          </ac:spMkLst>
        </pc:spChg>
        <pc:spChg chg="add">
          <ac:chgData name="Chegondi Tarun" userId="41c9622b23b8f363" providerId="LiveId" clId="{F9344B37-7B67-4005-88E4-06B0621565FF}" dt="2024-05-02T23:19:08.213" v="1956" actId="26606"/>
          <ac:spMkLst>
            <pc:docMk/>
            <pc:sldMk cId="2432305098" sldId="265"/>
            <ac:spMk id="20" creationId="{6C4028FD-8BAA-4A19-BFDE-594D991B7552}"/>
          </ac:spMkLst>
        </pc:spChg>
        <pc:graphicFrameChg chg="mod modGraphic">
          <ac:chgData name="Chegondi Tarun" userId="41c9622b23b8f363" providerId="LiveId" clId="{F9344B37-7B67-4005-88E4-06B0621565FF}" dt="2024-05-02T23:19:08.213" v="1956" actId="26606"/>
          <ac:graphicFrameMkLst>
            <pc:docMk/>
            <pc:sldMk cId="2432305098" sldId="265"/>
            <ac:graphicFrameMk id="5" creationId="{A5EB77A7-58C3-D7D9-D2FA-3000C117FDB1}"/>
          </ac:graphicFrameMkLst>
        </pc:graphicFrameChg>
      </pc:sldChg>
      <pc:sldChg chg="addSp delSp modSp mod setBg setClrOvrMap">
        <pc:chgData name="Chegondi Tarun" userId="41c9622b23b8f363" providerId="LiveId" clId="{F9344B37-7B67-4005-88E4-06B0621565FF}" dt="2024-05-03T00:05:29.364" v="2222" actId="26606"/>
        <pc:sldMkLst>
          <pc:docMk/>
          <pc:sldMk cId="3289076744" sldId="266"/>
        </pc:sldMkLst>
        <pc:spChg chg="mod">
          <ac:chgData name="Chegondi Tarun" userId="41c9622b23b8f363" providerId="LiveId" clId="{F9344B37-7B67-4005-88E4-06B0621565FF}" dt="2024-05-03T00:05:29.364" v="2222" actId="26606"/>
          <ac:spMkLst>
            <pc:docMk/>
            <pc:sldMk cId="3289076744" sldId="266"/>
            <ac:spMk id="2" creationId="{5709245D-C08C-4915-825D-C27B2568D9AF}"/>
          </ac:spMkLst>
        </pc:spChg>
        <pc:spChg chg="add del">
          <ac:chgData name="Chegondi Tarun" userId="41c9622b23b8f363" providerId="LiveId" clId="{F9344B37-7B67-4005-88E4-06B0621565FF}" dt="2024-05-03T00:05:29.349" v="2221" actId="26606"/>
          <ac:spMkLst>
            <pc:docMk/>
            <pc:sldMk cId="3289076744" sldId="266"/>
            <ac:spMk id="7" creationId="{66B332A4-D438-4773-A77F-5ED49A448D9D}"/>
          </ac:spMkLst>
        </pc:spChg>
        <pc:spChg chg="add del">
          <ac:chgData name="Chegondi Tarun" userId="41c9622b23b8f363" providerId="LiveId" clId="{F9344B37-7B67-4005-88E4-06B0621565FF}" dt="2024-05-03T00:05:29.349" v="2221" actId="26606"/>
          <ac:spMkLst>
            <pc:docMk/>
            <pc:sldMk cId="3289076744" sldId="266"/>
            <ac:spMk id="9" creationId="{DF9AD32D-FF05-44F4-BD4D-9CEE89B71EB9}"/>
          </ac:spMkLst>
        </pc:spChg>
        <pc:spChg chg="add">
          <ac:chgData name="Chegondi Tarun" userId="41c9622b23b8f363" providerId="LiveId" clId="{F9344B37-7B67-4005-88E4-06B0621565FF}" dt="2024-05-03T00:05:29.364" v="2222" actId="26606"/>
          <ac:spMkLst>
            <pc:docMk/>
            <pc:sldMk cId="3289076744" sldId="266"/>
            <ac:spMk id="11" creationId="{F500DBFC-17A9-4E0A-AEE2-A49F9AEEF0FD}"/>
          </ac:spMkLst>
        </pc:spChg>
        <pc:spChg chg="add">
          <ac:chgData name="Chegondi Tarun" userId="41c9622b23b8f363" providerId="LiveId" clId="{F9344B37-7B67-4005-88E4-06B0621565FF}" dt="2024-05-03T00:05:29.364" v="2222" actId="26606"/>
          <ac:spMkLst>
            <pc:docMk/>
            <pc:sldMk cId="3289076744" sldId="266"/>
            <ac:spMk id="12" creationId="{65219498-D544-41AC-98FE-8F956EF66A62}"/>
          </ac:spMkLst>
        </pc:spChg>
        <pc:grpChg chg="add">
          <ac:chgData name="Chegondi Tarun" userId="41c9622b23b8f363" providerId="LiveId" clId="{F9344B37-7B67-4005-88E4-06B0621565FF}" dt="2024-05-03T00:05:29.364" v="2222" actId="26606"/>
          <ac:grpSpMkLst>
            <pc:docMk/>
            <pc:sldMk cId="3289076744" sldId="266"/>
            <ac:grpSpMk id="13" creationId="{D74613BB-817C-4C4F-8A24-4936F2F064C0}"/>
          </ac:grpSpMkLst>
        </pc:grpChg>
        <pc:picChg chg="add">
          <ac:chgData name="Chegondi Tarun" userId="41c9622b23b8f363" providerId="LiveId" clId="{F9344B37-7B67-4005-88E4-06B0621565FF}" dt="2024-05-03T00:05:29.364" v="2222" actId="26606"/>
          <ac:picMkLst>
            <pc:docMk/>
            <pc:sldMk cId="3289076744" sldId="266"/>
            <ac:picMk id="6" creationId="{F2EEA47B-BBCB-C512-B0FA-F4CB82A0DE35}"/>
          </ac:picMkLst>
        </pc:picChg>
      </pc:sldChg>
      <pc:sldChg chg="modSp mod">
        <pc:chgData name="Chegondi Tarun" userId="41c9622b23b8f363" providerId="LiveId" clId="{F9344B37-7B67-4005-88E4-06B0621565FF}" dt="2024-05-03T00:01:44.324" v="2187" actId="1076"/>
        <pc:sldMkLst>
          <pc:docMk/>
          <pc:sldMk cId="2769546086" sldId="267"/>
        </pc:sldMkLst>
        <pc:spChg chg="mod">
          <ac:chgData name="Chegondi Tarun" userId="41c9622b23b8f363" providerId="LiveId" clId="{F9344B37-7B67-4005-88E4-06B0621565FF}" dt="2024-05-03T00:01:44.324" v="2187" actId="1076"/>
          <ac:spMkLst>
            <pc:docMk/>
            <pc:sldMk cId="2769546086" sldId="267"/>
            <ac:spMk id="2" creationId="{5709245D-C08C-4915-825D-C27B2568D9AF}"/>
          </ac:spMkLst>
        </pc:spChg>
        <pc:spChg chg="mod">
          <ac:chgData name="Chegondi Tarun" userId="41c9622b23b8f363" providerId="LiveId" clId="{F9344B37-7B67-4005-88E4-06B0621565FF}" dt="2024-05-02T23:59:16.100" v="2170" actId="5793"/>
          <ac:spMkLst>
            <pc:docMk/>
            <pc:sldMk cId="2769546086" sldId="267"/>
            <ac:spMk id="3" creationId="{23A97B17-CD5E-4563-88B5-B7EE65EC843D}"/>
          </ac:spMkLst>
        </pc:spChg>
      </pc:sldChg>
      <pc:sldChg chg="addSp modSp mod">
        <pc:chgData name="Chegondi Tarun" userId="41c9622b23b8f363" providerId="LiveId" clId="{F9344B37-7B67-4005-88E4-06B0621565FF}" dt="2024-05-03T00:01:34.085" v="2185" actId="2711"/>
        <pc:sldMkLst>
          <pc:docMk/>
          <pc:sldMk cId="843201904" sldId="270"/>
        </pc:sldMkLst>
        <pc:spChg chg="add mod">
          <ac:chgData name="Chegondi Tarun" userId="41c9622b23b8f363" providerId="LiveId" clId="{F9344B37-7B67-4005-88E4-06B0621565FF}" dt="2024-05-03T00:01:34.085" v="2185" actId="2711"/>
          <ac:spMkLst>
            <pc:docMk/>
            <pc:sldMk cId="843201904" sldId="270"/>
            <ac:spMk id="2" creationId="{F6D233AD-6F5C-3B27-E8C5-939E29CB7282}"/>
          </ac:spMkLst>
        </pc:spChg>
        <pc:spChg chg="mod">
          <ac:chgData name="Chegondi Tarun" userId="41c9622b23b8f363" providerId="LiveId" clId="{F9344B37-7B67-4005-88E4-06B0621565FF}" dt="2024-05-02T23:59:08.690" v="2166" actId="123"/>
          <ac:spMkLst>
            <pc:docMk/>
            <pc:sldMk cId="843201904" sldId="270"/>
            <ac:spMk id="3" creationId="{23A97B17-CD5E-4563-88B5-B7EE65EC843D}"/>
          </ac:spMkLst>
        </pc:spChg>
        <pc:spChg chg="mod">
          <ac:chgData name="Chegondi Tarun" userId="41c9622b23b8f363" providerId="LiveId" clId="{F9344B37-7B67-4005-88E4-06B0621565FF}" dt="2024-05-02T23:16:37.324" v="1951" actId="26606"/>
          <ac:spMkLst>
            <pc:docMk/>
            <pc:sldMk cId="843201904" sldId="270"/>
            <ac:spMk id="6" creationId="{8CC5F3CC-9DEE-45AB-ADC2-41D228B42E30}"/>
          </ac:spMkLst>
        </pc:spChg>
        <pc:spChg chg="mod">
          <ac:chgData name="Chegondi Tarun" userId="41c9622b23b8f363" providerId="LiveId" clId="{F9344B37-7B67-4005-88E4-06B0621565FF}" dt="2024-05-02T23:16:37.324" v="1951" actId="26606"/>
          <ac:spMkLst>
            <pc:docMk/>
            <pc:sldMk cId="843201904" sldId="270"/>
            <ac:spMk id="7" creationId="{497107C0-8FF9-4EF5-A760-2BFD5A45557A}"/>
          </ac:spMkLst>
        </pc:spChg>
        <pc:spChg chg="mod">
          <ac:chgData name="Chegondi Tarun" userId="41c9622b23b8f363" providerId="LiveId" clId="{F9344B37-7B67-4005-88E4-06B0621565FF}" dt="2024-05-02T23:16:37.324" v="1951" actId="26606"/>
          <ac:spMkLst>
            <pc:docMk/>
            <pc:sldMk cId="843201904" sldId="270"/>
            <ac:spMk id="8" creationId="{82E2FA66-828D-49C4-A36B-5ABA7684BD6B}"/>
          </ac:spMkLst>
        </pc:spChg>
        <pc:spChg chg="mod">
          <ac:chgData name="Chegondi Tarun" userId="41c9622b23b8f363" providerId="LiveId" clId="{F9344B37-7B67-4005-88E4-06B0621565FF}" dt="2024-05-02T23:16:37.324" v="1951" actId="26606"/>
          <ac:spMkLst>
            <pc:docMk/>
            <pc:sldMk cId="843201904" sldId="270"/>
            <ac:spMk id="9" creationId="{862B77A5-0CFE-4AD3-B105-0AE752DA2B1A}"/>
          </ac:spMkLst>
        </pc:spChg>
        <pc:spChg chg="mod">
          <ac:chgData name="Chegondi Tarun" userId="41c9622b23b8f363" providerId="LiveId" clId="{F9344B37-7B67-4005-88E4-06B0621565FF}" dt="2024-05-02T23:16:37.324" v="1951" actId="26606"/>
          <ac:spMkLst>
            <pc:docMk/>
            <pc:sldMk cId="843201904" sldId="270"/>
            <ac:spMk id="10" creationId="{206326E3-31A4-4019-A799-5E8712B84B23}"/>
          </ac:spMkLst>
        </pc:spChg>
        <pc:spChg chg="mod">
          <ac:chgData name="Chegondi Tarun" userId="41c9622b23b8f363" providerId="LiveId" clId="{F9344B37-7B67-4005-88E4-06B0621565FF}" dt="2024-05-02T23:16:37.324" v="1951" actId="26606"/>
          <ac:spMkLst>
            <pc:docMk/>
            <pc:sldMk cId="843201904" sldId="270"/>
            <ac:spMk id="11" creationId="{872F01CF-0E83-40BF-ACC3-8E87648C6248}"/>
          </ac:spMkLst>
        </pc:spChg>
        <pc:spChg chg="mod">
          <ac:chgData name="Chegondi Tarun" userId="41c9622b23b8f363" providerId="LiveId" clId="{F9344B37-7B67-4005-88E4-06B0621565FF}" dt="2024-05-02T23:16:37.324" v="1951" actId="26606"/>
          <ac:spMkLst>
            <pc:docMk/>
            <pc:sldMk cId="843201904" sldId="270"/>
            <ac:spMk id="12" creationId="{4C489DCB-02FC-45AF-9C16-D110E32FA2EF}"/>
          </ac:spMkLst>
        </pc:spChg>
        <pc:spChg chg="mod">
          <ac:chgData name="Chegondi Tarun" userId="41c9622b23b8f363" providerId="LiveId" clId="{F9344B37-7B67-4005-88E4-06B0621565FF}" dt="2024-05-02T23:16:37.324" v="1951" actId="26606"/>
          <ac:spMkLst>
            <pc:docMk/>
            <pc:sldMk cId="843201904" sldId="270"/>
            <ac:spMk id="15" creationId="{DF6869FF-15CF-43B3-85D2-66ECEC03D221}"/>
          </ac:spMkLst>
        </pc:spChg>
        <pc:spChg chg="mod">
          <ac:chgData name="Chegondi Tarun" userId="41c9622b23b8f363" providerId="LiveId" clId="{F9344B37-7B67-4005-88E4-06B0621565FF}" dt="2024-05-02T23:16:37.324" v="1951" actId="26606"/>
          <ac:spMkLst>
            <pc:docMk/>
            <pc:sldMk cId="843201904" sldId="270"/>
            <ac:spMk id="16" creationId="{974B2AA3-2D25-4C0C-9984-CACE48F417F2}"/>
          </ac:spMkLst>
        </pc:spChg>
        <pc:spChg chg="add">
          <ac:chgData name="Chegondi Tarun" userId="41c9622b23b8f363" providerId="LiveId" clId="{F9344B37-7B67-4005-88E4-06B0621565FF}" dt="2024-05-02T23:16:37.324" v="1951" actId="26606"/>
          <ac:spMkLst>
            <pc:docMk/>
            <pc:sldMk cId="843201904" sldId="270"/>
            <ac:spMk id="27" creationId="{7C1E5815-D54C-487F-A054-6D4930ADE3DF}"/>
          </ac:spMkLst>
        </pc:spChg>
        <pc:spChg chg="add">
          <ac:chgData name="Chegondi Tarun" userId="41c9622b23b8f363" providerId="LiveId" clId="{F9344B37-7B67-4005-88E4-06B0621565FF}" dt="2024-05-02T23:16:37.324" v="1951" actId="26606"/>
          <ac:spMkLst>
            <pc:docMk/>
            <pc:sldMk cId="843201904" sldId="270"/>
            <ac:spMk id="29" creationId="{736F0DFD-0954-464F-BF12-DD2E6F6E0380}"/>
          </ac:spMkLst>
        </pc:spChg>
        <pc:picChg chg="mod">
          <ac:chgData name="Chegondi Tarun" userId="41c9622b23b8f363" providerId="LiveId" clId="{F9344B37-7B67-4005-88E4-06B0621565FF}" dt="2024-05-02T23:16:37.324" v="1951" actId="26606"/>
          <ac:picMkLst>
            <pc:docMk/>
            <pc:sldMk cId="843201904" sldId="270"/>
            <ac:picMk id="17" creationId="{9219462E-50E3-4865-9715-49E783B1F392}"/>
          </ac:picMkLst>
        </pc:picChg>
        <pc:cxnChg chg="mod">
          <ac:chgData name="Chegondi Tarun" userId="41c9622b23b8f363" providerId="LiveId" clId="{F9344B37-7B67-4005-88E4-06B0621565FF}" dt="2024-05-02T23:16:37.324" v="1951" actId="26606"/>
          <ac:cxnSpMkLst>
            <pc:docMk/>
            <pc:sldMk cId="843201904" sldId="270"/>
            <ac:cxnSpMk id="13" creationId="{9136BC84-67C4-4D62-AD09-DFB8E724959A}"/>
          </ac:cxnSpMkLst>
        </pc:cxnChg>
        <pc:cxnChg chg="mod">
          <ac:chgData name="Chegondi Tarun" userId="41c9622b23b8f363" providerId="LiveId" clId="{F9344B37-7B67-4005-88E4-06B0621565FF}" dt="2024-05-02T23:16:37.324" v="1951" actId="26606"/>
          <ac:cxnSpMkLst>
            <pc:docMk/>
            <pc:sldMk cId="843201904" sldId="270"/>
            <ac:cxnSpMk id="14" creationId="{E0FAC609-6AB6-4349-BC2E-BA81099539E2}"/>
          </ac:cxnSpMkLst>
        </pc:cxnChg>
        <pc:cxnChg chg="mod">
          <ac:chgData name="Chegondi Tarun" userId="41c9622b23b8f363" providerId="LiveId" clId="{F9344B37-7B67-4005-88E4-06B0621565FF}" dt="2024-05-02T23:16:37.324" v="1951" actId="26606"/>
          <ac:cxnSpMkLst>
            <pc:docMk/>
            <pc:sldMk cId="843201904" sldId="270"/>
            <ac:cxnSpMk id="22" creationId="{FC23E3B9-5ABF-58B3-E2B0-E9A5DAA90037}"/>
          </ac:cxnSpMkLst>
        </pc:cxnChg>
      </pc:sldChg>
      <pc:sldChg chg="addSp delSp modSp mod setBg">
        <pc:chgData name="Chegondi Tarun" userId="41c9622b23b8f363" providerId="LiveId" clId="{F9344B37-7B67-4005-88E4-06B0621565FF}" dt="2024-05-03T00:04:56.699" v="2218" actId="207"/>
        <pc:sldMkLst>
          <pc:docMk/>
          <pc:sldMk cId="295625870" sldId="271"/>
        </pc:sldMkLst>
        <pc:spChg chg="mod">
          <ac:chgData name="Chegondi Tarun" userId="41c9622b23b8f363" providerId="LiveId" clId="{F9344B37-7B67-4005-88E4-06B0621565FF}" dt="2024-05-02T22:21:16.962" v="405" actId="26606"/>
          <ac:spMkLst>
            <pc:docMk/>
            <pc:sldMk cId="295625870" sldId="271"/>
            <ac:spMk id="2" creationId="{5709245D-C08C-4915-825D-C27B2568D9AF}"/>
          </ac:spMkLst>
        </pc:spChg>
        <pc:spChg chg="mod">
          <ac:chgData name="Chegondi Tarun" userId="41c9622b23b8f363" providerId="LiveId" clId="{F9344B37-7B67-4005-88E4-06B0621565FF}" dt="2024-05-03T00:04:19.658" v="2209" actId="207"/>
          <ac:spMkLst>
            <pc:docMk/>
            <pc:sldMk cId="295625870" sldId="271"/>
            <ac:spMk id="7" creationId="{94FD4742-C1F3-438A-98C5-1DCAB3D63DAA}"/>
          </ac:spMkLst>
        </pc:spChg>
        <pc:spChg chg="mod">
          <ac:chgData name="Chegondi Tarun" userId="41c9622b23b8f363" providerId="LiveId" clId="{F9344B37-7B67-4005-88E4-06B0621565FF}" dt="2024-05-03T00:04:24.600" v="2210" actId="207"/>
          <ac:spMkLst>
            <pc:docMk/>
            <pc:sldMk cId="295625870" sldId="271"/>
            <ac:spMk id="8" creationId="{D5EC0AC9-2ABD-477E-A72C-E237287E21A1}"/>
          </ac:spMkLst>
        </pc:spChg>
        <pc:spChg chg="mod">
          <ac:chgData name="Chegondi Tarun" userId="41c9622b23b8f363" providerId="LiveId" clId="{F9344B37-7B67-4005-88E4-06B0621565FF}" dt="2024-05-03T00:04:28.337" v="2211" actId="207"/>
          <ac:spMkLst>
            <pc:docMk/>
            <pc:sldMk cId="295625870" sldId="271"/>
            <ac:spMk id="9" creationId="{E3E90F88-9707-40CF-A2D1-20281BB9D75C}"/>
          </ac:spMkLst>
        </pc:spChg>
        <pc:spChg chg="mod">
          <ac:chgData name="Chegondi Tarun" userId="41c9622b23b8f363" providerId="LiveId" clId="{F9344B37-7B67-4005-88E4-06B0621565FF}" dt="2024-05-03T00:04:52.711" v="2217" actId="207"/>
          <ac:spMkLst>
            <pc:docMk/>
            <pc:sldMk cId="295625870" sldId="271"/>
            <ac:spMk id="10" creationId="{B5F2AFD8-E6AB-42E0-98E5-314898573ACD}"/>
          </ac:spMkLst>
        </pc:spChg>
        <pc:spChg chg="mod">
          <ac:chgData name="Chegondi Tarun" userId="41c9622b23b8f363" providerId="LiveId" clId="{F9344B37-7B67-4005-88E4-06B0621565FF}" dt="2024-05-02T22:21:16.962" v="405" actId="26606"/>
          <ac:spMkLst>
            <pc:docMk/>
            <pc:sldMk cId="295625870" sldId="271"/>
            <ac:spMk id="11" creationId="{E840BE1E-FA2A-44C8-AD6D-4BCD8E30663A}"/>
          </ac:spMkLst>
        </pc:spChg>
        <pc:spChg chg="mod">
          <ac:chgData name="Chegondi Tarun" userId="41c9622b23b8f363" providerId="LiveId" clId="{F9344B37-7B67-4005-88E4-06B0621565FF}" dt="2024-05-03T00:04:56.699" v="2218" actId="207"/>
          <ac:spMkLst>
            <pc:docMk/>
            <pc:sldMk cId="295625870" sldId="271"/>
            <ac:spMk id="14" creationId="{C99CD24E-A54A-42B1-B945-50F214DC4EFA}"/>
          </ac:spMkLst>
        </pc:spChg>
        <pc:spChg chg="mod">
          <ac:chgData name="Chegondi Tarun" userId="41c9622b23b8f363" providerId="LiveId" clId="{F9344B37-7B67-4005-88E4-06B0621565FF}" dt="2024-05-03T00:04:33.122" v="2212" actId="207"/>
          <ac:spMkLst>
            <pc:docMk/>
            <pc:sldMk cId="295625870" sldId="271"/>
            <ac:spMk id="15" creationId="{2ADFBE0E-76F8-41C0-B99B-E89746194CE6}"/>
          </ac:spMkLst>
        </pc:spChg>
        <pc:spChg chg="mod">
          <ac:chgData name="Chegondi Tarun" userId="41c9622b23b8f363" providerId="LiveId" clId="{F9344B37-7B67-4005-88E4-06B0621565FF}" dt="2024-05-03T00:04:37.312" v="2213" actId="207"/>
          <ac:spMkLst>
            <pc:docMk/>
            <pc:sldMk cId="295625870" sldId="271"/>
            <ac:spMk id="16" creationId="{81306859-8350-4374-A737-54AA797770D0}"/>
          </ac:spMkLst>
        </pc:spChg>
        <pc:spChg chg="mod">
          <ac:chgData name="Chegondi Tarun" userId="41c9622b23b8f363" providerId="LiveId" clId="{F9344B37-7B67-4005-88E4-06B0621565FF}" dt="2024-05-02T22:21:16.962" v="405" actId="26606"/>
          <ac:spMkLst>
            <pc:docMk/>
            <pc:sldMk cId="295625870" sldId="271"/>
            <ac:spMk id="19" creationId="{A827D6C2-192B-4630-9BB2-D4B1C25E999F}"/>
          </ac:spMkLst>
        </pc:spChg>
        <pc:spChg chg="mod">
          <ac:chgData name="Chegondi Tarun" userId="41c9622b23b8f363" providerId="LiveId" clId="{F9344B37-7B67-4005-88E4-06B0621565FF}" dt="2024-05-02T22:21:16.962" v="405" actId="26606"/>
          <ac:spMkLst>
            <pc:docMk/>
            <pc:sldMk cId="295625870" sldId="271"/>
            <ac:spMk id="20" creationId="{27380935-7680-4FB3-A217-8573D8596D57}"/>
          </ac:spMkLst>
        </pc:spChg>
        <pc:spChg chg="mod">
          <ac:chgData name="Chegondi Tarun" userId="41c9622b23b8f363" providerId="LiveId" clId="{F9344B37-7B67-4005-88E4-06B0621565FF}" dt="2024-05-02T22:21:16.962" v="405" actId="26606"/>
          <ac:spMkLst>
            <pc:docMk/>
            <pc:sldMk cId="295625870" sldId="271"/>
            <ac:spMk id="21" creationId="{36715283-0F9D-4F6C-91F5-0274304F34EF}"/>
          </ac:spMkLst>
        </pc:spChg>
        <pc:spChg chg="mod">
          <ac:chgData name="Chegondi Tarun" userId="41c9622b23b8f363" providerId="LiveId" clId="{F9344B37-7B67-4005-88E4-06B0621565FF}" dt="2024-05-02T22:21:16.962" v="405" actId="26606"/>
          <ac:spMkLst>
            <pc:docMk/>
            <pc:sldMk cId="295625870" sldId="271"/>
            <ac:spMk id="22" creationId="{08040260-A29B-4A7A-BF94-3DB812B64B73}"/>
          </ac:spMkLst>
        </pc:spChg>
        <pc:spChg chg="mod">
          <ac:chgData name="Chegondi Tarun" userId="41c9622b23b8f363" providerId="LiveId" clId="{F9344B37-7B67-4005-88E4-06B0621565FF}" dt="2024-05-02T22:21:16.962" v="405" actId="26606"/>
          <ac:spMkLst>
            <pc:docMk/>
            <pc:sldMk cId="295625870" sldId="271"/>
            <ac:spMk id="23" creationId="{6C4B0D3F-8980-43BD-A878-A03265AD0A91}"/>
          </ac:spMkLst>
        </pc:spChg>
        <pc:spChg chg="add del">
          <ac:chgData name="Chegondi Tarun" userId="41c9622b23b8f363" providerId="LiveId" clId="{F9344B37-7B67-4005-88E4-06B0621565FF}" dt="2024-05-02T22:21:15.415" v="402" actId="26606"/>
          <ac:spMkLst>
            <pc:docMk/>
            <pc:sldMk cId="295625870" sldId="271"/>
            <ac:spMk id="28" creationId="{955A2079-FA98-4876-80F0-72364A7D2EA4}"/>
          </ac:spMkLst>
        </pc:spChg>
        <pc:spChg chg="add">
          <ac:chgData name="Chegondi Tarun" userId="41c9622b23b8f363" providerId="LiveId" clId="{F9344B37-7B67-4005-88E4-06B0621565FF}" dt="2024-05-02T22:21:16.962" v="405" actId="26606"/>
          <ac:spMkLst>
            <pc:docMk/>
            <pc:sldMk cId="295625870" sldId="271"/>
            <ac:spMk id="32" creationId="{955A2079-FA98-4876-80F0-72364A7D2EA4}"/>
          </ac:spMkLst>
        </pc:spChg>
        <pc:cxnChg chg="add del">
          <ac:chgData name="Chegondi Tarun" userId="41c9622b23b8f363" providerId="LiveId" clId="{F9344B37-7B67-4005-88E4-06B0621565FF}" dt="2024-05-02T22:21:16.962" v="404" actId="26606"/>
          <ac:cxnSpMkLst>
            <pc:docMk/>
            <pc:sldMk cId="295625870" sldId="271"/>
            <ac:cxnSpMk id="30" creationId="{00CD8E7C-C23B-A3B9-B18A-838AED877A40}"/>
          </ac:cxnSpMkLst>
        </pc:cxnChg>
      </pc:sldChg>
      <pc:sldChg chg="addSp delSp modSp mod">
        <pc:chgData name="Chegondi Tarun" userId="41c9622b23b8f363" providerId="LiveId" clId="{F9344B37-7B67-4005-88E4-06B0621565FF}" dt="2024-05-03T00:02:28.603" v="2195" actId="123"/>
        <pc:sldMkLst>
          <pc:docMk/>
          <pc:sldMk cId="990143087" sldId="272"/>
        </pc:sldMkLst>
        <pc:spChg chg="mod ord">
          <ac:chgData name="Chegondi Tarun" userId="41c9622b23b8f363" providerId="LiveId" clId="{F9344B37-7B67-4005-88E4-06B0621565FF}" dt="2024-05-03T00:02:08.697" v="2192" actId="14100"/>
          <ac:spMkLst>
            <pc:docMk/>
            <pc:sldMk cId="990143087" sldId="272"/>
            <ac:spMk id="2" creationId="{FEB05B0E-123A-3F40-C63D-6F4FF26D9DCC}"/>
          </ac:spMkLst>
        </pc:spChg>
        <pc:spChg chg="mod ord">
          <ac:chgData name="Chegondi Tarun" userId="41c9622b23b8f363" providerId="LiveId" clId="{F9344B37-7B67-4005-88E4-06B0621565FF}" dt="2024-05-03T00:02:28.603" v="2195" actId="123"/>
          <ac:spMkLst>
            <pc:docMk/>
            <pc:sldMk cId="990143087" sldId="272"/>
            <ac:spMk id="4" creationId="{0D47A358-30AF-23AC-3B4E-973BCB339840}"/>
          </ac:spMkLst>
        </pc:spChg>
        <pc:spChg chg="del">
          <ac:chgData name="Chegondi Tarun" userId="41c9622b23b8f363" providerId="LiveId" clId="{F9344B37-7B67-4005-88E4-06B0621565FF}" dt="2024-05-02T21:53:08.283" v="119" actId="26606"/>
          <ac:spMkLst>
            <pc:docMk/>
            <pc:sldMk cId="990143087" sldId="272"/>
            <ac:spMk id="1189" creationId="{620FDFD2-19AF-4124-A49A-BAC0929B1300}"/>
          </ac:spMkLst>
        </pc:spChg>
        <pc:spChg chg="add del">
          <ac:chgData name="Chegondi Tarun" userId="41c9622b23b8f363" providerId="LiveId" clId="{F9344B37-7B67-4005-88E4-06B0621565FF}" dt="2024-05-02T23:25:31.558" v="1976" actId="26606"/>
          <ac:spMkLst>
            <pc:docMk/>
            <pc:sldMk cId="990143087" sldId="272"/>
            <ac:spMk id="1205" creationId="{0D7B6173-1D58-48E2-83CF-37350F315F75}"/>
          </ac:spMkLst>
        </pc:spChg>
        <pc:spChg chg="add del">
          <ac:chgData name="Chegondi Tarun" userId="41c9622b23b8f363" providerId="LiveId" clId="{F9344B37-7B67-4005-88E4-06B0621565FF}" dt="2024-05-02T23:25:31.558" v="1976" actId="26606"/>
          <ac:spMkLst>
            <pc:docMk/>
            <pc:sldMk cId="990143087" sldId="272"/>
            <ac:spMk id="1207" creationId="{2F36CA75-CFBF-4844-B719-8FE9EBADA9AF}"/>
          </ac:spMkLst>
        </pc:spChg>
        <pc:spChg chg="add del">
          <ac:chgData name="Chegondi Tarun" userId="41c9622b23b8f363" providerId="LiveId" clId="{F9344B37-7B67-4005-88E4-06B0621565FF}" dt="2024-05-02T23:25:31.558" v="1976" actId="26606"/>
          <ac:spMkLst>
            <pc:docMk/>
            <pc:sldMk cId="990143087" sldId="272"/>
            <ac:spMk id="1209" creationId="{3D4A84B9-E564-4DD0-97F8-DBF1C460C28A}"/>
          </ac:spMkLst>
        </pc:spChg>
        <pc:spChg chg="add del">
          <ac:chgData name="Chegondi Tarun" userId="41c9622b23b8f363" providerId="LiveId" clId="{F9344B37-7B67-4005-88E4-06B0621565FF}" dt="2024-05-02T23:25:31.558" v="1976" actId="26606"/>
          <ac:spMkLst>
            <pc:docMk/>
            <pc:sldMk cId="990143087" sldId="272"/>
            <ac:spMk id="1213" creationId="{102382E0-0A09-46AE-B955-B911CAFE7F00}"/>
          </ac:spMkLst>
        </pc:spChg>
        <pc:spChg chg="add del">
          <ac:chgData name="Chegondi Tarun" userId="41c9622b23b8f363" providerId="LiveId" clId="{F9344B37-7B67-4005-88E4-06B0621565FF}" dt="2024-05-02T23:25:31.558" v="1976" actId="26606"/>
          <ac:spMkLst>
            <pc:docMk/>
            <pc:sldMk cId="990143087" sldId="272"/>
            <ac:spMk id="1215" creationId="{7DE75D4A-0965-4973-BE75-DECCAC9A9614}"/>
          </ac:spMkLst>
        </pc:spChg>
        <pc:spChg chg="add del">
          <ac:chgData name="Chegondi Tarun" userId="41c9622b23b8f363" providerId="LiveId" clId="{F9344B37-7B67-4005-88E4-06B0621565FF}" dt="2024-05-02T23:22:37.821" v="1973" actId="26606"/>
          <ac:spMkLst>
            <pc:docMk/>
            <pc:sldMk cId="990143087" sldId="272"/>
            <ac:spMk id="1220" creationId="{913AE63C-D5B4-45D1-ACFC-648CFFCF9805}"/>
          </ac:spMkLst>
        </pc:spChg>
        <pc:spChg chg="add del">
          <ac:chgData name="Chegondi Tarun" userId="41c9622b23b8f363" providerId="LiveId" clId="{F9344B37-7B67-4005-88E4-06B0621565FF}" dt="2024-05-02T23:22:37.821" v="1973" actId="26606"/>
          <ac:spMkLst>
            <pc:docMk/>
            <pc:sldMk cId="990143087" sldId="272"/>
            <ac:spMk id="1222" creationId="{34DE9D20-D6C2-4834-9EE9-EC583F3FE571}"/>
          </ac:spMkLst>
        </pc:spChg>
        <pc:spChg chg="add">
          <ac:chgData name="Chegondi Tarun" userId="41c9622b23b8f363" providerId="LiveId" clId="{F9344B37-7B67-4005-88E4-06B0621565FF}" dt="2024-05-02T23:25:31.558" v="1976" actId="26606"/>
          <ac:spMkLst>
            <pc:docMk/>
            <pc:sldMk cId="990143087" sldId="272"/>
            <ac:spMk id="1226" creationId="{E3020543-B24B-4EC4-8FFC-8DD88EEA91A8}"/>
          </ac:spMkLst>
        </pc:spChg>
        <pc:spChg chg="add">
          <ac:chgData name="Chegondi Tarun" userId="41c9622b23b8f363" providerId="LiveId" clId="{F9344B37-7B67-4005-88E4-06B0621565FF}" dt="2024-05-02T23:25:31.558" v="1976" actId="26606"/>
          <ac:spMkLst>
            <pc:docMk/>
            <pc:sldMk cId="990143087" sldId="272"/>
            <ac:spMk id="1230" creationId="{1453BF6C-B012-48B7-B4E8-6D7AC7C27D02}"/>
          </ac:spMkLst>
        </pc:spChg>
        <pc:spChg chg="add">
          <ac:chgData name="Chegondi Tarun" userId="41c9622b23b8f363" providerId="LiveId" clId="{F9344B37-7B67-4005-88E4-06B0621565FF}" dt="2024-05-02T23:25:31.558" v="1976" actId="26606"/>
          <ac:spMkLst>
            <pc:docMk/>
            <pc:sldMk cId="990143087" sldId="272"/>
            <ac:spMk id="1232" creationId="{D0F14822-B1F1-4730-A131-C3416A790B0D}"/>
          </ac:spMkLst>
        </pc:spChg>
        <pc:spChg chg="add">
          <ac:chgData name="Chegondi Tarun" userId="41c9622b23b8f363" providerId="LiveId" clId="{F9344B37-7B67-4005-88E4-06B0621565FF}" dt="2024-05-02T23:25:31.558" v="1976" actId="26606"/>
          <ac:spMkLst>
            <pc:docMk/>
            <pc:sldMk cId="990143087" sldId="272"/>
            <ac:spMk id="1234" creationId="{21B54AE1-1F3F-4A4D-B391-CE0852C55837}"/>
          </ac:spMkLst>
        </pc:spChg>
        <pc:spChg chg="add del">
          <ac:chgData name="Chegondi Tarun" userId="41c9622b23b8f363" providerId="LiveId" clId="{F9344B37-7B67-4005-88E4-06B0621565FF}" dt="2024-05-02T23:25:31.511" v="1975" actId="26606"/>
          <ac:spMkLst>
            <pc:docMk/>
            <pc:sldMk cId="990143087" sldId="272"/>
            <ac:spMk id="1237" creationId="{6113EC7C-368D-469A-9B5C-F3555B088E66}"/>
          </ac:spMkLst>
        </pc:spChg>
        <pc:spChg chg="add">
          <ac:chgData name="Chegondi Tarun" userId="41c9622b23b8f363" providerId="LiveId" clId="{F9344B37-7B67-4005-88E4-06B0621565FF}" dt="2024-05-02T23:25:31.558" v="1976" actId="26606"/>
          <ac:spMkLst>
            <pc:docMk/>
            <pc:sldMk cId="990143087" sldId="272"/>
            <ac:spMk id="1239" creationId="{327D73B4-9F5C-4A64-A179-51B9500CB8B5}"/>
          </ac:spMkLst>
        </pc:spChg>
        <pc:spChg chg="add">
          <ac:chgData name="Chegondi Tarun" userId="41c9622b23b8f363" providerId="LiveId" clId="{F9344B37-7B67-4005-88E4-06B0621565FF}" dt="2024-05-02T23:25:31.558" v="1976" actId="26606"/>
          <ac:spMkLst>
            <pc:docMk/>
            <pc:sldMk cId="990143087" sldId="272"/>
            <ac:spMk id="1240" creationId="{A88E8F50-3CA9-49A3-A143-F1B0905EC2D4}"/>
          </ac:spMkLst>
        </pc:spChg>
        <pc:spChg chg="add">
          <ac:chgData name="Chegondi Tarun" userId="41c9622b23b8f363" providerId="LiveId" clId="{F9344B37-7B67-4005-88E4-06B0621565FF}" dt="2024-05-02T23:25:31.558" v="1976" actId="26606"/>
          <ac:spMkLst>
            <pc:docMk/>
            <pc:sldMk cId="990143087" sldId="272"/>
            <ac:spMk id="1241" creationId="{6CB927A4-E432-4310-9CD5-E89FF5063179}"/>
          </ac:spMkLst>
        </pc:spChg>
        <pc:spChg chg="add">
          <ac:chgData name="Chegondi Tarun" userId="41c9622b23b8f363" providerId="LiveId" clId="{F9344B37-7B67-4005-88E4-06B0621565FF}" dt="2024-05-02T23:25:31.558" v="1976" actId="26606"/>
          <ac:spMkLst>
            <pc:docMk/>
            <pc:sldMk cId="990143087" sldId="272"/>
            <ac:spMk id="1242" creationId="{85D33C90-E0E9-4BCC-847B-53431DF7C73A}"/>
          </ac:spMkLst>
        </pc:spChg>
        <pc:grpChg chg="del">
          <ac:chgData name="Chegondi Tarun" userId="41c9622b23b8f363" providerId="LiveId" clId="{F9344B37-7B67-4005-88E4-06B0621565FF}" dt="2024-05-02T21:53:08.283" v="119" actId="26606"/>
          <ac:grpSpMkLst>
            <pc:docMk/>
            <pc:sldMk cId="990143087" sldId="272"/>
            <ac:grpSpMk id="1191" creationId="{7F6F6FC6-9A5F-4E14-8105-15D94914A798}"/>
          </ac:grpSpMkLst>
        </pc:grpChg>
        <pc:grpChg chg="add del">
          <ac:chgData name="Chegondi Tarun" userId="41c9622b23b8f363" providerId="LiveId" clId="{F9344B37-7B67-4005-88E4-06B0621565FF}" dt="2024-05-02T23:19:57.740" v="1957" actId="26606"/>
          <ac:grpSpMkLst>
            <pc:docMk/>
            <pc:sldMk cId="990143087" sldId="272"/>
            <ac:grpSpMk id="1198" creationId="{06424E61-514D-9BA6-8EF5-09A0F1A7F854}"/>
          </ac:grpSpMkLst>
        </pc:grpChg>
        <pc:grpChg chg="add del">
          <ac:chgData name="Chegondi Tarun" userId="41c9622b23b8f363" providerId="LiveId" clId="{F9344B37-7B67-4005-88E4-06B0621565FF}" dt="2024-05-02T23:22:37.821" v="1973" actId="26606"/>
          <ac:grpSpMkLst>
            <pc:docMk/>
            <pc:sldMk cId="990143087" sldId="272"/>
            <ac:grpSpMk id="1224" creationId="{18E6700D-1968-457A-86D6-0832EF451DDE}"/>
          </ac:grpSpMkLst>
        </pc:grpChg>
        <pc:grpChg chg="add del">
          <ac:chgData name="Chegondi Tarun" userId="41c9622b23b8f363" providerId="LiveId" clId="{F9344B37-7B67-4005-88E4-06B0621565FF}" dt="2024-05-02T23:22:37.821" v="1973" actId="26606"/>
          <ac:grpSpMkLst>
            <pc:docMk/>
            <pc:sldMk cId="990143087" sldId="272"/>
            <ac:grpSpMk id="1228" creationId="{43F5E015-E085-4624-B431-B42414448684}"/>
          </ac:grpSpMkLst>
        </pc:grpChg>
        <pc:picChg chg="add mod ord">
          <ac:chgData name="Chegondi Tarun" userId="41c9622b23b8f363" providerId="LiveId" clId="{F9344B37-7B67-4005-88E4-06B0621565FF}" dt="2024-05-02T23:25:31.558" v="1976" actId="26606"/>
          <ac:picMkLst>
            <pc:docMk/>
            <pc:sldMk cId="990143087" sldId="272"/>
            <ac:picMk id="5" creationId="{AE66DEDA-3030-F76A-0C6E-453CFB6AEB7E}"/>
          </ac:picMkLst>
        </pc:picChg>
        <pc:picChg chg="mod ord">
          <ac:chgData name="Chegondi Tarun" userId="41c9622b23b8f363" providerId="LiveId" clId="{F9344B37-7B67-4005-88E4-06B0621565FF}" dt="2024-05-02T23:25:31.558" v="1976" actId="26606"/>
          <ac:picMkLst>
            <pc:docMk/>
            <pc:sldMk cId="990143087" sldId="272"/>
            <ac:picMk id="6" creationId="{37F97876-A031-A406-AC01-0D5C06CA22BE}"/>
          </ac:picMkLst>
        </pc:picChg>
        <pc:picChg chg="mod ord">
          <ac:chgData name="Chegondi Tarun" userId="41c9622b23b8f363" providerId="LiveId" clId="{F9344B37-7B67-4005-88E4-06B0621565FF}" dt="2024-05-02T23:25:31.558" v="1976" actId="26606"/>
          <ac:picMkLst>
            <pc:docMk/>
            <pc:sldMk cId="990143087" sldId="272"/>
            <ac:picMk id="1026" creationId="{640BE70C-3FDE-BE6C-F7FD-0C9383609CF3}"/>
          </ac:picMkLst>
        </pc:picChg>
        <pc:picChg chg="mod ord">
          <ac:chgData name="Chegondi Tarun" userId="41c9622b23b8f363" providerId="LiveId" clId="{F9344B37-7B67-4005-88E4-06B0621565FF}" dt="2024-05-02T23:25:31.558" v="1976" actId="26606"/>
          <ac:picMkLst>
            <pc:docMk/>
            <pc:sldMk cId="990143087" sldId="272"/>
            <ac:picMk id="1028" creationId="{7D049B4E-AD91-6ACA-DA49-220FF75CE565}"/>
          </ac:picMkLst>
        </pc:picChg>
        <pc:picChg chg="add del">
          <ac:chgData name="Chegondi Tarun" userId="41c9622b23b8f363" providerId="LiveId" clId="{F9344B37-7B67-4005-88E4-06B0621565FF}" dt="2024-05-02T23:25:31.558" v="1976" actId="26606"/>
          <ac:picMkLst>
            <pc:docMk/>
            <pc:sldMk cId="990143087" sldId="272"/>
            <ac:picMk id="1211" creationId="{4A599609-F5C2-4A0B-A992-913F814A631A}"/>
          </ac:picMkLst>
        </pc:picChg>
        <pc:cxnChg chg="add">
          <ac:chgData name="Chegondi Tarun" userId="41c9622b23b8f363" providerId="LiveId" clId="{F9344B37-7B67-4005-88E4-06B0621565FF}" dt="2024-05-02T23:25:31.558" v="1976" actId="26606"/>
          <ac:cxnSpMkLst>
            <pc:docMk/>
            <pc:sldMk cId="990143087" sldId="272"/>
            <ac:cxnSpMk id="1236" creationId="{C49DA8F6-BCC1-4447-B54C-57856834B94B}"/>
          </ac:cxnSpMkLst>
        </pc:cxnChg>
      </pc:sldChg>
      <pc:sldChg chg="addSp delSp modSp mod setBg">
        <pc:chgData name="Chegondi Tarun" userId="41c9622b23b8f363" providerId="LiveId" clId="{F9344B37-7B67-4005-88E4-06B0621565FF}" dt="2024-05-03T00:02:36.686" v="2196" actId="123"/>
        <pc:sldMkLst>
          <pc:docMk/>
          <pc:sldMk cId="3546853169" sldId="273"/>
        </pc:sldMkLst>
        <pc:spChg chg="mod">
          <ac:chgData name="Chegondi Tarun" userId="41c9622b23b8f363" providerId="LiveId" clId="{F9344B37-7B67-4005-88E4-06B0621565FF}" dt="2024-05-03T00:02:04.197" v="2191" actId="2711"/>
          <ac:spMkLst>
            <pc:docMk/>
            <pc:sldMk cId="3546853169" sldId="273"/>
            <ac:spMk id="2" creationId="{4520D50B-92E9-8F36-12AE-D71516B8F180}"/>
          </ac:spMkLst>
        </pc:spChg>
        <pc:spChg chg="add mod">
          <ac:chgData name="Chegondi Tarun" userId="41c9622b23b8f363" providerId="LiveId" clId="{F9344B37-7B67-4005-88E4-06B0621565FF}" dt="2024-05-03T00:02:36.686" v="2196" actId="123"/>
          <ac:spMkLst>
            <pc:docMk/>
            <pc:sldMk cId="3546853169" sldId="273"/>
            <ac:spMk id="3" creationId="{0EEDBEED-6CDB-8275-52F8-19971FA0A281}"/>
          </ac:spMkLst>
        </pc:spChg>
        <pc:spChg chg="add del">
          <ac:chgData name="Chegondi Tarun" userId="41c9622b23b8f363" providerId="LiveId" clId="{F9344B37-7B67-4005-88E4-06B0621565FF}" dt="2024-05-02T21:48:56.166" v="75" actId="26606"/>
          <ac:spMkLst>
            <pc:docMk/>
            <pc:sldMk cId="3546853169" sldId="273"/>
            <ac:spMk id="1031" creationId="{5A0118C5-4F8D-4CF4-BADD-53FEACC6C42A}"/>
          </ac:spMkLst>
        </pc:spChg>
        <pc:spChg chg="add del">
          <ac:chgData name="Chegondi Tarun" userId="41c9622b23b8f363" providerId="LiveId" clId="{F9344B37-7B67-4005-88E4-06B0621565FF}" dt="2024-05-02T21:48:56.166" v="75" actId="26606"/>
          <ac:spMkLst>
            <pc:docMk/>
            <pc:sldMk cId="3546853169" sldId="273"/>
            <ac:spMk id="1033" creationId="{F98F79A4-A6C7-4101-B1E9-27E05CB7CFA0}"/>
          </ac:spMkLst>
        </pc:spChg>
        <pc:spChg chg="add del">
          <ac:chgData name="Chegondi Tarun" userId="41c9622b23b8f363" providerId="LiveId" clId="{F9344B37-7B67-4005-88E4-06B0621565FF}" dt="2024-05-02T21:48:56.166" v="75" actId="26606"/>
          <ac:spMkLst>
            <pc:docMk/>
            <pc:sldMk cId="3546853169" sldId="273"/>
            <ac:spMk id="1035" creationId="{F8875E4C-CFFE-4552-ABC7-175C3CB757FB}"/>
          </ac:spMkLst>
        </pc:spChg>
        <pc:spChg chg="add del">
          <ac:chgData name="Chegondi Tarun" userId="41c9622b23b8f363" providerId="LiveId" clId="{F9344B37-7B67-4005-88E4-06B0621565FF}" dt="2024-05-02T21:48:56.166" v="75" actId="26606"/>
          <ac:spMkLst>
            <pc:docMk/>
            <pc:sldMk cId="3546853169" sldId="273"/>
            <ac:spMk id="1037" creationId="{79AFCB35-9C04-4524-A0B1-57FF6865D013}"/>
          </ac:spMkLst>
        </pc:spChg>
        <pc:spChg chg="add del">
          <ac:chgData name="Chegondi Tarun" userId="41c9622b23b8f363" providerId="LiveId" clId="{F9344B37-7B67-4005-88E4-06B0621565FF}" dt="2024-05-02T21:48:56.166" v="75" actId="26606"/>
          <ac:spMkLst>
            <pc:docMk/>
            <pc:sldMk cId="3546853169" sldId="273"/>
            <ac:spMk id="1039" creationId="{D11AD2AD-0BA0-4DD3-8EEA-84686A0E718C}"/>
          </ac:spMkLst>
        </pc:spChg>
        <pc:spChg chg="add del">
          <ac:chgData name="Chegondi Tarun" userId="41c9622b23b8f363" providerId="LiveId" clId="{F9344B37-7B67-4005-88E4-06B0621565FF}" dt="2024-05-02T21:48:56.166" v="75" actId="26606"/>
          <ac:spMkLst>
            <pc:docMk/>
            <pc:sldMk cId="3546853169" sldId="273"/>
            <ac:spMk id="1041" creationId="{9E5C5460-229E-46C8-A712-CC317985420F}"/>
          </ac:spMkLst>
        </pc:spChg>
        <pc:spChg chg="add del">
          <ac:chgData name="Chegondi Tarun" userId="41c9622b23b8f363" providerId="LiveId" clId="{F9344B37-7B67-4005-88E4-06B0621565FF}" dt="2024-05-02T21:48:56.166" v="75" actId="26606"/>
          <ac:spMkLst>
            <pc:docMk/>
            <pc:sldMk cId="3546853169" sldId="273"/>
            <ac:spMk id="1043" creationId="{53812026-3FC6-44DA-94EF-3B81640494BD}"/>
          </ac:spMkLst>
        </pc:spChg>
        <pc:spChg chg="add del">
          <ac:chgData name="Chegondi Tarun" userId="41c9622b23b8f363" providerId="LiveId" clId="{F9344B37-7B67-4005-88E4-06B0621565FF}" dt="2024-05-02T21:48:57.323" v="77" actId="26606"/>
          <ac:spMkLst>
            <pc:docMk/>
            <pc:sldMk cId="3546853169" sldId="273"/>
            <ac:spMk id="1052" creationId="{21AC6A30-4F22-4C0F-B278-19C5B8A80C55}"/>
          </ac:spMkLst>
        </pc:spChg>
        <pc:spChg chg="add del">
          <ac:chgData name="Chegondi Tarun" userId="41c9622b23b8f363" providerId="LiveId" clId="{F9344B37-7B67-4005-88E4-06B0621565FF}" dt="2024-05-02T21:48:57.323" v="77" actId="26606"/>
          <ac:spMkLst>
            <pc:docMk/>
            <pc:sldMk cId="3546853169" sldId="273"/>
            <ac:spMk id="1053" creationId="{BB4335AD-65B1-44E4-90AF-264024FE4BD2}"/>
          </ac:spMkLst>
        </pc:spChg>
        <pc:spChg chg="add del">
          <ac:chgData name="Chegondi Tarun" userId="41c9622b23b8f363" providerId="LiveId" clId="{F9344B37-7B67-4005-88E4-06B0621565FF}" dt="2024-05-02T21:49:07.675" v="79" actId="26606"/>
          <ac:spMkLst>
            <pc:docMk/>
            <pc:sldMk cId="3546853169" sldId="273"/>
            <ac:spMk id="1055" creationId="{A7AE9375-4664-4DB2-922D-2782A6E439AC}"/>
          </ac:spMkLst>
        </pc:spChg>
        <pc:spChg chg="add del">
          <ac:chgData name="Chegondi Tarun" userId="41c9622b23b8f363" providerId="LiveId" clId="{F9344B37-7B67-4005-88E4-06B0621565FF}" dt="2024-05-02T21:49:07.675" v="79" actId="26606"/>
          <ac:spMkLst>
            <pc:docMk/>
            <pc:sldMk cId="3546853169" sldId="273"/>
            <ac:spMk id="1057" creationId="{C87417AF-190E-4D6E-AFA6-7D3E84B0B430}"/>
          </ac:spMkLst>
        </pc:spChg>
        <pc:spChg chg="add del">
          <ac:chgData name="Chegondi Tarun" userId="41c9622b23b8f363" providerId="LiveId" clId="{F9344B37-7B67-4005-88E4-06B0621565FF}" dt="2024-05-02T21:49:07.675" v="79" actId="26606"/>
          <ac:spMkLst>
            <pc:docMk/>
            <pc:sldMk cId="3546853169" sldId="273"/>
            <ac:spMk id="1058" creationId="{80B30ED8-273E-4C07-8568-2FE5CC5C483D}"/>
          </ac:spMkLst>
        </pc:spChg>
        <pc:spChg chg="add del">
          <ac:chgData name="Chegondi Tarun" userId="41c9622b23b8f363" providerId="LiveId" clId="{F9344B37-7B67-4005-88E4-06B0621565FF}" dt="2024-05-02T21:52:28.875" v="117" actId="26606"/>
          <ac:spMkLst>
            <pc:docMk/>
            <pc:sldMk cId="3546853169" sldId="273"/>
            <ac:spMk id="1060" creationId="{D2B783EE-0239-4717-BBEA-8C9EAC61C824}"/>
          </ac:spMkLst>
        </pc:spChg>
        <pc:spChg chg="add del">
          <ac:chgData name="Chegondi Tarun" userId="41c9622b23b8f363" providerId="LiveId" clId="{F9344B37-7B67-4005-88E4-06B0621565FF}" dt="2024-05-02T21:52:28.875" v="117" actId="26606"/>
          <ac:spMkLst>
            <pc:docMk/>
            <pc:sldMk cId="3546853169" sldId="273"/>
            <ac:spMk id="1061" creationId="{A7B99495-F43F-4D80-A44F-2CB4764EB90B}"/>
          </ac:spMkLst>
        </pc:spChg>
        <pc:spChg chg="add del">
          <ac:chgData name="Chegondi Tarun" userId="41c9622b23b8f363" providerId="LiveId" clId="{F9344B37-7B67-4005-88E4-06B0621565FF}" dt="2024-05-02T21:52:28.875" v="117" actId="26606"/>
          <ac:spMkLst>
            <pc:docMk/>
            <pc:sldMk cId="3546853169" sldId="273"/>
            <ac:spMk id="1062" creationId="{70BEB1E7-2F88-40BC-B73D-42E5B6F80BFC}"/>
          </ac:spMkLst>
        </pc:spChg>
        <pc:spChg chg="add del">
          <ac:chgData name="Chegondi Tarun" userId="41c9622b23b8f363" providerId="LiveId" clId="{F9344B37-7B67-4005-88E4-06B0621565FF}" dt="2024-05-02T21:57:58.423" v="173" actId="26606"/>
          <ac:spMkLst>
            <pc:docMk/>
            <pc:sldMk cId="3546853169" sldId="273"/>
            <ac:spMk id="1067" creationId="{D2B783EE-0239-4717-BBEA-8C9EAC61C824}"/>
          </ac:spMkLst>
        </pc:spChg>
        <pc:spChg chg="add del">
          <ac:chgData name="Chegondi Tarun" userId="41c9622b23b8f363" providerId="LiveId" clId="{F9344B37-7B67-4005-88E4-06B0621565FF}" dt="2024-05-02T21:57:58.423" v="173" actId="26606"/>
          <ac:spMkLst>
            <pc:docMk/>
            <pc:sldMk cId="3546853169" sldId="273"/>
            <ac:spMk id="1069" creationId="{A7B99495-F43F-4D80-A44F-2CB4764EB90B}"/>
          </ac:spMkLst>
        </pc:spChg>
        <pc:spChg chg="add del">
          <ac:chgData name="Chegondi Tarun" userId="41c9622b23b8f363" providerId="LiveId" clId="{F9344B37-7B67-4005-88E4-06B0621565FF}" dt="2024-05-02T21:57:58.423" v="173" actId="26606"/>
          <ac:spMkLst>
            <pc:docMk/>
            <pc:sldMk cId="3546853169" sldId="273"/>
            <ac:spMk id="1071" creationId="{70BEB1E7-2F88-40BC-B73D-42E5B6F80BFC}"/>
          </ac:spMkLst>
        </pc:spChg>
        <pc:spChg chg="add">
          <ac:chgData name="Chegondi Tarun" userId="41c9622b23b8f363" providerId="LiveId" clId="{F9344B37-7B67-4005-88E4-06B0621565FF}" dt="2024-05-02T21:57:58.423" v="173" actId="26606"/>
          <ac:spMkLst>
            <pc:docMk/>
            <pc:sldMk cId="3546853169" sldId="273"/>
            <ac:spMk id="1076" creationId="{D2B783EE-0239-4717-BBEA-8C9EAC61C824}"/>
          </ac:spMkLst>
        </pc:spChg>
        <pc:spChg chg="add">
          <ac:chgData name="Chegondi Tarun" userId="41c9622b23b8f363" providerId="LiveId" clId="{F9344B37-7B67-4005-88E4-06B0621565FF}" dt="2024-05-02T21:57:58.423" v="173" actId="26606"/>
          <ac:spMkLst>
            <pc:docMk/>
            <pc:sldMk cId="3546853169" sldId="273"/>
            <ac:spMk id="1078" creationId="{A7B99495-F43F-4D80-A44F-2CB4764EB90B}"/>
          </ac:spMkLst>
        </pc:spChg>
        <pc:spChg chg="add">
          <ac:chgData name="Chegondi Tarun" userId="41c9622b23b8f363" providerId="LiveId" clId="{F9344B37-7B67-4005-88E4-06B0621565FF}" dt="2024-05-02T21:57:58.423" v="173" actId="26606"/>
          <ac:spMkLst>
            <pc:docMk/>
            <pc:sldMk cId="3546853169" sldId="273"/>
            <ac:spMk id="1080" creationId="{70BEB1E7-2F88-40BC-B73D-42E5B6F80BFC}"/>
          </ac:spMkLst>
        </pc:spChg>
        <pc:grpChg chg="add del">
          <ac:chgData name="Chegondi Tarun" userId="41c9622b23b8f363" providerId="LiveId" clId="{F9344B37-7B67-4005-88E4-06B0621565FF}" dt="2024-05-02T21:48:56.166" v="75" actId="26606"/>
          <ac:grpSpMkLst>
            <pc:docMk/>
            <pc:sldMk cId="3546853169" sldId="273"/>
            <ac:grpSpMk id="1045" creationId="{0C156BF8-7FF7-440F-BE2B-417DFFE8BFA5}"/>
          </ac:grpSpMkLst>
        </pc:grpChg>
        <pc:picChg chg="add mod ord">
          <ac:chgData name="Chegondi Tarun" userId="41c9622b23b8f363" providerId="LiveId" clId="{F9344B37-7B67-4005-88E4-06B0621565FF}" dt="2024-05-02T21:49:07.675" v="80" actId="26606"/>
          <ac:picMkLst>
            <pc:docMk/>
            <pc:sldMk cId="3546853169" sldId="273"/>
            <ac:picMk id="4" creationId="{D539E410-08E5-ADB4-D795-AAFEFB9D86E9}"/>
          </ac:picMkLst>
        </pc:picChg>
        <pc:picChg chg="add mod">
          <ac:chgData name="Chegondi Tarun" userId="41c9622b23b8f363" providerId="LiveId" clId="{F9344B37-7B67-4005-88E4-06B0621565FF}" dt="2024-05-02T21:52:28.875" v="117" actId="26606"/>
          <ac:picMkLst>
            <pc:docMk/>
            <pc:sldMk cId="3546853169" sldId="273"/>
            <ac:picMk id="6" creationId="{0B7BB8F4-F9EF-1539-0C12-903F0B07CC80}"/>
          </ac:picMkLst>
        </pc:picChg>
        <pc:picChg chg="add del mod ord">
          <ac:chgData name="Chegondi Tarun" userId="41c9622b23b8f363" providerId="LiveId" clId="{F9344B37-7B67-4005-88E4-06B0621565FF}" dt="2024-05-02T21:52:26.203" v="116" actId="478"/>
          <ac:picMkLst>
            <pc:docMk/>
            <pc:sldMk cId="3546853169" sldId="273"/>
            <ac:picMk id="1026" creationId="{48EBA0BB-4799-29B2-289B-064C2DDA0DC5}"/>
          </ac:picMkLst>
        </pc:picChg>
        <pc:cxnChg chg="add del">
          <ac:chgData name="Chegondi Tarun" userId="41c9622b23b8f363" providerId="LiveId" clId="{F9344B37-7B67-4005-88E4-06B0621565FF}" dt="2024-05-02T21:49:07.675" v="79" actId="26606"/>
          <ac:cxnSpMkLst>
            <pc:docMk/>
            <pc:sldMk cId="3546853169" sldId="273"/>
            <ac:cxnSpMk id="1056" creationId="{EE504C98-6397-41C1-A8D8-2D9C4ED307E0}"/>
          </ac:cxnSpMkLst>
        </pc:cxnChg>
      </pc:sldChg>
      <pc:sldChg chg="addSp delSp modSp new mod setBg">
        <pc:chgData name="Chegondi Tarun" userId="41c9622b23b8f363" providerId="LiveId" clId="{F9344B37-7B67-4005-88E4-06B0621565FF}" dt="2024-05-03T00:01:05.396" v="2182" actId="27636"/>
        <pc:sldMkLst>
          <pc:docMk/>
          <pc:sldMk cId="2442256003" sldId="274"/>
        </pc:sldMkLst>
        <pc:spChg chg="mod ord">
          <ac:chgData name="Chegondi Tarun" userId="41c9622b23b8f363" providerId="LiveId" clId="{F9344B37-7B67-4005-88E4-06B0621565FF}" dt="2024-05-03T00:01:05.396" v="2182" actId="27636"/>
          <ac:spMkLst>
            <pc:docMk/>
            <pc:sldMk cId="2442256003" sldId="274"/>
            <ac:spMk id="2" creationId="{B74A6A9B-4E7F-8963-67A6-83C853D77AE5}"/>
          </ac:spMkLst>
        </pc:spChg>
        <pc:spChg chg="add mod ord">
          <ac:chgData name="Chegondi Tarun" userId="41c9622b23b8f363" providerId="LiveId" clId="{F9344B37-7B67-4005-88E4-06B0621565FF}" dt="2024-05-02T23:51:20.271" v="2081" actId="20577"/>
          <ac:spMkLst>
            <pc:docMk/>
            <pc:sldMk cId="2442256003" sldId="274"/>
            <ac:spMk id="3" creationId="{14E81FD4-F2EC-0EF1-A023-DD9E192A05B1}"/>
          </ac:spMkLst>
        </pc:spChg>
        <pc:spChg chg="add del">
          <ac:chgData name="Chegondi Tarun" userId="41c9622b23b8f363" providerId="LiveId" clId="{F9344B37-7B67-4005-88E4-06B0621565FF}" dt="2024-05-02T23:08:49.612" v="1874" actId="26606"/>
          <ac:spMkLst>
            <pc:docMk/>
            <pc:sldMk cId="2442256003" sldId="274"/>
            <ac:spMk id="14" creationId="{D1EA859B-E555-4109-94F3-6700E046E008}"/>
          </ac:spMkLst>
        </pc:spChg>
        <pc:spChg chg="add del">
          <ac:chgData name="Chegondi Tarun" userId="41c9622b23b8f363" providerId="LiveId" clId="{F9344B37-7B67-4005-88E4-06B0621565FF}" dt="2024-05-02T23:08:45.483" v="1872" actId="26606"/>
          <ac:spMkLst>
            <pc:docMk/>
            <pc:sldMk cId="2442256003" sldId="274"/>
            <ac:spMk id="16" creationId="{F13C74B1-5B17-4795-BED0-7140497B445A}"/>
          </ac:spMkLst>
        </pc:spChg>
        <pc:spChg chg="add del">
          <ac:chgData name="Chegondi Tarun" userId="41c9622b23b8f363" providerId="LiveId" clId="{F9344B37-7B67-4005-88E4-06B0621565FF}" dt="2024-05-02T23:08:45.483" v="1872" actId="26606"/>
          <ac:spMkLst>
            <pc:docMk/>
            <pc:sldMk cId="2442256003" sldId="274"/>
            <ac:spMk id="17" creationId="{D4974D33-8DC5-464E-8C6D-BE58F0669C17}"/>
          </ac:spMkLst>
        </pc:spChg>
        <pc:spChg chg="add del">
          <ac:chgData name="Chegondi Tarun" userId="41c9622b23b8f363" providerId="LiveId" clId="{F9344B37-7B67-4005-88E4-06B0621565FF}" dt="2024-05-02T23:08:49.612" v="1874" actId="26606"/>
          <ac:spMkLst>
            <pc:docMk/>
            <pc:sldMk cId="2442256003" sldId="274"/>
            <ac:spMk id="19" creationId="{04812C46-200A-4DEB-A05E-3ED6C68C2387}"/>
          </ac:spMkLst>
        </pc:spChg>
        <pc:spChg chg="add">
          <ac:chgData name="Chegondi Tarun" userId="41c9622b23b8f363" providerId="LiveId" clId="{F9344B37-7B67-4005-88E4-06B0621565FF}" dt="2024-05-02T23:47:54.599" v="2041" actId="26606"/>
          <ac:spMkLst>
            <pc:docMk/>
            <pc:sldMk cId="2442256003" sldId="274"/>
            <ac:spMk id="31" creationId="{0E3596DD-156A-473E-9BB3-C6A29F7574E9}"/>
          </ac:spMkLst>
        </pc:spChg>
        <pc:spChg chg="add">
          <ac:chgData name="Chegondi Tarun" userId="41c9622b23b8f363" providerId="LiveId" clId="{F9344B37-7B67-4005-88E4-06B0621565FF}" dt="2024-05-02T23:47:54.599" v="2041" actId="26606"/>
          <ac:spMkLst>
            <pc:docMk/>
            <pc:sldMk cId="2442256003" sldId="274"/>
            <ac:spMk id="33" creationId="{2C46C4D6-C474-4E92-B52E-944C1118F7B6}"/>
          </ac:spMkLst>
        </pc:spChg>
        <pc:spChg chg="add del">
          <ac:chgData name="Chegondi Tarun" userId="41c9622b23b8f363" providerId="LiveId" clId="{F9344B37-7B67-4005-88E4-06B0621565FF}" dt="2024-05-02T23:05:55.139" v="1828" actId="26606"/>
          <ac:spMkLst>
            <pc:docMk/>
            <pc:sldMk cId="2442256003" sldId="274"/>
            <ac:spMk id="2052" creationId="{115719BB-48A7-4AF4-BB91-DC82E0DF727D}"/>
          </ac:spMkLst>
        </pc:spChg>
        <pc:spChg chg="add del">
          <ac:chgData name="Chegondi Tarun" userId="41c9622b23b8f363" providerId="LiveId" clId="{F9344B37-7B67-4005-88E4-06B0621565FF}" dt="2024-05-02T23:05:55.139" v="1828" actId="26606"/>
          <ac:spMkLst>
            <pc:docMk/>
            <pc:sldMk cId="2442256003" sldId="274"/>
            <ac:spMk id="2053" creationId="{10973A55-5440-4A99-B526-B5812E46271E}"/>
          </ac:spMkLst>
        </pc:spChg>
        <pc:spChg chg="add del">
          <ac:chgData name="Chegondi Tarun" userId="41c9622b23b8f363" providerId="LiveId" clId="{F9344B37-7B67-4005-88E4-06B0621565FF}" dt="2024-05-02T23:05:55.139" v="1828" actId="26606"/>
          <ac:spMkLst>
            <pc:docMk/>
            <pc:sldMk cId="2442256003" sldId="274"/>
            <ac:spMk id="2054" creationId="{A9682493-588A-4D52-98F6-FBBD80C07ECB}"/>
          </ac:spMkLst>
        </pc:spChg>
        <pc:spChg chg="add del">
          <ac:chgData name="Chegondi Tarun" userId="41c9622b23b8f363" providerId="LiveId" clId="{F9344B37-7B67-4005-88E4-06B0621565FF}" dt="2024-05-02T23:05:00.799" v="1825" actId="26606"/>
          <ac:spMkLst>
            <pc:docMk/>
            <pc:sldMk cId="2442256003" sldId="274"/>
            <ac:spMk id="2055" creationId="{1CD81A2A-6ED4-4EF4-A14C-912D31E14800}"/>
          </ac:spMkLst>
        </pc:spChg>
        <pc:spChg chg="add del">
          <ac:chgData name="Chegondi Tarun" userId="41c9622b23b8f363" providerId="LiveId" clId="{F9344B37-7B67-4005-88E4-06B0621565FF}" dt="2024-05-02T23:05:55.139" v="1828" actId="26606"/>
          <ac:spMkLst>
            <pc:docMk/>
            <pc:sldMk cId="2442256003" sldId="274"/>
            <ac:spMk id="2056" creationId="{FBEC5A7A-ADE4-48D9-B89C-2BA1C9110632}"/>
          </ac:spMkLst>
        </pc:spChg>
        <pc:spChg chg="add del">
          <ac:chgData name="Chegondi Tarun" userId="41c9622b23b8f363" providerId="LiveId" clId="{F9344B37-7B67-4005-88E4-06B0621565FF}" dt="2024-05-02T23:05:00.799" v="1825" actId="26606"/>
          <ac:spMkLst>
            <pc:docMk/>
            <pc:sldMk cId="2442256003" sldId="274"/>
            <ac:spMk id="2057" creationId="{1661932C-CA15-4E17-B115-FAE7CBEE4789}"/>
          </ac:spMkLst>
        </pc:spChg>
        <pc:spChg chg="add del">
          <ac:chgData name="Chegondi Tarun" userId="41c9622b23b8f363" providerId="LiveId" clId="{F9344B37-7B67-4005-88E4-06B0621565FF}" dt="2024-05-02T23:05:55.139" v="1828" actId="26606"/>
          <ac:spMkLst>
            <pc:docMk/>
            <pc:sldMk cId="2442256003" sldId="274"/>
            <ac:spMk id="2058" creationId="{82095FCE-EF05-4443-B97A-85DEE3A5CA17}"/>
          </ac:spMkLst>
        </pc:spChg>
        <pc:spChg chg="add del">
          <ac:chgData name="Chegondi Tarun" userId="41c9622b23b8f363" providerId="LiveId" clId="{F9344B37-7B67-4005-88E4-06B0621565FF}" dt="2024-05-02T23:05:00.799" v="1825" actId="26606"/>
          <ac:spMkLst>
            <pc:docMk/>
            <pc:sldMk cId="2442256003" sldId="274"/>
            <ac:spMk id="2059" creationId="{8590ADD5-9383-4D3D-9047-3DA2593CCB5D}"/>
          </ac:spMkLst>
        </pc:spChg>
        <pc:spChg chg="add del">
          <ac:chgData name="Chegondi Tarun" userId="41c9622b23b8f363" providerId="LiveId" clId="{F9344B37-7B67-4005-88E4-06B0621565FF}" dt="2024-05-02T23:06:01.819" v="1830" actId="26606"/>
          <ac:spMkLst>
            <pc:docMk/>
            <pc:sldMk cId="2442256003" sldId="274"/>
            <ac:spMk id="2060" creationId="{D2B783EE-0239-4717-BBEA-8C9EAC61C824}"/>
          </ac:spMkLst>
        </pc:spChg>
        <pc:spChg chg="add del">
          <ac:chgData name="Chegondi Tarun" userId="41c9622b23b8f363" providerId="LiveId" clId="{F9344B37-7B67-4005-88E4-06B0621565FF}" dt="2024-05-02T23:05:00.799" v="1825" actId="26606"/>
          <ac:spMkLst>
            <pc:docMk/>
            <pc:sldMk cId="2442256003" sldId="274"/>
            <ac:spMk id="2061" creationId="{DABE3E45-88CF-45D8-8D40-C773324D93F6}"/>
          </ac:spMkLst>
        </pc:spChg>
        <pc:spChg chg="add del">
          <ac:chgData name="Chegondi Tarun" userId="41c9622b23b8f363" providerId="LiveId" clId="{F9344B37-7B67-4005-88E4-06B0621565FF}" dt="2024-05-02T23:06:01.819" v="1830" actId="26606"/>
          <ac:spMkLst>
            <pc:docMk/>
            <pc:sldMk cId="2442256003" sldId="274"/>
            <ac:spMk id="2062" creationId="{A7B99495-F43F-4D80-A44F-2CB4764EB90B}"/>
          </ac:spMkLst>
        </pc:spChg>
        <pc:spChg chg="add del">
          <ac:chgData name="Chegondi Tarun" userId="41c9622b23b8f363" providerId="LiveId" clId="{F9344B37-7B67-4005-88E4-06B0621565FF}" dt="2024-05-02T23:06:01.819" v="1830" actId="26606"/>
          <ac:spMkLst>
            <pc:docMk/>
            <pc:sldMk cId="2442256003" sldId="274"/>
            <ac:spMk id="2064" creationId="{70BEB1E7-2F88-40BC-B73D-42E5B6F80BFC}"/>
          </ac:spMkLst>
        </pc:spChg>
        <pc:spChg chg="add del">
          <ac:chgData name="Chegondi Tarun" userId="41c9622b23b8f363" providerId="LiveId" clId="{F9344B37-7B67-4005-88E4-06B0621565FF}" dt="2024-05-02T23:05:00.799" v="1825" actId="26606"/>
          <ac:spMkLst>
            <pc:docMk/>
            <pc:sldMk cId="2442256003" sldId="274"/>
            <ac:spMk id="2065" creationId="{B91ECDA9-56DC-4270-8F33-01C5637B8CEB}"/>
          </ac:spMkLst>
        </pc:spChg>
        <pc:spChg chg="add del">
          <ac:chgData name="Chegondi Tarun" userId="41c9622b23b8f363" providerId="LiveId" clId="{F9344B37-7B67-4005-88E4-06B0621565FF}" dt="2024-05-02T23:07:08.758" v="1848" actId="26606"/>
          <ac:spMkLst>
            <pc:docMk/>
            <pc:sldMk cId="2442256003" sldId="274"/>
            <ac:spMk id="2066" creationId="{231BF440-39FA-4087-84CC-2EEC0BBDAF29}"/>
          </ac:spMkLst>
        </pc:spChg>
        <pc:spChg chg="add del">
          <ac:chgData name="Chegondi Tarun" userId="41c9622b23b8f363" providerId="LiveId" clId="{F9344B37-7B67-4005-88E4-06B0621565FF}" dt="2024-05-02T23:05:00.799" v="1825" actId="26606"/>
          <ac:spMkLst>
            <pc:docMk/>
            <pc:sldMk cId="2442256003" sldId="274"/>
            <ac:spMk id="2067" creationId="{75F47824-961D-465D-84F9-EAE11BC6173B}"/>
          </ac:spMkLst>
        </pc:spChg>
        <pc:spChg chg="add del">
          <ac:chgData name="Chegondi Tarun" userId="41c9622b23b8f363" providerId="LiveId" clId="{F9344B37-7B67-4005-88E4-06B0621565FF}" dt="2024-05-02T23:07:08.758" v="1848" actId="26606"/>
          <ac:spMkLst>
            <pc:docMk/>
            <pc:sldMk cId="2442256003" sldId="274"/>
            <ac:spMk id="2068" creationId="{F04E4CBA-303B-48BD-8451-C2701CB0EEBF}"/>
          </ac:spMkLst>
        </pc:spChg>
        <pc:spChg chg="add del">
          <ac:chgData name="Chegondi Tarun" userId="41c9622b23b8f363" providerId="LiveId" clId="{F9344B37-7B67-4005-88E4-06B0621565FF}" dt="2024-05-02T23:05:00.799" v="1825" actId="26606"/>
          <ac:spMkLst>
            <pc:docMk/>
            <pc:sldMk cId="2442256003" sldId="274"/>
            <ac:spMk id="2069" creationId="{FEC9DA3E-C1D7-472D-B7C0-F71AE41FBA23}"/>
          </ac:spMkLst>
        </pc:spChg>
        <pc:spChg chg="add del">
          <ac:chgData name="Chegondi Tarun" userId="41c9622b23b8f363" providerId="LiveId" clId="{F9344B37-7B67-4005-88E4-06B0621565FF}" dt="2024-05-02T23:07:08.758" v="1848" actId="26606"/>
          <ac:spMkLst>
            <pc:docMk/>
            <pc:sldMk cId="2442256003" sldId="274"/>
            <ac:spMk id="2070" creationId="{F6CA58B3-AFCC-4A40-9882-50D5080879B0}"/>
          </ac:spMkLst>
        </pc:spChg>
        <pc:spChg chg="add del">
          <ac:chgData name="Chegondi Tarun" userId="41c9622b23b8f363" providerId="LiveId" clId="{F9344B37-7B67-4005-88E4-06B0621565FF}" dt="2024-05-02T23:07:08.758" v="1848" actId="26606"/>
          <ac:spMkLst>
            <pc:docMk/>
            <pc:sldMk cId="2442256003" sldId="274"/>
            <ac:spMk id="2071" creationId="{75C56826-D4E5-42ED-8529-079651CB3005}"/>
          </ac:spMkLst>
        </pc:spChg>
        <pc:spChg chg="add del">
          <ac:chgData name="Chegondi Tarun" userId="41c9622b23b8f363" providerId="LiveId" clId="{F9344B37-7B67-4005-88E4-06B0621565FF}" dt="2024-05-02T23:07:08.758" v="1848" actId="26606"/>
          <ac:spMkLst>
            <pc:docMk/>
            <pc:sldMk cId="2442256003" sldId="274"/>
            <ac:spMk id="2072" creationId="{82095FCE-EF05-4443-B97A-85DEE3A5CA17}"/>
          </ac:spMkLst>
        </pc:spChg>
        <pc:spChg chg="add del">
          <ac:chgData name="Chegondi Tarun" userId="41c9622b23b8f363" providerId="LiveId" clId="{F9344B37-7B67-4005-88E4-06B0621565FF}" dt="2024-05-02T23:07:08.758" v="1848" actId="26606"/>
          <ac:spMkLst>
            <pc:docMk/>
            <pc:sldMk cId="2442256003" sldId="274"/>
            <ac:spMk id="2073" creationId="{CA00AE6B-AA30-4CF8-BA6F-339B780AD76C}"/>
          </ac:spMkLst>
        </pc:spChg>
        <pc:grpChg chg="add del">
          <ac:chgData name="Chegondi Tarun" userId="41c9622b23b8f363" providerId="LiveId" clId="{F9344B37-7B67-4005-88E4-06B0621565FF}" dt="2024-05-02T23:08:44.217" v="1870" actId="26606"/>
          <ac:grpSpMkLst>
            <pc:docMk/>
            <pc:sldMk cId="2442256003" sldId="274"/>
            <ac:grpSpMk id="12" creationId="{6258F736-B256-8039-9DC6-F4E49A5C5AD5}"/>
          </ac:grpSpMkLst>
        </pc:grpChg>
        <pc:grpChg chg="add del">
          <ac:chgData name="Chegondi Tarun" userId="41c9622b23b8f363" providerId="LiveId" clId="{F9344B37-7B67-4005-88E4-06B0621565FF}" dt="2024-05-02T23:08:59.947" v="1876" actId="26606"/>
          <ac:grpSpMkLst>
            <pc:docMk/>
            <pc:sldMk cId="2442256003" sldId="274"/>
            <ac:grpSpMk id="21" creationId="{3AFCAD34-1AFC-BC1A-F6B2-C34C63912EAB}"/>
          </ac:grpSpMkLst>
        </pc:grpChg>
        <pc:grpChg chg="add del">
          <ac:chgData name="Chegondi Tarun" userId="41c9622b23b8f363" providerId="LiveId" clId="{F9344B37-7B67-4005-88E4-06B0621565FF}" dt="2024-05-02T23:47:54.599" v="2041" actId="26606"/>
          <ac:grpSpMkLst>
            <pc:docMk/>
            <pc:sldMk cId="2442256003" sldId="274"/>
            <ac:grpSpMk id="24" creationId="{A5AFD70F-20E3-55D2-E154-7D4FACFBB016}"/>
          </ac:grpSpMkLst>
        </pc:grpChg>
        <pc:picChg chg="add del mod">
          <ac:chgData name="Chegondi Tarun" userId="41c9622b23b8f363" providerId="LiveId" clId="{F9344B37-7B67-4005-88E4-06B0621565FF}" dt="2024-05-02T23:07:08.790" v="1849" actId="22"/>
          <ac:picMkLst>
            <pc:docMk/>
            <pc:sldMk cId="2442256003" sldId="274"/>
            <ac:picMk id="5" creationId="{7CB1EAD5-5E48-424A-A818-61EE32D0E96B}"/>
          </ac:picMkLst>
        </pc:picChg>
        <pc:picChg chg="add mod ord">
          <ac:chgData name="Chegondi Tarun" userId="41c9622b23b8f363" providerId="LiveId" clId="{F9344B37-7B67-4005-88E4-06B0621565FF}" dt="2024-05-02T23:47:54.599" v="2041" actId="26606"/>
          <ac:picMkLst>
            <pc:docMk/>
            <pc:sldMk cId="2442256003" sldId="274"/>
            <ac:picMk id="7" creationId="{A8BB036B-4EF9-8362-D368-B9CFF3DC79F7}"/>
          </ac:picMkLst>
        </pc:picChg>
        <pc:picChg chg="add mod ord">
          <ac:chgData name="Chegondi Tarun" userId="41c9622b23b8f363" providerId="LiveId" clId="{F9344B37-7B67-4005-88E4-06B0621565FF}" dt="2024-05-02T23:07:08.758" v="1848" actId="26606"/>
          <ac:picMkLst>
            <pc:docMk/>
            <pc:sldMk cId="2442256003" sldId="274"/>
            <ac:picMk id="2050" creationId="{ECC050D8-2E44-FB37-8BC2-0AB3433BB516}"/>
          </ac:picMkLst>
        </pc:picChg>
        <pc:cxnChg chg="add del">
          <ac:chgData name="Chegondi Tarun" userId="41c9622b23b8f363" providerId="LiveId" clId="{F9344B37-7B67-4005-88E4-06B0621565FF}" dt="2024-05-02T23:05:00.799" v="1825" actId="26606"/>
          <ac:cxnSpMkLst>
            <pc:docMk/>
            <pc:sldMk cId="2442256003" sldId="274"/>
            <ac:cxnSpMk id="2063" creationId="{49CD1692-827B-4C8D-B4A1-134FD04CF45C}"/>
          </ac:cxnSpMkLst>
        </pc:cxnChg>
      </pc:sldChg>
      <pc:sldChg chg="addSp delSp modSp new del mod">
        <pc:chgData name="Chegondi Tarun" userId="41c9622b23b8f363" providerId="LiveId" clId="{F9344B37-7B67-4005-88E4-06B0621565FF}" dt="2024-05-02T22:46:56.846" v="875" actId="2696"/>
        <pc:sldMkLst>
          <pc:docMk/>
          <pc:sldMk cId="2739462043" sldId="275"/>
        </pc:sldMkLst>
        <pc:spChg chg="del mod">
          <ac:chgData name="Chegondi Tarun" userId="41c9622b23b8f363" providerId="LiveId" clId="{F9344B37-7B67-4005-88E4-06B0621565FF}" dt="2024-05-02T22:46:40.784" v="871" actId="478"/>
          <ac:spMkLst>
            <pc:docMk/>
            <pc:sldMk cId="2739462043" sldId="275"/>
            <ac:spMk id="2" creationId="{EADDCDF1-F463-5E7E-1954-C8B72604C6AC}"/>
          </ac:spMkLst>
        </pc:spChg>
        <pc:spChg chg="add del mod">
          <ac:chgData name="Chegondi Tarun" userId="41c9622b23b8f363" providerId="LiveId" clId="{F9344B37-7B67-4005-88E4-06B0621565FF}" dt="2024-05-02T22:46:40.784" v="871" actId="478"/>
          <ac:spMkLst>
            <pc:docMk/>
            <pc:sldMk cId="2739462043" sldId="275"/>
            <ac:spMk id="6" creationId="{1D40E71D-A2D1-6E39-C911-B8C36B560235}"/>
          </ac:spMkLst>
        </pc:spChg>
        <pc:spChg chg="add mod">
          <ac:chgData name="Chegondi Tarun" userId="41c9622b23b8f363" providerId="LiveId" clId="{F9344B37-7B67-4005-88E4-06B0621565FF}" dt="2024-05-02T22:46:40.784" v="871" actId="478"/>
          <ac:spMkLst>
            <pc:docMk/>
            <pc:sldMk cId="2739462043" sldId="275"/>
            <ac:spMk id="8" creationId="{BD1EBFA5-A563-051B-2678-E5E5677D1C4F}"/>
          </ac:spMkLst>
        </pc:spChg>
        <pc:spChg chg="add mod">
          <ac:chgData name="Chegondi Tarun" userId="41c9622b23b8f363" providerId="LiveId" clId="{F9344B37-7B67-4005-88E4-06B0621565FF}" dt="2024-05-02T22:46:45.632" v="873"/>
          <ac:spMkLst>
            <pc:docMk/>
            <pc:sldMk cId="2739462043" sldId="275"/>
            <ac:spMk id="9" creationId="{7163BDB3-2A7F-0D09-C022-9A8FD164D4C4}"/>
          </ac:spMkLst>
        </pc:spChg>
        <pc:spChg chg="add mod">
          <ac:chgData name="Chegondi Tarun" userId="41c9622b23b8f363" providerId="LiveId" clId="{F9344B37-7B67-4005-88E4-06B0621565FF}" dt="2024-05-02T22:46:41.804" v="872"/>
          <ac:spMkLst>
            <pc:docMk/>
            <pc:sldMk cId="2739462043" sldId="275"/>
            <ac:spMk id="10" creationId="{5DE4D327-FD7F-A49F-4CA1-B35EA4D170D1}"/>
          </ac:spMkLst>
        </pc:spChg>
        <pc:picChg chg="add del">
          <ac:chgData name="Chegondi Tarun" userId="41c9622b23b8f363" providerId="LiveId" clId="{F9344B37-7B67-4005-88E4-06B0621565FF}" dt="2024-05-02T22:46:06.487" v="865" actId="22"/>
          <ac:picMkLst>
            <pc:docMk/>
            <pc:sldMk cId="2739462043" sldId="275"/>
            <ac:picMk id="4" creationId="{5A367EB7-543A-F9D0-1FDD-0D9264A8DDE1}"/>
          </ac:picMkLst>
        </pc:picChg>
      </pc:sldChg>
      <pc:sldChg chg="addSp delSp modSp new mod setBg">
        <pc:chgData name="Chegondi Tarun" userId="41c9622b23b8f363" providerId="LiveId" clId="{F9344B37-7B67-4005-88E4-06B0621565FF}" dt="2024-05-03T00:01:19.796" v="2183" actId="2711"/>
        <pc:sldMkLst>
          <pc:docMk/>
          <pc:sldMk cId="4159774261" sldId="276"/>
        </pc:sldMkLst>
        <pc:spChg chg="add mod">
          <ac:chgData name="Chegondi Tarun" userId="41c9622b23b8f363" providerId="LiveId" clId="{F9344B37-7B67-4005-88E4-06B0621565FF}" dt="2024-05-03T00:01:19.796" v="2183" actId="2711"/>
          <ac:spMkLst>
            <pc:docMk/>
            <pc:sldMk cId="4159774261" sldId="276"/>
            <ac:spMk id="2" creationId="{60DF7157-F789-E803-F61E-C5B21C40BCD8}"/>
          </ac:spMkLst>
        </pc:spChg>
        <pc:spChg chg="add mod ord">
          <ac:chgData name="Chegondi Tarun" userId="41c9622b23b8f363" providerId="LiveId" clId="{F9344B37-7B67-4005-88E4-06B0621565FF}" dt="2024-05-02T23:58:14.551" v="2155" actId="20577"/>
          <ac:spMkLst>
            <pc:docMk/>
            <pc:sldMk cId="4159774261" sldId="276"/>
            <ac:spMk id="3" creationId="{57D510F8-E8EB-A20A-A6CC-A21C3C0EF0DF}"/>
          </ac:spMkLst>
        </pc:spChg>
        <pc:spChg chg="add">
          <ac:chgData name="Chegondi Tarun" userId="41c9622b23b8f363" providerId="LiveId" clId="{F9344B37-7B67-4005-88E4-06B0621565FF}" dt="2024-05-02T23:12:42.477" v="1895" actId="26606"/>
          <ac:spMkLst>
            <pc:docMk/>
            <pc:sldMk cId="4159774261" sldId="276"/>
            <ac:spMk id="3079" creationId="{8F7AFB9A-7364-478C-B48B-8523CDD9AE8D}"/>
          </ac:spMkLst>
        </pc:spChg>
        <pc:spChg chg="add">
          <ac:chgData name="Chegondi Tarun" userId="41c9622b23b8f363" providerId="LiveId" clId="{F9344B37-7B67-4005-88E4-06B0621565FF}" dt="2024-05-02T23:12:42.477" v="1895" actId="26606"/>
          <ac:spMkLst>
            <pc:docMk/>
            <pc:sldMk cId="4159774261" sldId="276"/>
            <ac:spMk id="3081" creationId="{36678033-86B6-40E6-BE90-78D8ED4E3A31}"/>
          </ac:spMkLst>
        </pc:spChg>
        <pc:spChg chg="add">
          <ac:chgData name="Chegondi Tarun" userId="41c9622b23b8f363" providerId="LiveId" clId="{F9344B37-7B67-4005-88E4-06B0621565FF}" dt="2024-05-02T23:12:42.477" v="1895" actId="26606"/>
          <ac:spMkLst>
            <pc:docMk/>
            <pc:sldMk cId="4159774261" sldId="276"/>
            <ac:spMk id="3083" creationId="{D2542E1A-076E-4A34-BB67-2BF961754E0C}"/>
          </ac:spMkLst>
        </pc:spChg>
        <pc:spChg chg="add">
          <ac:chgData name="Chegondi Tarun" userId="41c9622b23b8f363" providerId="LiveId" clId="{F9344B37-7B67-4005-88E4-06B0621565FF}" dt="2024-05-02T23:12:42.477" v="1895" actId="26606"/>
          <ac:spMkLst>
            <pc:docMk/>
            <pc:sldMk cId="4159774261" sldId="276"/>
            <ac:spMk id="3085" creationId="{75C56826-D4E5-42ED-8529-079651CB3005}"/>
          </ac:spMkLst>
        </pc:spChg>
        <pc:spChg chg="add">
          <ac:chgData name="Chegondi Tarun" userId="41c9622b23b8f363" providerId="LiveId" clId="{F9344B37-7B67-4005-88E4-06B0621565FF}" dt="2024-05-02T23:12:42.477" v="1895" actId="26606"/>
          <ac:spMkLst>
            <pc:docMk/>
            <pc:sldMk cId="4159774261" sldId="276"/>
            <ac:spMk id="3087" creationId="{82095FCE-EF05-4443-B97A-85DEE3A5CA17}"/>
          </ac:spMkLst>
        </pc:spChg>
        <pc:grpChg chg="add del">
          <ac:chgData name="Chegondi Tarun" userId="41c9622b23b8f363" providerId="LiveId" clId="{F9344B37-7B67-4005-88E4-06B0621565FF}" dt="2024-05-02T23:12:42.477" v="1895" actId="26606"/>
          <ac:grpSpMkLst>
            <pc:docMk/>
            <pc:sldMk cId="4159774261" sldId="276"/>
            <ac:grpSpMk id="10" creationId="{31C49F18-8757-4E87-5C2E-9D6D7B82BA3B}"/>
          </ac:grpSpMkLst>
        </pc:grpChg>
        <pc:picChg chg="add mod ord">
          <ac:chgData name="Chegondi Tarun" userId="41c9622b23b8f363" providerId="LiveId" clId="{F9344B37-7B67-4005-88E4-06B0621565FF}" dt="2024-05-02T23:12:42.477" v="1895" actId="26606"/>
          <ac:picMkLst>
            <pc:docMk/>
            <pc:sldMk cId="4159774261" sldId="276"/>
            <ac:picMk id="5" creationId="{7749246F-967E-6F09-23B6-C85A09B27F86}"/>
          </ac:picMkLst>
        </pc:picChg>
        <pc:picChg chg="add mod">
          <ac:chgData name="Chegondi Tarun" userId="41c9622b23b8f363" providerId="LiveId" clId="{F9344B37-7B67-4005-88E4-06B0621565FF}" dt="2024-05-02T23:12:42.477" v="1895" actId="26606"/>
          <ac:picMkLst>
            <pc:docMk/>
            <pc:sldMk cId="4159774261" sldId="276"/>
            <ac:picMk id="3074" creationId="{86A47821-7FAE-14F4-196A-7C5279BACE4E}"/>
          </ac:picMkLst>
        </pc:picChg>
      </pc:sldChg>
      <pc:sldChg chg="addSp delSp modSp new mod setBg">
        <pc:chgData name="Chegondi Tarun" userId="41c9622b23b8f363" providerId="LiveId" clId="{F9344B37-7B67-4005-88E4-06B0621565FF}" dt="2024-05-03T00:04:04.735" v="2208" actId="14100"/>
        <pc:sldMkLst>
          <pc:docMk/>
          <pc:sldMk cId="888243400" sldId="277"/>
        </pc:sldMkLst>
        <pc:spChg chg="add mod">
          <ac:chgData name="Chegondi Tarun" userId="41c9622b23b8f363" providerId="LiveId" clId="{F9344B37-7B67-4005-88E4-06B0621565FF}" dt="2024-05-03T00:01:28.378" v="2184" actId="2711"/>
          <ac:spMkLst>
            <pc:docMk/>
            <pc:sldMk cId="888243400" sldId="277"/>
            <ac:spMk id="2" creationId="{63989E7D-60A8-06AD-1350-85B02D0557C8}"/>
          </ac:spMkLst>
        </pc:spChg>
        <pc:spChg chg="add mod ord">
          <ac:chgData name="Chegondi Tarun" userId="41c9622b23b8f363" providerId="LiveId" clId="{F9344B37-7B67-4005-88E4-06B0621565FF}" dt="2024-05-03T00:04:04.735" v="2208" actId="14100"/>
          <ac:spMkLst>
            <pc:docMk/>
            <pc:sldMk cId="888243400" sldId="277"/>
            <ac:spMk id="3" creationId="{49EBD3CE-AECC-0AF6-D8D4-E52013735DA3}"/>
          </ac:spMkLst>
        </pc:spChg>
        <pc:spChg chg="add del">
          <ac:chgData name="Chegondi Tarun" userId="41c9622b23b8f363" providerId="LiveId" clId="{F9344B37-7B67-4005-88E4-06B0621565FF}" dt="2024-05-02T23:52:23.752" v="2093" actId="26606"/>
          <ac:spMkLst>
            <pc:docMk/>
            <pc:sldMk cId="888243400" sldId="277"/>
            <ac:spMk id="4109" creationId="{352BEC0E-22F8-46D0-9632-375DB541B06C}"/>
          </ac:spMkLst>
        </pc:spChg>
        <pc:spChg chg="add del">
          <ac:chgData name="Chegondi Tarun" userId="41c9622b23b8f363" providerId="LiveId" clId="{F9344B37-7B67-4005-88E4-06B0621565FF}" dt="2024-05-02T23:52:23.752" v="2093" actId="26606"/>
          <ac:spMkLst>
            <pc:docMk/>
            <pc:sldMk cId="888243400" sldId="277"/>
            <ac:spMk id="4110" creationId="{3FCFB1DE-0B7E-48CC-BA90-B2AB0889F9D6}"/>
          </ac:spMkLst>
        </pc:spChg>
        <pc:spChg chg="add del">
          <ac:chgData name="Chegondi Tarun" userId="41c9622b23b8f363" providerId="LiveId" clId="{F9344B37-7B67-4005-88E4-06B0621565FF}" dt="2024-05-02T23:52:23.737" v="2092" actId="26606"/>
          <ac:spMkLst>
            <pc:docMk/>
            <pc:sldMk cId="888243400" sldId="277"/>
            <ac:spMk id="4115" creationId="{6B92FAF7-0AD3-4B47-9111-D0E9CD79E247}"/>
          </ac:spMkLst>
        </pc:spChg>
        <pc:spChg chg="add">
          <ac:chgData name="Chegondi Tarun" userId="41c9622b23b8f363" providerId="LiveId" clId="{F9344B37-7B67-4005-88E4-06B0621565FF}" dt="2024-05-02T23:52:23.752" v="2093" actId="26606"/>
          <ac:spMkLst>
            <pc:docMk/>
            <pc:sldMk cId="888243400" sldId="277"/>
            <ac:spMk id="4129" creationId="{F35DB090-93B5-4581-8D71-BB3839684BFF}"/>
          </ac:spMkLst>
        </pc:spChg>
        <pc:spChg chg="add">
          <ac:chgData name="Chegondi Tarun" userId="41c9622b23b8f363" providerId="LiveId" clId="{F9344B37-7B67-4005-88E4-06B0621565FF}" dt="2024-05-02T23:52:23.752" v="2093" actId="26606"/>
          <ac:spMkLst>
            <pc:docMk/>
            <pc:sldMk cId="888243400" sldId="277"/>
            <ac:spMk id="4130" creationId="{A0DE92DF-4769-4DE9-93FD-EE31271850CA}"/>
          </ac:spMkLst>
        </pc:spChg>
        <pc:grpChg chg="add del">
          <ac:chgData name="Chegondi Tarun" userId="41c9622b23b8f363" providerId="LiveId" clId="{F9344B37-7B67-4005-88E4-06B0621565FF}" dt="2024-05-02T23:15:26.653" v="1934" actId="26606"/>
          <ac:grpSpMkLst>
            <pc:docMk/>
            <pc:sldMk cId="888243400" sldId="277"/>
            <ac:grpSpMk id="4105" creationId="{923615DC-F5A3-677C-DB79-DA387F11FC43}"/>
          </ac:grpSpMkLst>
        </pc:grpChg>
        <pc:grpChg chg="add del">
          <ac:chgData name="Chegondi Tarun" userId="41c9622b23b8f363" providerId="LiveId" clId="{F9344B37-7B67-4005-88E4-06B0621565FF}" dt="2024-05-02T23:52:23.737" v="2092" actId="26606"/>
          <ac:grpSpMkLst>
            <pc:docMk/>
            <pc:sldMk cId="888243400" sldId="277"/>
            <ac:grpSpMk id="4117" creationId="{D6A77139-BADB-4B2C-BD41-B67A4D37D758}"/>
          </ac:grpSpMkLst>
        </pc:grpChg>
        <pc:grpChg chg="add del">
          <ac:chgData name="Chegondi Tarun" userId="41c9622b23b8f363" providerId="LiveId" clId="{F9344B37-7B67-4005-88E4-06B0621565FF}" dt="2024-05-02T23:52:23.737" v="2092" actId="26606"/>
          <ac:grpSpMkLst>
            <pc:docMk/>
            <pc:sldMk cId="888243400" sldId="277"/>
            <ac:grpSpMk id="4123" creationId="{2786ABD8-AB9F-46F2-A7D9-36F1F7338CF9}"/>
          </ac:grpSpMkLst>
        </pc:grpChg>
        <pc:picChg chg="add mod">
          <ac:chgData name="Chegondi Tarun" userId="41c9622b23b8f363" providerId="LiveId" clId="{F9344B37-7B67-4005-88E4-06B0621565FF}" dt="2024-05-02T23:52:23.752" v="2093" actId="26606"/>
          <ac:picMkLst>
            <pc:docMk/>
            <pc:sldMk cId="888243400" sldId="277"/>
            <ac:picMk id="4098" creationId="{11FD72D3-A3CB-13E9-2F5A-DCA58BF0BD19}"/>
          </ac:picMkLst>
        </pc:picChg>
        <pc:picChg chg="add del mod">
          <ac:chgData name="Chegondi Tarun" userId="41c9622b23b8f363" providerId="LiveId" clId="{F9344B37-7B67-4005-88E4-06B0621565FF}" dt="2024-05-02T23:15:57.532" v="1945" actId="478"/>
          <ac:picMkLst>
            <pc:docMk/>
            <pc:sldMk cId="888243400" sldId="277"/>
            <ac:picMk id="4100" creationId="{700494FB-6A35-75C4-6C3B-206FFABB8B20}"/>
          </ac:picMkLst>
        </pc:picChg>
        <pc:picChg chg="add mod ord">
          <ac:chgData name="Chegondi Tarun" userId="41c9622b23b8f363" providerId="LiveId" clId="{F9344B37-7B67-4005-88E4-06B0621565FF}" dt="2024-05-02T23:52:23.752" v="2093" actId="26606"/>
          <ac:picMkLst>
            <pc:docMk/>
            <pc:sldMk cId="888243400" sldId="277"/>
            <ac:picMk id="4102" creationId="{85410FAE-4B7D-87CA-19B8-3717450DBC05}"/>
          </ac:picMkLst>
        </pc:picChg>
      </pc:sldChg>
      <pc:sldChg chg="addSp modSp new del">
        <pc:chgData name="Chegondi Tarun" userId="41c9622b23b8f363" providerId="LiveId" clId="{F9344B37-7B67-4005-88E4-06B0621565FF}" dt="2024-05-02T23:02:14.981" v="1765" actId="2696"/>
        <pc:sldMkLst>
          <pc:docMk/>
          <pc:sldMk cId="2711920566" sldId="277"/>
        </pc:sldMkLst>
        <pc:spChg chg="add mod">
          <ac:chgData name="Chegondi Tarun" userId="41c9622b23b8f363" providerId="LiveId" clId="{F9344B37-7B67-4005-88E4-06B0621565FF}" dt="2024-05-02T23:02:10.512" v="1764"/>
          <ac:spMkLst>
            <pc:docMk/>
            <pc:sldMk cId="2711920566" sldId="277"/>
            <ac:spMk id="3" creationId="{3F8D8A59-C13C-BA3F-C76F-021E02CD48D6}"/>
          </ac:spMkLst>
        </pc:spChg>
        <pc:spChg chg="add mod">
          <ac:chgData name="Chegondi Tarun" userId="41c9622b23b8f363" providerId="LiveId" clId="{F9344B37-7B67-4005-88E4-06B0621565FF}" dt="2024-05-02T23:02:10.512" v="1764"/>
          <ac:spMkLst>
            <pc:docMk/>
            <pc:sldMk cId="2711920566" sldId="277"/>
            <ac:spMk id="4" creationId="{36FC7D2F-E297-A0B7-9ED4-396B3C1B3299}"/>
          </ac:spMkLst>
        </pc:spChg>
      </pc:sldChg>
      <pc:sldChg chg="addSp delSp modSp new mod ord setBg">
        <pc:chgData name="Chegondi Tarun" userId="41c9622b23b8f363" providerId="LiveId" clId="{F9344B37-7B67-4005-88E4-06B0621565FF}" dt="2024-05-03T00:01:55.807" v="2190" actId="255"/>
        <pc:sldMkLst>
          <pc:docMk/>
          <pc:sldMk cId="3741621064" sldId="278"/>
        </pc:sldMkLst>
        <pc:spChg chg="mod">
          <ac:chgData name="Chegondi Tarun" userId="41c9622b23b8f363" providerId="LiveId" clId="{F9344B37-7B67-4005-88E4-06B0621565FF}" dt="2024-05-03T00:01:55.807" v="2190" actId="255"/>
          <ac:spMkLst>
            <pc:docMk/>
            <pc:sldMk cId="3741621064" sldId="278"/>
            <ac:spMk id="2" creationId="{82F9E3EE-1034-6CEB-AFE2-81989F97B23D}"/>
          </ac:spMkLst>
        </pc:spChg>
        <pc:spChg chg="add mod">
          <ac:chgData name="Chegondi Tarun" userId="41c9622b23b8f363" providerId="LiveId" clId="{F9344B37-7B67-4005-88E4-06B0621565FF}" dt="2024-05-02T23:59:38.551" v="2173" actId="14100"/>
          <ac:spMkLst>
            <pc:docMk/>
            <pc:sldMk cId="3741621064" sldId="278"/>
            <ac:spMk id="3" creationId="{D611DD97-4C6F-7415-1976-427A93D1C1E3}"/>
          </ac:spMkLst>
        </pc:spChg>
        <pc:spChg chg="add">
          <ac:chgData name="Chegondi Tarun" userId="41c9622b23b8f363" providerId="LiveId" clId="{F9344B37-7B67-4005-88E4-06B0621565FF}" dt="2024-05-02T23:46:20.119" v="2036" actId="26606"/>
          <ac:spMkLst>
            <pc:docMk/>
            <pc:sldMk cId="3741621064" sldId="278"/>
            <ac:spMk id="5129" creationId="{4DD35268-6FBE-0BCD-C050-3F804C7C54A2}"/>
          </ac:spMkLst>
        </pc:spChg>
        <pc:grpChg chg="add">
          <ac:chgData name="Chegondi Tarun" userId="41c9622b23b8f363" providerId="LiveId" clId="{F9344B37-7B67-4005-88E4-06B0621565FF}" dt="2024-05-02T23:46:20.119" v="2036" actId="26606"/>
          <ac:grpSpMkLst>
            <pc:docMk/>
            <pc:sldMk cId="3741621064" sldId="278"/>
            <ac:grpSpMk id="5131" creationId="{F3A0B02E-2A29-A1CD-0D60-A9E1681AF3C7}"/>
          </ac:grpSpMkLst>
        </pc:grpChg>
        <pc:picChg chg="add mod">
          <ac:chgData name="Chegondi Tarun" userId="41c9622b23b8f363" providerId="LiveId" clId="{F9344B37-7B67-4005-88E4-06B0621565FF}" dt="2024-05-02T23:46:25.171" v="2038" actId="27614"/>
          <ac:picMkLst>
            <pc:docMk/>
            <pc:sldMk cId="3741621064" sldId="278"/>
            <ac:picMk id="5" creationId="{5803DC1E-D753-BE4E-95D6-FDD166A9AC56}"/>
          </ac:picMkLst>
        </pc:picChg>
        <pc:picChg chg="add mod ord">
          <ac:chgData name="Chegondi Tarun" userId="41c9622b23b8f363" providerId="LiveId" clId="{F9344B37-7B67-4005-88E4-06B0621565FF}" dt="2024-05-02T23:46:20.119" v="2036" actId="26606"/>
          <ac:picMkLst>
            <pc:docMk/>
            <pc:sldMk cId="3741621064" sldId="278"/>
            <ac:picMk id="5122" creationId="{D5165812-7805-15CE-170B-2EAC9768FA53}"/>
          </ac:picMkLst>
        </pc:picChg>
        <pc:picChg chg="add mod ord">
          <ac:chgData name="Chegondi Tarun" userId="41c9622b23b8f363" providerId="LiveId" clId="{F9344B37-7B67-4005-88E4-06B0621565FF}" dt="2024-05-02T23:46:20.119" v="2036" actId="26606"/>
          <ac:picMkLst>
            <pc:docMk/>
            <pc:sldMk cId="3741621064" sldId="278"/>
            <ac:picMk id="5124" creationId="{79BFA514-CB88-0B2F-0EBE-7496FE45D1C4}"/>
          </ac:picMkLst>
        </pc:picChg>
        <pc:picChg chg="add del mod">
          <ac:chgData name="Chegondi Tarun" userId="41c9622b23b8f363" providerId="LiveId" clId="{F9344B37-7B67-4005-88E4-06B0621565FF}" dt="2024-05-02T23:44:58.664" v="2034" actId="478"/>
          <ac:picMkLst>
            <pc:docMk/>
            <pc:sldMk cId="3741621064" sldId="278"/>
            <ac:picMk id="5126" creationId="{44CC6B57-DDB1-8881-E691-271A4F8219B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D2040-112E-4DBB-96D4-445AFA4DB1F2}" type="doc">
      <dgm:prSet loTypeId="urn:microsoft.com/office/officeart/2018/5/layout/IconLeaf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C8CDA3E8-710A-4AA6-A408-F2343A2EC58A}">
      <dgm:prSet/>
      <dgm:spPr/>
      <dgm:t>
        <a:bodyPr/>
        <a:lstStyle/>
        <a:p>
          <a:pPr>
            <a:lnSpc>
              <a:spcPct val="100000"/>
            </a:lnSpc>
            <a:defRPr cap="all"/>
          </a:pPr>
          <a:r>
            <a:rPr lang="en-US" dirty="0"/>
            <a:t>The project has been implemented using Python Programming.</a:t>
          </a:r>
        </a:p>
      </dgm:t>
    </dgm:pt>
    <dgm:pt modelId="{3C5AA046-FA0E-4897-B12F-AE565ADEA847}" type="parTrans" cxnId="{6E020019-7A3D-4A76-9444-315E19F09FFE}">
      <dgm:prSet/>
      <dgm:spPr/>
      <dgm:t>
        <a:bodyPr/>
        <a:lstStyle/>
        <a:p>
          <a:endParaRPr lang="en-US"/>
        </a:p>
      </dgm:t>
    </dgm:pt>
    <dgm:pt modelId="{2EE6AD27-C7C5-47F4-98CF-0ED499FAE67B}" type="sibTrans" cxnId="{6E020019-7A3D-4A76-9444-315E19F09FFE}">
      <dgm:prSet/>
      <dgm:spPr/>
      <dgm:t>
        <a:bodyPr/>
        <a:lstStyle/>
        <a:p>
          <a:endParaRPr lang="en-US"/>
        </a:p>
      </dgm:t>
    </dgm:pt>
    <dgm:pt modelId="{CA7E193F-B010-4483-A96C-5098DA4CF455}">
      <dgm:prSet/>
      <dgm:spPr/>
      <dgm:t>
        <a:bodyPr/>
        <a:lstStyle/>
        <a:p>
          <a:pPr>
            <a:lnSpc>
              <a:spcPct val="100000"/>
            </a:lnSpc>
            <a:defRPr cap="all"/>
          </a:pPr>
          <a:r>
            <a:rPr lang="en-US" dirty="0"/>
            <a:t>The experiments are executed and conducted in JUPYTER platform.</a:t>
          </a:r>
        </a:p>
      </dgm:t>
    </dgm:pt>
    <dgm:pt modelId="{A03EC045-6572-4412-B5FE-451EEB36013F}" type="parTrans" cxnId="{167710D7-EDE3-4246-B894-6DE9D9C5B204}">
      <dgm:prSet/>
      <dgm:spPr/>
      <dgm:t>
        <a:bodyPr/>
        <a:lstStyle/>
        <a:p>
          <a:endParaRPr lang="en-US"/>
        </a:p>
      </dgm:t>
    </dgm:pt>
    <dgm:pt modelId="{1DBE61D7-4BF1-4676-890B-A5FC245F2842}" type="sibTrans" cxnId="{167710D7-EDE3-4246-B894-6DE9D9C5B204}">
      <dgm:prSet/>
      <dgm:spPr/>
      <dgm:t>
        <a:bodyPr/>
        <a:lstStyle/>
        <a:p>
          <a:endParaRPr lang="en-US"/>
        </a:p>
      </dgm:t>
    </dgm:pt>
    <dgm:pt modelId="{F5F45E7D-7F7B-497A-A482-A427EB364DC6}" type="pres">
      <dgm:prSet presAssocID="{764D2040-112E-4DBB-96D4-445AFA4DB1F2}" presName="root" presStyleCnt="0">
        <dgm:presLayoutVars>
          <dgm:dir/>
          <dgm:resizeHandles val="exact"/>
        </dgm:presLayoutVars>
      </dgm:prSet>
      <dgm:spPr/>
      <dgm:t>
        <a:bodyPr/>
        <a:lstStyle/>
        <a:p>
          <a:endParaRPr lang="en-US"/>
        </a:p>
      </dgm:t>
    </dgm:pt>
    <dgm:pt modelId="{6F9F8D04-6D68-4C0F-A3A6-78C2997FB0DB}" type="pres">
      <dgm:prSet presAssocID="{C8CDA3E8-710A-4AA6-A408-F2343A2EC58A}" presName="compNode" presStyleCnt="0"/>
      <dgm:spPr/>
    </dgm:pt>
    <dgm:pt modelId="{BAF0D93D-BA0F-44D9-875C-621F54F0F2DA}" type="pres">
      <dgm:prSet presAssocID="{C8CDA3E8-710A-4AA6-A408-F2343A2EC58A}" presName="iconBgRect" presStyleLbl="bgShp" presStyleIdx="0" presStyleCnt="2"/>
      <dgm:spPr>
        <a:prstGeom prst="round2DiagRect">
          <a:avLst>
            <a:gd name="adj1" fmla="val 29727"/>
            <a:gd name="adj2" fmla="val 0"/>
          </a:avLst>
        </a:prstGeom>
      </dgm:spPr>
    </dgm:pt>
    <dgm:pt modelId="{BDBF5830-1B5D-468C-A370-02A62EE6C310}" type="pres">
      <dgm:prSet presAssocID="{C8CDA3E8-710A-4AA6-A408-F2343A2EC5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FF5DC96-3492-44AA-95D3-344B5515932B}" type="pres">
      <dgm:prSet presAssocID="{C8CDA3E8-710A-4AA6-A408-F2343A2EC58A}" presName="spaceRect" presStyleCnt="0"/>
      <dgm:spPr/>
    </dgm:pt>
    <dgm:pt modelId="{7B6635AE-6295-4F1E-A50A-359B68D84F14}" type="pres">
      <dgm:prSet presAssocID="{C8CDA3E8-710A-4AA6-A408-F2343A2EC58A}" presName="textRect" presStyleLbl="revTx" presStyleIdx="0" presStyleCnt="2">
        <dgm:presLayoutVars>
          <dgm:chMax val="1"/>
          <dgm:chPref val="1"/>
        </dgm:presLayoutVars>
      </dgm:prSet>
      <dgm:spPr/>
      <dgm:t>
        <a:bodyPr/>
        <a:lstStyle/>
        <a:p>
          <a:endParaRPr lang="en-US"/>
        </a:p>
      </dgm:t>
    </dgm:pt>
    <dgm:pt modelId="{284F14F8-3AF1-4B1B-BA8B-1507FEA03BF9}" type="pres">
      <dgm:prSet presAssocID="{2EE6AD27-C7C5-47F4-98CF-0ED499FAE67B}" presName="sibTrans" presStyleCnt="0"/>
      <dgm:spPr/>
    </dgm:pt>
    <dgm:pt modelId="{4324A93A-EA99-4DFD-AFF4-D84D7E78AB3D}" type="pres">
      <dgm:prSet presAssocID="{CA7E193F-B010-4483-A96C-5098DA4CF455}" presName="compNode" presStyleCnt="0"/>
      <dgm:spPr/>
    </dgm:pt>
    <dgm:pt modelId="{7AA03552-7EC3-4186-A9AB-46BAF16F551F}" type="pres">
      <dgm:prSet presAssocID="{CA7E193F-B010-4483-A96C-5098DA4CF455}" presName="iconBgRect" presStyleLbl="bgShp" presStyleIdx="1" presStyleCnt="2"/>
      <dgm:spPr>
        <a:prstGeom prst="round2DiagRect">
          <a:avLst>
            <a:gd name="adj1" fmla="val 29727"/>
            <a:gd name="adj2" fmla="val 0"/>
          </a:avLst>
        </a:prstGeom>
      </dgm:spPr>
    </dgm:pt>
    <dgm:pt modelId="{136B9F0D-0F41-4E34-8A25-DF47157B54AE}" type="pres">
      <dgm:prSet presAssocID="{CA7E193F-B010-4483-A96C-5098DA4CF4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84356E60-4CD9-4B18-904F-DC6635FFBC20}" type="pres">
      <dgm:prSet presAssocID="{CA7E193F-B010-4483-A96C-5098DA4CF455}" presName="spaceRect" presStyleCnt="0"/>
      <dgm:spPr/>
    </dgm:pt>
    <dgm:pt modelId="{FA81698A-8D56-47BB-A1E3-3FA6D0373CE9}" type="pres">
      <dgm:prSet presAssocID="{CA7E193F-B010-4483-A96C-5098DA4CF455}" presName="textRect" presStyleLbl="revTx" presStyleIdx="1" presStyleCnt="2">
        <dgm:presLayoutVars>
          <dgm:chMax val="1"/>
          <dgm:chPref val="1"/>
        </dgm:presLayoutVars>
      </dgm:prSet>
      <dgm:spPr/>
      <dgm:t>
        <a:bodyPr/>
        <a:lstStyle/>
        <a:p>
          <a:endParaRPr lang="en-US"/>
        </a:p>
      </dgm:t>
    </dgm:pt>
  </dgm:ptLst>
  <dgm:cxnLst>
    <dgm:cxn modelId="{957055D7-E194-41BE-981A-5198C5F81E50}" type="presOf" srcId="{CA7E193F-B010-4483-A96C-5098DA4CF455}" destId="{FA81698A-8D56-47BB-A1E3-3FA6D0373CE9}" srcOrd="0" destOrd="0" presId="urn:microsoft.com/office/officeart/2018/5/layout/IconLeafLabelList"/>
    <dgm:cxn modelId="{4E22D691-AA1E-4D59-AACF-07AC068EF6D4}" type="presOf" srcId="{C8CDA3E8-710A-4AA6-A408-F2343A2EC58A}" destId="{7B6635AE-6295-4F1E-A50A-359B68D84F14}" srcOrd="0" destOrd="0" presId="urn:microsoft.com/office/officeart/2018/5/layout/IconLeafLabelList"/>
    <dgm:cxn modelId="{167710D7-EDE3-4246-B894-6DE9D9C5B204}" srcId="{764D2040-112E-4DBB-96D4-445AFA4DB1F2}" destId="{CA7E193F-B010-4483-A96C-5098DA4CF455}" srcOrd="1" destOrd="0" parTransId="{A03EC045-6572-4412-B5FE-451EEB36013F}" sibTransId="{1DBE61D7-4BF1-4676-890B-A5FC245F2842}"/>
    <dgm:cxn modelId="{6E020019-7A3D-4A76-9444-315E19F09FFE}" srcId="{764D2040-112E-4DBB-96D4-445AFA4DB1F2}" destId="{C8CDA3E8-710A-4AA6-A408-F2343A2EC58A}" srcOrd="0" destOrd="0" parTransId="{3C5AA046-FA0E-4897-B12F-AE565ADEA847}" sibTransId="{2EE6AD27-C7C5-47F4-98CF-0ED499FAE67B}"/>
    <dgm:cxn modelId="{8408D00F-1D1E-4139-9425-DAEC61454E01}" type="presOf" srcId="{764D2040-112E-4DBB-96D4-445AFA4DB1F2}" destId="{F5F45E7D-7F7B-497A-A482-A427EB364DC6}" srcOrd="0" destOrd="0" presId="urn:microsoft.com/office/officeart/2018/5/layout/IconLeafLabelList"/>
    <dgm:cxn modelId="{9D2477B9-4116-4F7C-9B50-FE2B318E0CA4}" type="presParOf" srcId="{F5F45E7D-7F7B-497A-A482-A427EB364DC6}" destId="{6F9F8D04-6D68-4C0F-A3A6-78C2997FB0DB}" srcOrd="0" destOrd="0" presId="urn:microsoft.com/office/officeart/2018/5/layout/IconLeafLabelList"/>
    <dgm:cxn modelId="{D7499D55-EEB7-4532-928C-C50E66673A3C}" type="presParOf" srcId="{6F9F8D04-6D68-4C0F-A3A6-78C2997FB0DB}" destId="{BAF0D93D-BA0F-44D9-875C-621F54F0F2DA}" srcOrd="0" destOrd="0" presId="urn:microsoft.com/office/officeart/2018/5/layout/IconLeafLabelList"/>
    <dgm:cxn modelId="{0517D4E9-884F-41B3-8B1C-A39934DB3884}" type="presParOf" srcId="{6F9F8D04-6D68-4C0F-A3A6-78C2997FB0DB}" destId="{BDBF5830-1B5D-468C-A370-02A62EE6C310}" srcOrd="1" destOrd="0" presId="urn:microsoft.com/office/officeart/2018/5/layout/IconLeafLabelList"/>
    <dgm:cxn modelId="{BE0A0FB2-7EED-4A7E-A0C3-7503D193933C}" type="presParOf" srcId="{6F9F8D04-6D68-4C0F-A3A6-78C2997FB0DB}" destId="{DFF5DC96-3492-44AA-95D3-344B5515932B}" srcOrd="2" destOrd="0" presId="urn:microsoft.com/office/officeart/2018/5/layout/IconLeafLabelList"/>
    <dgm:cxn modelId="{9E176042-10C4-4B30-8633-099A4846FCFA}" type="presParOf" srcId="{6F9F8D04-6D68-4C0F-A3A6-78C2997FB0DB}" destId="{7B6635AE-6295-4F1E-A50A-359B68D84F14}" srcOrd="3" destOrd="0" presId="urn:microsoft.com/office/officeart/2018/5/layout/IconLeafLabelList"/>
    <dgm:cxn modelId="{C25E90FC-D7DE-4A28-9568-9EDD388D9945}" type="presParOf" srcId="{F5F45E7D-7F7B-497A-A482-A427EB364DC6}" destId="{284F14F8-3AF1-4B1B-BA8B-1507FEA03BF9}" srcOrd="1" destOrd="0" presId="urn:microsoft.com/office/officeart/2018/5/layout/IconLeafLabelList"/>
    <dgm:cxn modelId="{1F9BCEBA-A7C1-4FAB-9FF7-BDFCD94C5E94}" type="presParOf" srcId="{F5F45E7D-7F7B-497A-A482-A427EB364DC6}" destId="{4324A93A-EA99-4DFD-AFF4-D84D7E78AB3D}" srcOrd="2" destOrd="0" presId="urn:microsoft.com/office/officeart/2018/5/layout/IconLeafLabelList"/>
    <dgm:cxn modelId="{2B10736E-A162-4C52-8322-A66EC4B24B23}" type="presParOf" srcId="{4324A93A-EA99-4DFD-AFF4-D84D7E78AB3D}" destId="{7AA03552-7EC3-4186-A9AB-46BAF16F551F}" srcOrd="0" destOrd="0" presId="urn:microsoft.com/office/officeart/2018/5/layout/IconLeafLabelList"/>
    <dgm:cxn modelId="{9B5ADD0C-2899-46C8-A822-7369B6472DE1}" type="presParOf" srcId="{4324A93A-EA99-4DFD-AFF4-D84D7E78AB3D}" destId="{136B9F0D-0F41-4E34-8A25-DF47157B54AE}" srcOrd="1" destOrd="0" presId="urn:microsoft.com/office/officeart/2018/5/layout/IconLeafLabelList"/>
    <dgm:cxn modelId="{11F08442-F7EE-4971-93FB-CC6161EB0D20}" type="presParOf" srcId="{4324A93A-EA99-4DFD-AFF4-D84D7E78AB3D}" destId="{84356E60-4CD9-4B18-904F-DC6635FFBC20}" srcOrd="2" destOrd="0" presId="urn:microsoft.com/office/officeart/2018/5/layout/IconLeafLabelList"/>
    <dgm:cxn modelId="{A4BB5751-398A-4C2F-9854-C7997DB64987}" type="presParOf" srcId="{4324A93A-EA99-4DFD-AFF4-D84D7E78AB3D}" destId="{FA81698A-8D56-47BB-A1E3-3FA6D0373CE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D93D-BA0F-44D9-875C-621F54F0F2DA}">
      <dsp:nvSpPr>
        <dsp:cNvPr id="0" name=""/>
        <dsp:cNvSpPr/>
      </dsp:nvSpPr>
      <dsp:spPr>
        <a:xfrm>
          <a:off x="2044800" y="375668"/>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F5830-1B5D-468C-A370-02A62EE6C310}">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635AE-6295-4F1E-A50A-359B68D84F14}">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r>
            <a:rPr lang="en-US" sz="1700" kern="1200" dirty="0"/>
            <a:t>The project has been implemented using Python Programming.</a:t>
          </a:r>
        </a:p>
      </dsp:txBody>
      <dsp:txXfrm>
        <a:off x="1342800" y="3255669"/>
        <a:ext cx="3600000" cy="720000"/>
      </dsp:txXfrm>
    </dsp:sp>
    <dsp:sp modelId="{7AA03552-7EC3-4186-A9AB-46BAF16F551F}">
      <dsp:nvSpPr>
        <dsp:cNvPr id="0" name=""/>
        <dsp:cNvSpPr/>
      </dsp:nvSpPr>
      <dsp:spPr>
        <a:xfrm>
          <a:off x="6274800" y="375668"/>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B9F0D-0F41-4E34-8A25-DF47157B54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81698A-8D56-47BB-A1E3-3FA6D0373CE9}">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r>
            <a:rPr lang="en-US" sz="1700" kern="1200" dirty="0"/>
            <a:t>The experiments are executed and conducted in JUPYTER platform.</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E9BD4-4935-44B1-BB9C-4A58756D91C4}"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8EF09-FD0B-49D2-A94D-2095DB333E4F}" type="slidenum">
              <a:rPr lang="en-US" smtClean="0"/>
              <a:t>‹#›</a:t>
            </a:fld>
            <a:endParaRPr lang="en-US"/>
          </a:p>
        </p:txBody>
      </p:sp>
    </p:spTree>
    <p:extLst>
      <p:ext uri="{BB962C8B-B14F-4D97-AF65-F5344CB8AC3E}">
        <p14:creationId xmlns:p14="http://schemas.microsoft.com/office/powerpoint/2010/main" val="112374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Change the image</a:t>
            </a:r>
            <a:endParaRPr lang="en-US" dirty="0"/>
          </a:p>
        </p:txBody>
      </p:sp>
      <p:sp>
        <p:nvSpPr>
          <p:cNvPr id="4" name="Slide Number Placeholder 3"/>
          <p:cNvSpPr>
            <a:spLocks noGrp="1"/>
          </p:cNvSpPr>
          <p:nvPr>
            <p:ph type="sldNum" sz="quarter" idx="10"/>
          </p:nvPr>
        </p:nvSpPr>
        <p:spPr/>
        <p:txBody>
          <a:bodyPr/>
          <a:lstStyle/>
          <a:p>
            <a:fld id="{7C28EF09-FD0B-49D2-A94D-2095DB333E4F}" type="slidenum">
              <a:rPr lang="en-US" smtClean="0"/>
              <a:t>4</a:t>
            </a:fld>
            <a:endParaRPr lang="en-US"/>
          </a:p>
        </p:txBody>
      </p:sp>
    </p:spTree>
    <p:extLst>
      <p:ext uri="{BB962C8B-B14F-4D97-AF65-F5344CB8AC3E}">
        <p14:creationId xmlns:p14="http://schemas.microsoft.com/office/powerpoint/2010/main" val="110602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33DB-D29E-49E2-9B67-9D05C5DCE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66E5A-DC3A-42D8-9FB4-487ABBEBE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4CC34E-58FB-4710-9E72-2B8DA93B05AD}"/>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044EFC0C-7A9F-4E00-82F9-6EDEB9D3B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BFB2D-F81D-4EC6-A0DD-FD910F9D67F1}"/>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302095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7ADF-43B9-418F-8351-4C91FCC70A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4AB51-DE4A-4AE8-83C9-6E433D740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E1D1C-8D9B-4F53-9A2E-3BE519140B1D}"/>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FB0F4C2A-B0B0-4654-B951-E01B87466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1CFD5-26D1-4F7F-8421-324715CBEEE5}"/>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20338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5E462-905A-404B-B0D0-D7307AC6D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52A9E-B24E-490D-AF1B-9E9866F471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2690D-3743-4ED4-BC85-9063F6F17BA8}"/>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2022085C-99F8-4CB7-94F7-E547EBB79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D978-3A86-4D05-A580-D4EE5155489A}"/>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110520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BA82-EA40-4D8F-997D-4F0C99075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4D88E-20A3-4558-96B5-57433D072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D41A5-85B3-45F7-BEE6-D035F388B4EC}"/>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77DA8736-1A2B-47F4-8873-BCCA1623D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15B40-326C-4C5A-A437-FD4CA978CBDE}"/>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312209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A908-5272-485B-88FF-648D3BEAD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2413B2-ABD1-47B9-97EC-A05CFF0C3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655EE-A69D-458C-B5AC-5BF59744C8D4}"/>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38D2174F-B6AA-4ADE-9503-E4468A897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D5971-BE06-4747-AA06-2605F8D75C7D}"/>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351734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4FA5-D5BE-49D6-A126-2063AA377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8A770-F362-4D1D-9D86-B6B660D93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20E979-469A-4ACE-9DF8-7A25FB2EC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00EC8-4AED-4B3A-8F9F-4B83AF28D5F8}"/>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6" name="Footer Placeholder 5">
            <a:extLst>
              <a:ext uri="{FF2B5EF4-FFF2-40B4-BE49-F238E27FC236}">
                <a16:creationId xmlns:a16="http://schemas.microsoft.com/office/drawing/2014/main" id="{D1C1DDBC-299A-4C1C-9E76-CFB8DB0C3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968B8-7B75-45F6-BC91-8EA754C59DC4}"/>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452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4D05-4023-4CFB-A055-D39B4C8447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DE3DA-E5C9-4707-A491-407D2010E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78A45-F3F9-4B35-9593-DA13FCC5C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2130E-4DBE-4785-999E-935182AFC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B6112-FF68-495D-A0BB-A38D24B854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3BF4B-FDF0-4B16-BEBD-17F606D95252}"/>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8" name="Footer Placeholder 7">
            <a:extLst>
              <a:ext uri="{FF2B5EF4-FFF2-40B4-BE49-F238E27FC236}">
                <a16:creationId xmlns:a16="http://schemas.microsoft.com/office/drawing/2014/main" id="{5C14FBC8-696E-4892-9445-56D4445214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646D25-C6CA-424C-AA87-2C2E9DC980A4}"/>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45295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F381-8038-4329-A965-669635EC5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2B78F2-04E8-45E9-9705-E1D9199F7820}"/>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4" name="Footer Placeholder 3">
            <a:extLst>
              <a:ext uri="{FF2B5EF4-FFF2-40B4-BE49-F238E27FC236}">
                <a16:creationId xmlns:a16="http://schemas.microsoft.com/office/drawing/2014/main" id="{EE7A9627-66CB-4C5C-8FE9-014E524EB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D49ADF-A63F-4D62-AEC0-E97E05CD3F4F}"/>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40315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7272E-F5DA-4B82-BC5F-4B3A919A3B3F}"/>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3" name="Footer Placeholder 2">
            <a:extLst>
              <a:ext uri="{FF2B5EF4-FFF2-40B4-BE49-F238E27FC236}">
                <a16:creationId xmlns:a16="http://schemas.microsoft.com/office/drawing/2014/main" id="{D5DE5B65-D140-46AF-BBF2-BA02E0A7D3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6C6EB8-2290-484F-B56E-857A3A4BAE03}"/>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10208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AC46-E391-4984-B3C0-CDCE4BB01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1E043A-816D-4948-B0FD-492B93E0C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886F30-F31E-45B6-B052-9A0EF8215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52012-1772-4BE8-9B56-7549EF0B7C9B}"/>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6" name="Footer Placeholder 5">
            <a:extLst>
              <a:ext uri="{FF2B5EF4-FFF2-40B4-BE49-F238E27FC236}">
                <a16:creationId xmlns:a16="http://schemas.microsoft.com/office/drawing/2014/main" id="{9358B505-5E5B-47BC-8507-1E88707AC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626E6-FD32-4F20-973A-E8790EE4E59E}"/>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276750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3505-D5A1-4901-A279-4F2665E7F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09EB4E-C54E-471A-935F-8BC1CAED0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32456-FF55-4FF2-A639-0A7C35679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53FBB-B430-4F3D-8E50-229E79D999F1}"/>
              </a:ext>
            </a:extLst>
          </p:cNvPr>
          <p:cNvSpPr>
            <a:spLocks noGrp="1"/>
          </p:cNvSpPr>
          <p:nvPr>
            <p:ph type="dt" sz="half" idx="10"/>
          </p:nvPr>
        </p:nvSpPr>
        <p:spPr/>
        <p:txBody>
          <a:bodyPr/>
          <a:lstStyle/>
          <a:p>
            <a:fld id="{0BAA6522-0C7F-425B-9A6A-A356EAE15825}" type="datetimeFigureOut">
              <a:rPr lang="en-US" smtClean="0"/>
              <a:t>6/19/2024</a:t>
            </a:fld>
            <a:endParaRPr lang="en-US"/>
          </a:p>
        </p:txBody>
      </p:sp>
      <p:sp>
        <p:nvSpPr>
          <p:cNvPr id="6" name="Footer Placeholder 5">
            <a:extLst>
              <a:ext uri="{FF2B5EF4-FFF2-40B4-BE49-F238E27FC236}">
                <a16:creationId xmlns:a16="http://schemas.microsoft.com/office/drawing/2014/main" id="{9FA2D604-E24B-47A0-9F94-204C90B01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B4E02-8F3D-471B-A935-30BACC0ADB5C}"/>
              </a:ext>
            </a:extLst>
          </p:cNvPr>
          <p:cNvSpPr>
            <a:spLocks noGrp="1"/>
          </p:cNvSpPr>
          <p:nvPr>
            <p:ph type="sldNum" sz="quarter" idx="12"/>
          </p:nvPr>
        </p:nvSpPr>
        <p:spPr/>
        <p:txBody>
          <a:bodyPr/>
          <a:lstStyle/>
          <a:p>
            <a:fld id="{8B0FFBCC-D465-4F18-8CA1-A5AC7DEDA46E}" type="slidenum">
              <a:rPr lang="en-US" smtClean="0"/>
              <a:t>‹#›</a:t>
            </a:fld>
            <a:endParaRPr lang="en-US"/>
          </a:p>
        </p:txBody>
      </p:sp>
    </p:spTree>
    <p:extLst>
      <p:ext uri="{BB962C8B-B14F-4D97-AF65-F5344CB8AC3E}">
        <p14:creationId xmlns:p14="http://schemas.microsoft.com/office/powerpoint/2010/main" val="252058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A6A51-B493-406C-85F7-E8D70082E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9781D-265F-4A38-B374-E76DE8D46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D6813-110E-433A-BBA9-1FB872FA0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A6522-0C7F-425B-9A6A-A356EAE15825}" type="datetimeFigureOut">
              <a:rPr lang="en-US" smtClean="0"/>
              <a:t>6/19/2024</a:t>
            </a:fld>
            <a:endParaRPr lang="en-US"/>
          </a:p>
        </p:txBody>
      </p:sp>
      <p:sp>
        <p:nvSpPr>
          <p:cNvPr id="5" name="Footer Placeholder 4">
            <a:extLst>
              <a:ext uri="{FF2B5EF4-FFF2-40B4-BE49-F238E27FC236}">
                <a16:creationId xmlns:a16="http://schemas.microsoft.com/office/drawing/2014/main" id="{8B94243B-F377-49EE-A59D-5388F7FB1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C2F53-72D2-44EC-BC8B-49FDD24F3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FFBCC-D465-4F18-8CA1-A5AC7DEDA46E}" type="slidenum">
              <a:rPr lang="en-US" smtClean="0"/>
              <a:t>‹#›</a:t>
            </a:fld>
            <a:endParaRPr lang="en-US"/>
          </a:p>
        </p:txBody>
      </p:sp>
    </p:spTree>
    <p:extLst>
      <p:ext uri="{BB962C8B-B14F-4D97-AF65-F5344CB8AC3E}">
        <p14:creationId xmlns:p14="http://schemas.microsoft.com/office/powerpoint/2010/main" val="132360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YearsOfNoLight/intro-to-image-classification-with-knn-987bc112f0c2" TargetMode="External"/><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k-nearest-neighbor-classification-scikit-lear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9" name="Rectangle 1238">
            <a:extLst>
              <a:ext uri="{FF2B5EF4-FFF2-40B4-BE49-F238E27FC236}">
                <a16:creationId xmlns:a16="http://schemas.microsoft.com/office/drawing/2014/main" id="{327D73B4-9F5C-4A64-A179-51B9500CB8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5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B05B0E-123A-3F40-C63D-6F4FF26D9DCC}"/>
              </a:ext>
            </a:extLst>
          </p:cNvPr>
          <p:cNvSpPr>
            <a:spLocks noGrp="1"/>
          </p:cNvSpPr>
          <p:nvPr>
            <p:ph type="title"/>
          </p:nvPr>
        </p:nvSpPr>
        <p:spPr>
          <a:xfrm>
            <a:off x="6881745" y="467271"/>
            <a:ext cx="4867432" cy="2052522"/>
          </a:xfrm>
        </p:spPr>
        <p:txBody>
          <a:bodyPr vert="horz" lIns="91440" tIns="45720" rIns="91440" bIns="45720" rtlCol="0" anchor="b">
            <a:normAutofit/>
          </a:bodyPr>
          <a:lstStyle/>
          <a:p>
            <a:r>
              <a:rPr lang="en-US" sz="3900" b="1" kern="1200" dirty="0">
                <a:solidFill>
                  <a:schemeClr val="tx1"/>
                </a:solidFill>
                <a:latin typeface="+mj-lt"/>
                <a:ea typeface="+mj-ea"/>
                <a:cs typeface="+mj-cs"/>
              </a:rPr>
              <a:t>Traffic Sign Recognition using Machine Learning</a:t>
            </a:r>
          </a:p>
        </p:txBody>
      </p:sp>
      <p:sp>
        <p:nvSpPr>
          <p:cNvPr id="1240" name="Freeform: Shape 1239">
            <a:extLst>
              <a:ext uri="{FF2B5EF4-FFF2-40B4-BE49-F238E27FC236}">
                <a16:creationId xmlns:a16="http://schemas.microsoft.com/office/drawing/2014/main" id="{A88E8F50-3CA9-49A3-A143-F1B0905EC2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599173" cy="3640433"/>
          </a:xfrm>
          <a:custGeom>
            <a:avLst/>
            <a:gdLst>
              <a:gd name="connsiteX0" fmla="*/ 0 w 3599173"/>
              <a:gd name="connsiteY0" fmla="*/ 0 h 3640433"/>
              <a:gd name="connsiteX1" fmla="*/ 3008863 w 3599173"/>
              <a:gd name="connsiteY1" fmla="*/ 0 h 3640433"/>
              <a:gd name="connsiteX2" fmla="*/ 3038375 w 3599173"/>
              <a:gd name="connsiteY2" fmla="*/ 30225 h 3640433"/>
              <a:gd name="connsiteX3" fmla="*/ 3599173 w 3599173"/>
              <a:gd name="connsiteY3" fmla="*/ 1481705 h 3640433"/>
              <a:gd name="connsiteX4" fmla="*/ 1440445 w 3599173"/>
              <a:gd name="connsiteY4" fmla="*/ 3640433 h 3640433"/>
              <a:gd name="connsiteX5" fmla="*/ 107674 w 3599173"/>
              <a:gd name="connsiteY5" fmla="*/ 3180007 h 3640433"/>
              <a:gd name="connsiteX6" fmla="*/ 0 w 3599173"/>
              <a:gd name="connsiteY6" fmla="*/ 3088966 h 364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9173" h="3640433">
                <a:moveTo>
                  <a:pt x="0" y="0"/>
                </a:moveTo>
                <a:lnTo>
                  <a:pt x="3008863" y="0"/>
                </a:lnTo>
                <a:lnTo>
                  <a:pt x="3038375" y="30225"/>
                </a:lnTo>
                <a:cubicBezTo>
                  <a:pt x="3386809" y="413587"/>
                  <a:pt x="3599173" y="922846"/>
                  <a:pt x="3599173" y="1481705"/>
                </a:cubicBezTo>
                <a:cubicBezTo>
                  <a:pt x="3599173" y="2673938"/>
                  <a:pt x="2632678" y="3640433"/>
                  <a:pt x="1440445" y="3640433"/>
                </a:cubicBezTo>
                <a:cubicBezTo>
                  <a:pt x="937472" y="3640433"/>
                  <a:pt x="474675" y="3468418"/>
                  <a:pt x="107674" y="3180007"/>
                </a:cubicBezTo>
                <a:lnTo>
                  <a:pt x="0" y="3088966"/>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1" name="Graphic 11">
            <a:extLst>
              <a:ext uri="{FF2B5EF4-FFF2-40B4-BE49-F238E27FC236}">
                <a16:creationId xmlns:a16="http://schemas.microsoft.com/office/drawing/2014/main" id="{6CB927A4-E432-4310-9CD5-E89FF50631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2067" y="294578"/>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226" name="Graphic 10">
            <a:extLst>
              <a:ext uri="{FF2B5EF4-FFF2-40B4-BE49-F238E27FC236}">
                <a16:creationId xmlns:a16="http://schemas.microsoft.com/office/drawing/2014/main" id="{E3020543-B24B-4EC4-8FFC-8DD88EEA91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5567" y="824657"/>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sp>
        <p:nvSpPr>
          <p:cNvPr id="1242" name="Oval 1241">
            <a:extLst>
              <a:ext uri="{FF2B5EF4-FFF2-40B4-BE49-F238E27FC236}">
                <a16:creationId xmlns:a16="http://schemas.microsoft.com/office/drawing/2014/main" id="{85D33C90-E0E9-4BCC-847B-53431DF7C7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864" y="1143202"/>
            <a:ext cx="2404893" cy="2404893"/>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0" name="Graphic 12">
            <a:extLst>
              <a:ext uri="{FF2B5EF4-FFF2-40B4-BE49-F238E27FC236}">
                <a16:creationId xmlns:a16="http://schemas.microsoft.com/office/drawing/2014/main" id="{1453BF6C-B012-48B7-B4E8-6D7AC7C27D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1715" y="3609849"/>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AE66DEDA-3030-F76A-0C6E-453CFB6AEB7E}"/>
              </a:ext>
            </a:extLst>
          </p:cNvPr>
          <p:cNvPicPr>
            <a:picLocks noChangeAspect="1"/>
          </p:cNvPicPr>
          <p:nvPr/>
        </p:nvPicPr>
        <p:blipFill rotWithShape="1">
          <a:blip r:embed="rId2"/>
          <a:srcRect t="1668" r="2" b="2"/>
          <a:stretch/>
        </p:blipFill>
        <p:spPr>
          <a:xfrm>
            <a:off x="20" y="10"/>
            <a:ext cx="3831514" cy="3640423"/>
          </a:xfrm>
          <a:custGeom>
            <a:avLst/>
            <a:gdLst/>
            <a:ahLst/>
            <a:cxnLst/>
            <a:rect l="l" t="t" r="r" b="b"/>
            <a:pathLst>
              <a:path w="3831534" h="3640433">
                <a:moveTo>
                  <a:pt x="104390" y="0"/>
                </a:moveTo>
                <a:lnTo>
                  <a:pt x="3241222" y="0"/>
                </a:lnTo>
                <a:lnTo>
                  <a:pt x="3270735" y="30226"/>
                </a:lnTo>
                <a:cubicBezTo>
                  <a:pt x="3619169" y="413588"/>
                  <a:pt x="3831534" y="922847"/>
                  <a:pt x="3831534" y="1481705"/>
                </a:cubicBezTo>
                <a:cubicBezTo>
                  <a:pt x="3831534" y="2673937"/>
                  <a:pt x="2865038" y="3640433"/>
                  <a:pt x="1672806" y="3640433"/>
                </a:cubicBezTo>
                <a:cubicBezTo>
                  <a:pt x="1002176" y="3640433"/>
                  <a:pt x="402970" y="3334628"/>
                  <a:pt x="7027" y="2854856"/>
                </a:cubicBezTo>
                <a:lnTo>
                  <a:pt x="0" y="2845459"/>
                </a:lnTo>
                <a:lnTo>
                  <a:pt x="0" y="120411"/>
                </a:lnTo>
                <a:lnTo>
                  <a:pt x="74877" y="30226"/>
                </a:lnTo>
                <a:close/>
              </a:path>
            </a:pathLst>
          </a:custGeom>
        </p:spPr>
      </p:pic>
      <p:pic>
        <p:nvPicPr>
          <p:cNvPr id="6" name="Picture 5" descr="A bus driving on a road&#10;&#10;Description automatically generated">
            <a:extLst>
              <a:ext uri="{FF2B5EF4-FFF2-40B4-BE49-F238E27FC236}">
                <a16:creationId xmlns:a16="http://schemas.microsoft.com/office/drawing/2014/main" id="{37F97876-A031-A406-AC01-0D5C06CA22BE}"/>
              </a:ext>
            </a:extLst>
          </p:cNvPr>
          <p:cNvPicPr>
            <a:picLocks noChangeAspect="1"/>
          </p:cNvPicPr>
          <p:nvPr/>
        </p:nvPicPr>
        <p:blipFill rotWithShape="1">
          <a:blip r:embed="rId3"/>
          <a:srcRect l="24381" r="15370" b="1"/>
          <a:stretch/>
        </p:blipFill>
        <p:spPr>
          <a:xfrm>
            <a:off x="4175869" y="1163333"/>
            <a:ext cx="2367798" cy="2367798"/>
          </a:xfrm>
          <a:custGeom>
            <a:avLst/>
            <a:gdLst/>
            <a:ahLst/>
            <a:cxnLst/>
            <a:rect l="l" t="t" r="r" b="b"/>
            <a:pathLst>
              <a:path w="2367798" h="2367798">
                <a:moveTo>
                  <a:pt x="1183899" y="0"/>
                </a:moveTo>
                <a:cubicBezTo>
                  <a:pt x="1837748" y="0"/>
                  <a:pt x="2367798" y="530050"/>
                  <a:pt x="2367798" y="1183899"/>
                </a:cubicBezTo>
                <a:cubicBezTo>
                  <a:pt x="2367798" y="1837748"/>
                  <a:pt x="1837748" y="2367798"/>
                  <a:pt x="1183899" y="2367798"/>
                </a:cubicBezTo>
                <a:cubicBezTo>
                  <a:pt x="530050" y="2367798"/>
                  <a:pt x="0" y="1837748"/>
                  <a:pt x="0" y="1183899"/>
                </a:cubicBezTo>
                <a:cubicBezTo>
                  <a:pt x="0" y="530050"/>
                  <a:pt x="530050" y="0"/>
                  <a:pt x="1183899" y="0"/>
                </a:cubicBezTo>
                <a:close/>
              </a:path>
            </a:pathLst>
          </a:custGeom>
        </p:spPr>
      </p:pic>
      <p:sp>
        <p:nvSpPr>
          <p:cNvPr id="1232" name="Freeform: Shape 1231">
            <a:extLst>
              <a:ext uri="{FF2B5EF4-FFF2-40B4-BE49-F238E27FC236}">
                <a16:creationId xmlns:a16="http://schemas.microsoft.com/office/drawing/2014/main" id="{D0F14822-B1F1-4730-A131-C3416A790B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12"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4" name="Oval 1233">
            <a:extLst>
              <a:ext uri="{FF2B5EF4-FFF2-40B4-BE49-F238E27FC236}">
                <a16:creationId xmlns:a16="http://schemas.microsoft.com/office/drawing/2014/main" id="{21B54AE1-1F3F-4A4D-B391-CE0852C558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4040" y="3812192"/>
            <a:ext cx="2091014" cy="2091014"/>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0D47A358-30AF-23AC-3B4E-973BCB339840}"/>
              </a:ext>
            </a:extLst>
          </p:cNvPr>
          <p:cNvSpPr txBox="1"/>
          <p:nvPr/>
        </p:nvSpPr>
        <p:spPr>
          <a:xfrm>
            <a:off x="6483555" y="4144994"/>
            <a:ext cx="4979131" cy="2913872"/>
          </a:xfrm>
          <a:prstGeom prst="rect">
            <a:avLst/>
          </a:prstGeom>
        </p:spPr>
        <p:txBody>
          <a:bodyPr vert="horz" lIns="91440" tIns="45720" rIns="91440" bIns="45720" rtlCol="0" anchor="t">
            <a:normAutofit/>
          </a:bodyPr>
          <a:lstStyle/>
          <a:p>
            <a:pPr>
              <a:lnSpc>
                <a:spcPct val="90000"/>
              </a:lnSpc>
              <a:spcAft>
                <a:spcPts val="600"/>
              </a:spcAft>
            </a:pPr>
            <a:endParaRPr lang="en-US" sz="2000" u="sng" dirty="0"/>
          </a:p>
          <a:p>
            <a:pPr indent="-228600">
              <a:lnSpc>
                <a:spcPct val="90000"/>
              </a:lnSpc>
              <a:spcAft>
                <a:spcPts val="600"/>
              </a:spcAft>
              <a:buFont typeface="Arial" panose="020B0604020202020204" pitchFamily="34" charset="0"/>
              <a:buChar char="•"/>
            </a:pPr>
            <a:endParaRPr lang="en-US" sz="2000" u="sng" dirty="0"/>
          </a:p>
        </p:txBody>
      </p:sp>
      <p:pic>
        <p:nvPicPr>
          <p:cNvPr id="1028" name="Picture 4" descr="Traffic Signs Recognition using Machine Learning | by Nishtha Kapoor |  Medium">
            <a:extLst>
              <a:ext uri="{FF2B5EF4-FFF2-40B4-BE49-F238E27FC236}">
                <a16:creationId xmlns:a16="http://schemas.microsoft.com/office/drawing/2014/main" id="{7D049B4E-AD91-6ACA-DA49-220FF75CE5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49" r="27097" b="2"/>
          <a:stretch/>
        </p:blipFill>
        <p:spPr bwMode="auto">
          <a:xfrm>
            <a:off x="308884"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Indian Traffic Sign Dataset">
            <a:extLst>
              <a:ext uri="{FF2B5EF4-FFF2-40B4-BE49-F238E27FC236}">
                <a16:creationId xmlns:a16="http://schemas.microsoft.com/office/drawing/2014/main" id="{640BE70C-3FDE-BE6C-F7FD-0C9383609CF3}"/>
              </a:ext>
            </a:extLst>
          </p:cNvPr>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r="-2" b="-2"/>
          <a:stretch/>
        </p:blipFill>
        <p:spPr bwMode="auto">
          <a:xfrm>
            <a:off x="3994480" y="3829156"/>
            <a:ext cx="2074050" cy="2074050"/>
          </a:xfrm>
          <a:custGeom>
            <a:avLst/>
            <a:gdLst/>
            <a:ahLst/>
            <a:cxnLst/>
            <a:rect l="l" t="t" r="r" b="b"/>
            <a:pathLst>
              <a:path w="2743498" h="2743498">
                <a:moveTo>
                  <a:pt x="1371749" y="0"/>
                </a:moveTo>
                <a:cubicBezTo>
                  <a:pt x="2129345" y="0"/>
                  <a:pt x="2743498" y="614153"/>
                  <a:pt x="2743498" y="1371749"/>
                </a:cubicBezTo>
                <a:cubicBezTo>
                  <a:pt x="2743498" y="2129345"/>
                  <a:pt x="2129345" y="2743498"/>
                  <a:pt x="1371749" y="2743498"/>
                </a:cubicBezTo>
                <a:cubicBezTo>
                  <a:pt x="614153" y="2743498"/>
                  <a:pt x="0" y="2129345"/>
                  <a:pt x="0" y="1371749"/>
                </a:cubicBezTo>
                <a:cubicBezTo>
                  <a:pt x="0" y="614153"/>
                  <a:pt x="614153" y="0"/>
                  <a:pt x="1371749" y="0"/>
                </a:cubicBezTo>
                <a:close/>
              </a:path>
            </a:pathLst>
          </a:custGeom>
          <a:noFill/>
          <a:extLst>
            <a:ext uri="{909E8E84-426E-40DD-AFC4-6F175D3DCCD1}">
              <a14:hiddenFill xmlns:a14="http://schemas.microsoft.com/office/drawing/2010/main">
                <a:solidFill>
                  <a:srgbClr val="FFFFFF"/>
                </a:solidFill>
              </a14:hiddenFill>
            </a:ext>
          </a:extLst>
        </p:spPr>
      </p:pic>
      <p:cxnSp>
        <p:nvCxnSpPr>
          <p:cNvPr id="1236" name="Straight Connector 1235">
            <a:extLst>
              <a:ext uri="{FF2B5EF4-FFF2-40B4-BE49-F238E27FC236}">
                <a16:creationId xmlns:a16="http://schemas.microsoft.com/office/drawing/2014/main" id="{C49DA8F6-BCC1-4447-B54C-57856834B9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143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C1E5815-D54C-487F-A054-6D4930ADE3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36F0DFD-0954-464F-BF12-DD2E6F6E03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FC23E3B9-5ABF-58B3-E2B0-E9A5DAA9003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9859" y="1138316"/>
            <a:ext cx="63907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A97B17-CD5E-4563-88B5-B7EE65EC843D}"/>
              </a:ext>
            </a:extLst>
          </p:cNvPr>
          <p:cNvSpPr>
            <a:spLocks/>
          </p:cNvSpPr>
          <p:nvPr/>
        </p:nvSpPr>
        <p:spPr>
          <a:xfrm>
            <a:off x="643467" y="2595232"/>
            <a:ext cx="3941202" cy="3124453"/>
          </a:xfrm>
          <a:prstGeom prst="rect">
            <a:avLst/>
          </a:prstGeom>
        </p:spPr>
        <p:txBody>
          <a:bodyPr>
            <a:normAutofit/>
          </a:bodyPr>
          <a:lstStyle/>
          <a:p>
            <a:pPr marL="342900" indent="-342900">
              <a:spcAft>
                <a:spcPts val="600"/>
              </a:spcAft>
              <a:buFont typeface="Arial" panose="020B0604020202020204" pitchFamily="34" charset="0"/>
              <a:buChar char="•"/>
            </a:pPr>
            <a:r>
              <a:rPr lang="en-IN" sz="2000" dirty="0" smtClean="0"/>
              <a:t>Variations in most of the models</a:t>
            </a:r>
          </a:p>
          <a:p>
            <a:pPr marL="342900" indent="-342900">
              <a:spcAft>
                <a:spcPts val="600"/>
              </a:spcAft>
              <a:buFont typeface="Arial" panose="020B0604020202020204" pitchFamily="34" charset="0"/>
              <a:buChar char="•"/>
            </a:pPr>
            <a:r>
              <a:rPr lang="en-IN" sz="2000" dirty="0" smtClean="0"/>
              <a:t>Overfitting </a:t>
            </a:r>
          </a:p>
          <a:p>
            <a:pPr marL="342900" indent="-342900">
              <a:spcAft>
                <a:spcPts val="600"/>
              </a:spcAft>
              <a:buFont typeface="Arial" panose="020B0604020202020204" pitchFamily="34" charset="0"/>
              <a:buChar char="•"/>
            </a:pPr>
            <a:r>
              <a:rPr lang="en-IN" sz="2000" dirty="0" smtClean="0"/>
              <a:t>Random Forest gave the best accuracy </a:t>
            </a:r>
          </a:p>
          <a:p>
            <a:pPr marL="342900" indent="-342900">
              <a:spcAft>
                <a:spcPts val="600"/>
              </a:spcAft>
              <a:buFont typeface="Arial" panose="020B0604020202020204" pitchFamily="34" charset="0"/>
              <a:buChar char="•"/>
            </a:pPr>
            <a:r>
              <a:rPr lang="en-IN" sz="2000" dirty="0" smtClean="0"/>
              <a:t>Random Forest: 90%</a:t>
            </a:r>
          </a:p>
          <a:p>
            <a:pPr marL="342900" indent="-342900">
              <a:spcAft>
                <a:spcPts val="600"/>
              </a:spcAft>
              <a:buFont typeface="Arial" panose="020B0604020202020204" pitchFamily="34" charset="0"/>
              <a:buChar char="•"/>
            </a:pPr>
            <a:r>
              <a:rPr lang="en-IN" sz="2000" dirty="0" smtClean="0"/>
              <a:t>SVM: 75%</a:t>
            </a:r>
          </a:p>
          <a:p>
            <a:pPr marL="342900" indent="-342900">
              <a:spcAft>
                <a:spcPts val="600"/>
              </a:spcAft>
              <a:buFont typeface="Arial" panose="020B0604020202020204" pitchFamily="34" charset="0"/>
              <a:buChar char="•"/>
            </a:pPr>
            <a:r>
              <a:rPr lang="en-IN" sz="2000" dirty="0" smtClean="0"/>
              <a:t>Naïve Bayes: 35%</a:t>
            </a:r>
          </a:p>
          <a:p>
            <a:pPr marL="342900" indent="-342900">
              <a:spcAft>
                <a:spcPts val="600"/>
              </a:spcAft>
              <a:buFont typeface="Arial" panose="020B0604020202020204" pitchFamily="34" charset="0"/>
              <a:buChar char="•"/>
            </a:pPr>
            <a:r>
              <a:rPr lang="en-IN" sz="2000" dirty="0" smtClean="0"/>
              <a:t>KNN: 54%</a:t>
            </a:r>
          </a:p>
          <a:p>
            <a:pPr marL="342900" indent="-342900">
              <a:spcAft>
                <a:spcPts val="600"/>
              </a:spcAft>
              <a:buFont typeface="Arial" panose="020B0604020202020204" pitchFamily="34" charset="0"/>
              <a:buChar char="•"/>
            </a:pPr>
            <a:endParaRPr lang="en-US" sz="2000" dirty="0"/>
          </a:p>
        </p:txBody>
      </p:sp>
      <p:sp>
        <p:nvSpPr>
          <p:cNvPr id="6" name="Rounded Rectangle 6">
            <a:extLst>
              <a:ext uri="{FF2B5EF4-FFF2-40B4-BE49-F238E27FC236}">
                <a16:creationId xmlns:a16="http://schemas.microsoft.com/office/drawing/2014/main" id="{8CC5F3CC-9DEE-45AB-ADC2-41D228B42E30}"/>
              </a:ext>
            </a:extLst>
          </p:cNvPr>
          <p:cNvSpPr/>
          <p:nvPr/>
        </p:nvSpPr>
        <p:spPr>
          <a:xfrm>
            <a:off x="6961762" y="3020171"/>
            <a:ext cx="1338188" cy="697798"/>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16784">
              <a:spcAft>
                <a:spcPts val="516"/>
              </a:spcAft>
            </a:pPr>
            <a:r>
              <a:rPr lang="en-CA" sz="1094" b="1" kern="1200">
                <a:solidFill>
                  <a:schemeClr val="dk1"/>
                </a:solidFill>
                <a:latin typeface="+mn-lt"/>
                <a:ea typeface="+mn-ea"/>
                <a:cs typeface="+mn-cs"/>
              </a:rPr>
              <a:t>CLASSIFIER</a:t>
            </a:r>
            <a:endParaRPr lang="en-CA" b="1"/>
          </a:p>
        </p:txBody>
      </p:sp>
      <p:sp>
        <p:nvSpPr>
          <p:cNvPr id="7" name="Rectangle 6">
            <a:extLst>
              <a:ext uri="{FF2B5EF4-FFF2-40B4-BE49-F238E27FC236}">
                <a16:creationId xmlns:a16="http://schemas.microsoft.com/office/drawing/2014/main" id="{497107C0-8FF9-4EF5-A760-2BFD5A45557A}"/>
              </a:ext>
            </a:extLst>
          </p:cNvPr>
          <p:cNvSpPr/>
          <p:nvPr/>
        </p:nvSpPr>
        <p:spPr>
          <a:xfrm>
            <a:off x="5669200" y="2713590"/>
            <a:ext cx="872355" cy="218521"/>
          </a:xfrm>
          <a:prstGeom prst="rect">
            <a:avLst/>
          </a:prstGeom>
        </p:spPr>
        <p:txBody>
          <a:bodyPr wrap="none">
            <a:spAutoFit/>
          </a:bodyPr>
          <a:lstStyle/>
          <a:p>
            <a:pPr defTabSz="416784">
              <a:spcAft>
                <a:spcPts val="516"/>
              </a:spcAft>
              <a:buSzPct val="120000"/>
            </a:pPr>
            <a:r>
              <a:rPr lang="en-US" sz="820" b="1" kern="1200">
                <a:solidFill>
                  <a:srgbClr val="FF0000"/>
                </a:solidFill>
                <a:latin typeface="Arial" charset="0"/>
                <a:ea typeface="+mn-ea"/>
                <a:cs typeface="Arial" charset="0"/>
              </a:rPr>
              <a:t>INPUT IMAGE</a:t>
            </a:r>
            <a:endParaRPr lang="en-US">
              <a:solidFill>
                <a:srgbClr val="FF0000"/>
              </a:solidFill>
              <a:latin typeface="Arial" charset="0"/>
              <a:ea typeface="Arial" charset="0"/>
              <a:cs typeface="Arial" charset="0"/>
            </a:endParaRPr>
          </a:p>
        </p:txBody>
      </p:sp>
      <p:sp>
        <p:nvSpPr>
          <p:cNvPr id="8" name="Right Arrow 10">
            <a:extLst>
              <a:ext uri="{FF2B5EF4-FFF2-40B4-BE49-F238E27FC236}">
                <a16:creationId xmlns:a16="http://schemas.microsoft.com/office/drawing/2014/main" id="{82E2FA66-828D-49C4-A36B-5ABA7684BD6B}"/>
              </a:ext>
            </a:extLst>
          </p:cNvPr>
          <p:cNvSpPr/>
          <p:nvPr/>
        </p:nvSpPr>
        <p:spPr>
          <a:xfrm>
            <a:off x="8420562" y="3261636"/>
            <a:ext cx="335250" cy="2148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62B77A5-0CFE-4AD3-B105-0AE752DA2B1A}"/>
              </a:ext>
            </a:extLst>
          </p:cNvPr>
          <p:cNvSpPr/>
          <p:nvPr/>
        </p:nvSpPr>
        <p:spPr>
          <a:xfrm>
            <a:off x="8990478" y="2856977"/>
            <a:ext cx="867848" cy="2025681"/>
          </a:xfrm>
          <a:prstGeom prst="rect">
            <a:avLst/>
          </a:prstGeom>
        </p:spPr>
        <p:txBody>
          <a:bodyPr wrap="square">
            <a:spAutoFit/>
          </a:bodyPr>
          <a:lstStyle/>
          <a:p>
            <a:pPr algn="ctr" defTabSz="416784">
              <a:spcAft>
                <a:spcPts val="516"/>
              </a:spcAft>
              <a:buSzPct val="120000"/>
            </a:pPr>
            <a:r>
              <a:rPr lang="en-US" sz="729" b="1" u="sng" kern="1200" dirty="0">
                <a:solidFill>
                  <a:srgbClr val="FF0000"/>
                </a:solidFill>
                <a:latin typeface="Arial" charset="0"/>
                <a:ea typeface="+mn-ea"/>
                <a:cs typeface="Arial" charset="0"/>
              </a:rPr>
              <a:t>TARGET CLASSES</a:t>
            </a:r>
          </a:p>
          <a:p>
            <a:pPr algn="ctr" defTabSz="416784">
              <a:spcAft>
                <a:spcPts val="516"/>
              </a:spcAft>
              <a:buSzPct val="120000"/>
            </a:pPr>
            <a:endParaRPr lang="en-US" sz="729" b="1" kern="1200" dirty="0">
              <a:solidFill>
                <a:srgbClr val="FF0000"/>
              </a:solidFill>
              <a:latin typeface="Arial" charset="0"/>
              <a:ea typeface="+mn-ea"/>
              <a:cs typeface="Arial" charset="0"/>
            </a:endParaRPr>
          </a:p>
          <a:p>
            <a:pPr algn="ctr" defTabSz="416784">
              <a:spcAft>
                <a:spcPts val="516"/>
              </a:spcAft>
              <a:buSzPct val="120000"/>
            </a:pPr>
            <a:r>
              <a:rPr lang="en-CA" sz="729" b="1" kern="1200" dirty="0">
                <a:solidFill>
                  <a:srgbClr val="FF0000"/>
                </a:solidFill>
                <a:latin typeface="Arial" charset="0"/>
                <a:ea typeface="+mn-ea"/>
                <a:cs typeface="Arial" charset="0"/>
              </a:rPr>
              <a:t> </a:t>
            </a:r>
            <a:r>
              <a:rPr lang="en-CA" sz="729" b="1" kern="1200" dirty="0" smtClean="0">
                <a:solidFill>
                  <a:srgbClr val="FF0000"/>
                </a:solidFill>
                <a:latin typeface="Arial" charset="0"/>
                <a:ea typeface="+mn-ea"/>
                <a:cs typeface="Arial" charset="0"/>
              </a:rPr>
              <a:t>20 m/h</a:t>
            </a:r>
            <a:endParaRPr lang="en-CA" sz="729" b="1" kern="1200" dirty="0">
              <a:solidFill>
                <a:srgbClr val="FF0000"/>
              </a:solidFill>
              <a:latin typeface="Arial" charset="0"/>
              <a:ea typeface="+mn-ea"/>
              <a:cs typeface="Arial" charset="0"/>
            </a:endParaRPr>
          </a:p>
          <a:p>
            <a:pPr algn="ctr" defTabSz="416784">
              <a:spcAft>
                <a:spcPts val="516"/>
              </a:spcAft>
              <a:buSzPct val="120000"/>
            </a:pPr>
            <a:r>
              <a:rPr lang="en-CA" sz="729" b="1" kern="1200" dirty="0">
                <a:solidFill>
                  <a:srgbClr val="FF0000"/>
                </a:solidFill>
                <a:latin typeface="Arial" charset="0"/>
                <a:ea typeface="+mn-ea"/>
                <a:cs typeface="Arial" charset="0"/>
              </a:rPr>
              <a:t>50 </a:t>
            </a:r>
            <a:r>
              <a:rPr lang="en-CA" sz="729" b="1" kern="1200" dirty="0" smtClean="0">
                <a:solidFill>
                  <a:srgbClr val="FF0000"/>
                </a:solidFill>
                <a:latin typeface="Arial" charset="0"/>
                <a:ea typeface="+mn-ea"/>
                <a:cs typeface="Arial" charset="0"/>
              </a:rPr>
              <a:t>m/h</a:t>
            </a:r>
            <a:endParaRPr lang="en-CA" sz="729" b="1" kern="1200" dirty="0">
              <a:solidFill>
                <a:srgbClr val="FF0000"/>
              </a:solidFill>
              <a:latin typeface="Arial" charset="0"/>
              <a:ea typeface="+mn-ea"/>
              <a:cs typeface="Arial" charset="0"/>
            </a:endParaRPr>
          </a:p>
          <a:p>
            <a:pPr algn="ctr" defTabSz="416784">
              <a:spcAft>
                <a:spcPts val="516"/>
              </a:spcAft>
              <a:buSzPct val="120000"/>
            </a:pPr>
            <a:r>
              <a:rPr lang="en-CA" sz="729" b="1" kern="1200" dirty="0">
                <a:solidFill>
                  <a:srgbClr val="FF0000"/>
                </a:solidFill>
                <a:latin typeface="Arial" charset="0"/>
                <a:ea typeface="+mn-ea"/>
                <a:cs typeface="Arial" charset="0"/>
              </a:rPr>
              <a:t>100 </a:t>
            </a:r>
            <a:r>
              <a:rPr lang="en-CA" sz="729" b="1" kern="1200" dirty="0" smtClean="0">
                <a:solidFill>
                  <a:srgbClr val="FF0000"/>
                </a:solidFill>
                <a:latin typeface="Arial" charset="0"/>
                <a:ea typeface="+mn-ea"/>
                <a:cs typeface="Arial" charset="0"/>
              </a:rPr>
              <a:t>m/h</a:t>
            </a:r>
            <a:endParaRPr lang="en-CA" sz="729" b="1" kern="1200" dirty="0">
              <a:solidFill>
                <a:srgbClr val="FF0000"/>
              </a:solidFill>
              <a:latin typeface="Arial" charset="0"/>
              <a:ea typeface="+mn-ea"/>
              <a:cs typeface="Arial" charset="0"/>
            </a:endParaRPr>
          </a:p>
          <a:p>
            <a:pPr algn="ctr" defTabSz="416784">
              <a:spcAft>
                <a:spcPts val="516"/>
              </a:spcAft>
              <a:buSzPct val="120000"/>
            </a:pPr>
            <a:r>
              <a:rPr lang="en-CA" sz="729" b="1" kern="1200" dirty="0">
                <a:solidFill>
                  <a:srgbClr val="FF0000"/>
                </a:solidFill>
                <a:latin typeface="Arial" charset="0"/>
                <a:ea typeface="+mn-ea"/>
                <a:cs typeface="Arial" charset="0"/>
              </a:rPr>
              <a:t>Stop </a:t>
            </a:r>
          </a:p>
          <a:p>
            <a:pPr algn="ctr" defTabSz="416784">
              <a:spcAft>
                <a:spcPts val="516"/>
              </a:spcAft>
              <a:buSzPct val="120000"/>
            </a:pPr>
            <a:r>
              <a:rPr lang="en-CA" sz="729" b="1" kern="1200" dirty="0">
                <a:solidFill>
                  <a:srgbClr val="FF0000"/>
                </a:solidFill>
                <a:latin typeface="Arial" charset="0"/>
                <a:ea typeface="+mn-ea"/>
                <a:cs typeface="Arial" charset="0"/>
              </a:rPr>
              <a:t>Yield</a:t>
            </a:r>
          </a:p>
          <a:p>
            <a:pPr algn="ctr" defTabSz="416784">
              <a:spcAft>
                <a:spcPts val="516"/>
              </a:spcAft>
              <a:buSzPct val="120000"/>
            </a:pPr>
            <a:endParaRPr lang="en-US" sz="729" b="1" kern="1200" dirty="0">
              <a:solidFill>
                <a:srgbClr val="FF0000"/>
              </a:solidFill>
              <a:latin typeface="Arial" charset="0"/>
              <a:ea typeface="+mn-ea"/>
              <a:cs typeface="Arial" charset="0"/>
            </a:endParaRPr>
          </a:p>
          <a:p>
            <a:pPr algn="ctr" defTabSz="416784">
              <a:spcAft>
                <a:spcPts val="516"/>
              </a:spcAft>
              <a:buSzPct val="120000"/>
            </a:pPr>
            <a:endParaRPr lang="en-US" sz="729" b="1" kern="1200" dirty="0">
              <a:solidFill>
                <a:srgbClr val="FF0000"/>
              </a:solidFill>
              <a:latin typeface="Arial" charset="0"/>
              <a:ea typeface="+mn-ea"/>
              <a:cs typeface="Arial" charset="0"/>
            </a:endParaRPr>
          </a:p>
          <a:p>
            <a:pPr algn="ctr">
              <a:lnSpc>
                <a:spcPct val="100000"/>
              </a:lnSpc>
              <a:spcAft>
                <a:spcPts val="600"/>
              </a:spcAft>
              <a:buSzPct val="120000"/>
            </a:pPr>
            <a:endParaRPr lang="en-US" sz="1600" b="1" dirty="0">
              <a:solidFill>
                <a:srgbClr val="FF0000"/>
              </a:solidFill>
              <a:latin typeface="Arial" charset="0"/>
              <a:ea typeface="Arial" charset="0"/>
              <a:cs typeface="Arial" charset="0"/>
            </a:endParaRPr>
          </a:p>
        </p:txBody>
      </p:sp>
      <p:sp>
        <p:nvSpPr>
          <p:cNvPr id="10" name="Left Brace 9">
            <a:extLst>
              <a:ext uri="{FF2B5EF4-FFF2-40B4-BE49-F238E27FC236}">
                <a16:creationId xmlns:a16="http://schemas.microsoft.com/office/drawing/2014/main" id="{206326E3-31A4-4019-A799-5E8712B84B23}"/>
              </a:ext>
            </a:extLst>
          </p:cNvPr>
          <p:cNvSpPr/>
          <p:nvPr/>
        </p:nvSpPr>
        <p:spPr>
          <a:xfrm>
            <a:off x="8921377" y="2454031"/>
            <a:ext cx="267833" cy="1816442"/>
          </a:xfrm>
          <a:prstGeom prst="leftBrace">
            <a:avLst>
              <a:gd name="adj1" fmla="val 82407"/>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Left Brace 10">
            <a:extLst>
              <a:ext uri="{FF2B5EF4-FFF2-40B4-BE49-F238E27FC236}">
                <a16:creationId xmlns:a16="http://schemas.microsoft.com/office/drawing/2014/main" id="{872F01CF-0E83-40BF-ACC3-8E87648C6248}"/>
              </a:ext>
            </a:extLst>
          </p:cNvPr>
          <p:cNvSpPr/>
          <p:nvPr/>
        </p:nvSpPr>
        <p:spPr>
          <a:xfrm rot="10800000">
            <a:off x="9615673" y="2443872"/>
            <a:ext cx="267833" cy="1816442"/>
          </a:xfrm>
          <a:prstGeom prst="leftBrace">
            <a:avLst>
              <a:gd name="adj1" fmla="val 82407"/>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Right Arrow 15">
            <a:extLst>
              <a:ext uri="{FF2B5EF4-FFF2-40B4-BE49-F238E27FC236}">
                <a16:creationId xmlns:a16="http://schemas.microsoft.com/office/drawing/2014/main" id="{4C489DCB-02FC-45AF-9C16-D110E32FA2EF}"/>
              </a:ext>
            </a:extLst>
          </p:cNvPr>
          <p:cNvSpPr/>
          <p:nvPr/>
        </p:nvSpPr>
        <p:spPr>
          <a:xfrm>
            <a:off x="6585725" y="3253200"/>
            <a:ext cx="302105" cy="2148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9136BC84-67C4-4D62-AD09-DFB8E724959A}"/>
              </a:ext>
            </a:extLst>
          </p:cNvPr>
          <p:cNvCxnSpPr/>
          <p:nvPr/>
        </p:nvCxnSpPr>
        <p:spPr>
          <a:xfrm>
            <a:off x="5512782" y="2981454"/>
            <a:ext cx="7851" cy="87762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FAC609-6AB6-4349-BC2E-BA81099539E2}"/>
              </a:ext>
            </a:extLst>
          </p:cNvPr>
          <p:cNvCxnSpPr/>
          <p:nvPr/>
        </p:nvCxnSpPr>
        <p:spPr>
          <a:xfrm flipV="1">
            <a:off x="5625583" y="3922020"/>
            <a:ext cx="867728" cy="83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6869FF-15CF-43B3-85D2-66ECEC03D221}"/>
              </a:ext>
            </a:extLst>
          </p:cNvPr>
          <p:cNvSpPr txBox="1"/>
          <p:nvPr/>
        </p:nvSpPr>
        <p:spPr>
          <a:xfrm>
            <a:off x="5933284" y="3890441"/>
            <a:ext cx="325730" cy="260712"/>
          </a:xfrm>
          <a:prstGeom prst="rect">
            <a:avLst/>
          </a:prstGeom>
          <a:noFill/>
        </p:spPr>
        <p:txBody>
          <a:bodyPr wrap="none" rtlCol="0">
            <a:spAutoFit/>
          </a:bodyPr>
          <a:lstStyle>
            <a:defPPr marR="0" lvl="0" algn="l" rtl="0">
              <a:lnSpc>
                <a:spcPct val="100000"/>
              </a:lnSpc>
              <a:spcBef>
                <a:spcPts val="0"/>
              </a:spcBef>
              <a:spcAft>
                <a:spcPts val="0"/>
              </a:spcAft>
            </a:defPPr>
            <a:lvl1pPr>
              <a:defRPr sz="2400" b="1">
                <a:solidFill>
                  <a:srgbClr val="FF0000"/>
                </a:solidFill>
              </a:defRPr>
            </a:lvl1pPr>
          </a:lstStyle>
          <a:p>
            <a:pPr defTabSz="416784">
              <a:spcAft>
                <a:spcPts val="516"/>
              </a:spcAft>
            </a:pPr>
            <a:r>
              <a:rPr lang="en-CA" sz="1094" b="1" kern="1200">
                <a:solidFill>
                  <a:srgbClr val="FF0000"/>
                </a:solidFill>
                <a:latin typeface="+mn-lt"/>
                <a:ea typeface="+mn-ea"/>
                <a:cs typeface="+mn-cs"/>
              </a:rPr>
              <a:t>32</a:t>
            </a:r>
            <a:endParaRPr lang="en-CA"/>
          </a:p>
        </p:txBody>
      </p:sp>
      <p:sp>
        <p:nvSpPr>
          <p:cNvPr id="16" name="TextBox 15">
            <a:extLst>
              <a:ext uri="{FF2B5EF4-FFF2-40B4-BE49-F238E27FC236}">
                <a16:creationId xmlns:a16="http://schemas.microsoft.com/office/drawing/2014/main" id="{974B2AA3-2D25-4C0C-9984-CACE48F417F2}"/>
              </a:ext>
            </a:extLst>
          </p:cNvPr>
          <p:cNvSpPr txBox="1"/>
          <p:nvPr/>
        </p:nvSpPr>
        <p:spPr>
          <a:xfrm>
            <a:off x="5257740" y="3314233"/>
            <a:ext cx="325730" cy="260712"/>
          </a:xfrm>
          <a:prstGeom prst="rect">
            <a:avLst/>
          </a:prstGeom>
          <a:noFill/>
        </p:spPr>
        <p:txBody>
          <a:bodyPr wrap="none" rtlCol="0">
            <a:spAutoFit/>
          </a:bodyPr>
          <a:lstStyle/>
          <a:p>
            <a:pPr defTabSz="416784">
              <a:spcAft>
                <a:spcPts val="516"/>
              </a:spcAft>
            </a:pPr>
            <a:r>
              <a:rPr lang="en-CA" sz="1094" b="1" kern="1200">
                <a:solidFill>
                  <a:srgbClr val="FF0000"/>
                </a:solidFill>
                <a:latin typeface="+mn-lt"/>
                <a:ea typeface="+mn-ea"/>
                <a:cs typeface="+mn-cs"/>
              </a:rPr>
              <a:t>32</a:t>
            </a:r>
            <a:endParaRPr lang="en-CA" sz="2400" b="1">
              <a:solidFill>
                <a:srgbClr val="FF0000"/>
              </a:solidFill>
            </a:endParaRPr>
          </a:p>
        </p:txBody>
      </p:sp>
      <p:pic>
        <p:nvPicPr>
          <p:cNvPr id="17" name="Picture 16">
            <a:extLst>
              <a:ext uri="{FF2B5EF4-FFF2-40B4-BE49-F238E27FC236}">
                <a16:creationId xmlns:a16="http://schemas.microsoft.com/office/drawing/2014/main" id="{9219462E-50E3-4865-9715-49E783B1F392}"/>
              </a:ext>
            </a:extLst>
          </p:cNvPr>
          <p:cNvPicPr>
            <a:picLocks noChangeAspect="1"/>
          </p:cNvPicPr>
          <p:nvPr/>
        </p:nvPicPr>
        <p:blipFill>
          <a:blip r:embed="rId2"/>
          <a:stretch>
            <a:fillRect/>
          </a:stretch>
        </p:blipFill>
        <p:spPr>
          <a:xfrm>
            <a:off x="5677079" y="3020391"/>
            <a:ext cx="743079" cy="786790"/>
          </a:xfrm>
          <a:prstGeom prst="rect">
            <a:avLst/>
          </a:prstGeom>
        </p:spPr>
      </p:pic>
      <p:sp>
        <p:nvSpPr>
          <p:cNvPr id="2" name="TextBox 1">
            <a:extLst>
              <a:ext uri="{FF2B5EF4-FFF2-40B4-BE49-F238E27FC236}">
                <a16:creationId xmlns:a16="http://schemas.microsoft.com/office/drawing/2014/main" id="{F6D233AD-6F5C-3B27-E8C5-939E29CB7282}"/>
              </a:ext>
            </a:extLst>
          </p:cNvPr>
          <p:cNvSpPr txBox="1"/>
          <p:nvPr/>
        </p:nvSpPr>
        <p:spPr>
          <a:xfrm>
            <a:off x="643467" y="1312776"/>
            <a:ext cx="3782236" cy="830997"/>
          </a:xfrm>
          <a:prstGeom prst="rect">
            <a:avLst/>
          </a:prstGeom>
          <a:noFill/>
        </p:spPr>
        <p:txBody>
          <a:bodyPr wrap="square" rtlCol="0">
            <a:spAutoFit/>
          </a:bodyPr>
          <a:lstStyle/>
          <a:p>
            <a:r>
              <a:rPr lang="en-US" sz="4800" b="1" dirty="0">
                <a:latin typeface="Berlin Sans FB Demi" panose="020E0802020502020306" pitchFamily="34" charset="0"/>
              </a:rPr>
              <a:t>OUTPUT</a:t>
            </a:r>
          </a:p>
        </p:txBody>
      </p:sp>
    </p:spTree>
    <p:extLst>
      <p:ext uri="{BB962C8B-B14F-4D97-AF65-F5344CB8AC3E}">
        <p14:creationId xmlns:p14="http://schemas.microsoft.com/office/powerpoint/2010/main" val="8432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animBg="1"/>
      <p:bldP spid="12"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E3EE-1034-6CEB-AFE2-81989F97B23D}"/>
              </a:ext>
            </a:extLst>
          </p:cNvPr>
          <p:cNvSpPr>
            <a:spLocks noGrp="1"/>
          </p:cNvSpPr>
          <p:nvPr>
            <p:ph type="title"/>
          </p:nvPr>
        </p:nvSpPr>
        <p:spPr>
          <a:xfrm>
            <a:off x="93609" y="206554"/>
            <a:ext cx="4600311" cy="1616203"/>
          </a:xfrm>
        </p:spPr>
        <p:txBody>
          <a:bodyPr vert="horz" lIns="91440" tIns="45720" rIns="91440" bIns="45720" rtlCol="0" anchor="b">
            <a:normAutofit/>
          </a:bodyPr>
          <a:lstStyle/>
          <a:p>
            <a:r>
              <a:rPr lang="en-US" kern="1200" dirty="0" smtClean="0">
                <a:solidFill>
                  <a:schemeClr val="tx1"/>
                </a:solidFill>
                <a:latin typeface="Berlin Sans FB Demi" panose="020E0802020502020306" pitchFamily="34" charset="0"/>
              </a:rPr>
              <a:t>Conclusion and Future Scope</a:t>
            </a:r>
            <a:endParaRPr lang="en-US" kern="1200" dirty="0">
              <a:solidFill>
                <a:schemeClr val="tx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D611DD97-4C6F-7415-1976-427A93D1C1E3}"/>
              </a:ext>
            </a:extLst>
          </p:cNvPr>
          <p:cNvSpPr txBox="1"/>
          <p:nvPr/>
        </p:nvSpPr>
        <p:spPr>
          <a:xfrm>
            <a:off x="93609" y="2533476"/>
            <a:ext cx="4878348" cy="3447832"/>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1400" b="0" i="0" dirty="0">
                <a:effectLst/>
                <a:highlight>
                  <a:srgbClr val="FFFFFF"/>
                </a:highlight>
              </a:rPr>
              <a:t>This project underscores the significant potential of machine learning in enhancing the cognitive capabilities of autonomous systems. As we continue to refine these technologies, we move closer to realizing fully autonomous vehicles that are safe, reliable, and efficient.</a:t>
            </a:r>
          </a:p>
          <a:p>
            <a:pPr marL="285750" indent="-228600" algn="just">
              <a:lnSpc>
                <a:spcPct val="90000"/>
              </a:lnSpc>
              <a:spcAft>
                <a:spcPts val="600"/>
              </a:spcAft>
              <a:buFont typeface="Arial" panose="020B0604020202020204" pitchFamily="34" charset="0"/>
              <a:buChar char="•"/>
            </a:pPr>
            <a:r>
              <a:rPr lang="en-US" sz="1400" b="0" i="0" dirty="0">
                <a:effectLst/>
                <a:highlight>
                  <a:srgbClr val="FFFFFF"/>
                </a:highlight>
              </a:rPr>
              <a:t>The next step involves leveraging deeper architectures such as CNNs to further improve the accuracy and real-time processing capabilities of our system.</a:t>
            </a:r>
          </a:p>
          <a:p>
            <a:pPr marL="285750" indent="-228600" algn="just">
              <a:lnSpc>
                <a:spcPct val="90000"/>
              </a:lnSpc>
              <a:spcAft>
                <a:spcPts val="600"/>
              </a:spcAft>
              <a:buFont typeface="Arial" panose="020B0604020202020204" pitchFamily="34" charset="0"/>
              <a:buChar char="•"/>
            </a:pPr>
            <a:r>
              <a:rPr lang="en-US" sz="1400" b="0" i="0" dirty="0">
                <a:effectLst/>
                <a:highlight>
                  <a:srgbClr val="FFFFFF"/>
                </a:highlight>
              </a:rPr>
              <a:t>Encouraging collaborative ventures with academic and industrial partners to enhance the dataset and improve algorithmic approaches through shared knowledge and technology.</a:t>
            </a:r>
            <a:endParaRPr lang="en-US" sz="1400" dirty="0"/>
          </a:p>
        </p:txBody>
      </p:sp>
      <p:pic>
        <p:nvPicPr>
          <p:cNvPr id="5" name="Picture 4" descr="A robot with headphones and a couple of people standing next to a computer screen&#10;&#10;Description automatically generated">
            <a:extLst>
              <a:ext uri="{FF2B5EF4-FFF2-40B4-BE49-F238E27FC236}">
                <a16:creationId xmlns:a16="http://schemas.microsoft.com/office/drawing/2014/main" id="{5803DC1E-D753-BE4E-95D6-FDD166A9AC56}"/>
              </a:ext>
            </a:extLst>
          </p:cNvPr>
          <p:cNvPicPr>
            <a:picLocks noChangeAspect="1"/>
          </p:cNvPicPr>
          <p:nvPr/>
        </p:nvPicPr>
        <p:blipFill rotWithShape="1">
          <a:blip r:embed="rId2"/>
          <a:srcRect l="851" r="11217" b="2"/>
          <a:stretch/>
        </p:blipFill>
        <p:spPr>
          <a:xfrm>
            <a:off x="5065566" y="10"/>
            <a:ext cx="7032825" cy="4378805"/>
          </a:xfrm>
          <a:prstGeom prst="rect">
            <a:avLst/>
          </a:prstGeom>
        </p:spPr>
      </p:pic>
      <p:sp>
        <p:nvSpPr>
          <p:cNvPr id="5129" name="Rectangle 5128">
            <a:extLst>
              <a:ext uri="{FF2B5EF4-FFF2-40B4-BE49-F238E27FC236}">
                <a16:creationId xmlns:a16="http://schemas.microsoft.com/office/drawing/2014/main" id="{4DD35268-6FBE-0BCD-C050-3F804C7C54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068597" y="0"/>
            <a:ext cx="123401" cy="3290157"/>
          </a:xfrm>
          <a:prstGeom prst="rect">
            <a:avLst/>
          </a:prstGeom>
          <a:gradFill>
            <a:gsLst>
              <a:gs pos="20000">
                <a:schemeClr val="accent3">
                  <a:alpha val="0"/>
                </a:schemeClr>
              </a:gs>
              <a:gs pos="100000">
                <a:schemeClr val="accent3">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Testing the Consistency of Reported Machine Learning Performance Scores by  the mlscorecheck Package | by Gyorgy Kovacs | Towards Data Science">
            <a:extLst>
              <a:ext uri="{FF2B5EF4-FFF2-40B4-BE49-F238E27FC236}">
                <a16:creationId xmlns:a16="http://schemas.microsoft.com/office/drawing/2014/main" id="{79BFA514-CB88-0B2F-0EBE-7496FE45D1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69" r="16013" b="1"/>
          <a:stretch/>
        </p:blipFill>
        <p:spPr bwMode="auto">
          <a:xfrm>
            <a:off x="5065566" y="4378817"/>
            <a:ext cx="3524828" cy="247918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ll About Testing Of Machine Learning Models, 43% OFF">
            <a:extLst>
              <a:ext uri="{FF2B5EF4-FFF2-40B4-BE49-F238E27FC236}">
                <a16:creationId xmlns:a16="http://schemas.microsoft.com/office/drawing/2014/main" id="{D5165812-7805-15CE-170B-2EAC9768FA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47" r="1" b="18"/>
          <a:stretch/>
        </p:blipFill>
        <p:spPr bwMode="auto">
          <a:xfrm>
            <a:off x="8573563" y="4378818"/>
            <a:ext cx="3524828" cy="2479182"/>
          </a:xfrm>
          <a:prstGeom prst="rect">
            <a:avLst/>
          </a:prstGeom>
          <a:noFill/>
          <a:extLst>
            <a:ext uri="{909E8E84-426E-40DD-AFC4-6F175D3DCCD1}">
              <a14:hiddenFill xmlns:a14="http://schemas.microsoft.com/office/drawing/2010/main">
                <a:solidFill>
                  <a:srgbClr val="FFFFFF"/>
                </a:solidFill>
              </a14:hiddenFill>
            </a:ext>
          </a:extLst>
        </p:spPr>
      </p:pic>
      <p:grpSp>
        <p:nvGrpSpPr>
          <p:cNvPr id="5131" name="Group 5130">
            <a:extLst>
              <a:ext uri="{FF2B5EF4-FFF2-40B4-BE49-F238E27FC236}">
                <a16:creationId xmlns:a16="http://schemas.microsoft.com/office/drawing/2014/main" id="{F3A0B02E-2A29-A1CD-0D60-A9E1681AF3C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5132" name="Rectangle 5131">
              <a:extLst>
                <a:ext uri="{FF2B5EF4-FFF2-40B4-BE49-F238E27FC236}">
                  <a16:creationId xmlns:a16="http://schemas.microsoft.com/office/drawing/2014/main" id="{DB760236-1E5E-7CEA-DCDD-21F3FB288AE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0D6BAEE-FD58-F5B7-5CF3-A74EB385D75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1621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838200" y="364412"/>
            <a:ext cx="10515600" cy="1325563"/>
          </a:xfrm>
        </p:spPr>
        <p:txBody>
          <a:bodyPr>
            <a:normAutofit/>
          </a:bodyPr>
          <a:lstStyle/>
          <a:p>
            <a:r>
              <a:rPr lang="en-US" dirty="0">
                <a:latin typeface="Berlin Sans FB Demi" panose="020E0802020502020306" pitchFamily="34" charset="0"/>
              </a:rPr>
              <a:t>References</a:t>
            </a:r>
          </a:p>
        </p:txBody>
      </p:sp>
      <p:sp>
        <p:nvSpPr>
          <p:cNvPr id="3" name="Content Placeholder 2">
            <a:extLst>
              <a:ext uri="{FF2B5EF4-FFF2-40B4-BE49-F238E27FC236}">
                <a16:creationId xmlns:a16="http://schemas.microsoft.com/office/drawing/2014/main" id="{23A97B17-CD5E-4563-88B5-B7EE65EC843D}"/>
              </a:ext>
            </a:extLst>
          </p:cNvPr>
          <p:cNvSpPr>
            <a:spLocks noGrp="1"/>
          </p:cNvSpPr>
          <p:nvPr>
            <p:ph idx="1"/>
          </p:nvPr>
        </p:nvSpPr>
        <p:spPr>
          <a:xfrm>
            <a:off x="687198" y="1845460"/>
            <a:ext cx="10515600" cy="4351338"/>
          </a:xfrm>
        </p:spPr>
        <p:txBody>
          <a:bodyPr/>
          <a:lstStyle/>
          <a:p>
            <a:r>
              <a:rPr lang="en-US" dirty="0">
                <a:hlinkClick r:id="rId2"/>
              </a:rPr>
              <a:t>https://www.kaggle.com/meowmeowmeowmeowmeow/gtsrb-german-traffic-sign</a:t>
            </a:r>
            <a:endParaRPr lang="en-US" dirty="0"/>
          </a:p>
          <a:p>
            <a:r>
              <a:rPr lang="en-US" dirty="0">
                <a:hlinkClick r:id="rId3"/>
              </a:rPr>
              <a:t>https://medium.com/@YearsOfNoLight/intro-to-image-classification-with-knn-987bc112f0c2</a:t>
            </a:r>
            <a:endParaRPr lang="en-US" dirty="0"/>
          </a:p>
          <a:p>
            <a:r>
              <a:rPr lang="en-US" dirty="0">
                <a:hlinkClick r:id="rId4"/>
              </a:rPr>
              <a:t>https://</a:t>
            </a:r>
            <a:r>
              <a:rPr lang="en-US" dirty="0" smtClean="0">
                <a:hlinkClick r:id="rId4"/>
              </a:rPr>
              <a:t>www.datacamp.com/community/tutorials/k-nearest-neighbor-classification-scikit-learn</a:t>
            </a:r>
            <a:endParaRPr lang="en-US" dirty="0" smtClean="0"/>
          </a:p>
          <a:p>
            <a:r>
              <a:rPr lang="en-US" dirty="0"/>
              <a:t>https://drive.google.com/drive/folders/1Wkw109jSbA3QSpVgHxBtp9kwfetev77i</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69546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219498-D544-41AC-98FE-8F956EF66A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miling Face with No Fill">
            <a:extLst>
              <a:ext uri="{FF2B5EF4-FFF2-40B4-BE49-F238E27FC236}">
                <a16:creationId xmlns:a16="http://schemas.microsoft.com/office/drawing/2014/main" id="{F2EEA47B-BBCB-C512-B0FA-F4CB82A0D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28907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6" name="Rectangle 1075">
            <a:extLst>
              <a:ext uri="{FF2B5EF4-FFF2-40B4-BE49-F238E27FC236}">
                <a16:creationId xmlns:a16="http://schemas.microsoft.com/office/drawing/2014/main" id="{D2B783EE-0239-4717-BBEA-8C9EAC61C8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0D50B-92E9-8F36-12AE-D71516B8F180}"/>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kern="1200" dirty="0">
                <a:solidFill>
                  <a:schemeClr val="tx1"/>
                </a:solidFill>
                <a:latin typeface="Berlin Sans FB Demi" panose="020E0802020502020306" pitchFamily="34" charset="0"/>
              </a:rPr>
              <a:t>Introduction</a:t>
            </a:r>
          </a:p>
        </p:txBody>
      </p:sp>
      <p:sp>
        <p:nvSpPr>
          <p:cNvPr id="3" name="TextBox 2">
            <a:extLst>
              <a:ext uri="{FF2B5EF4-FFF2-40B4-BE49-F238E27FC236}">
                <a16:creationId xmlns:a16="http://schemas.microsoft.com/office/drawing/2014/main" id="{0EEDBEED-6CDB-8275-52F8-19971FA0A281}"/>
              </a:ext>
            </a:extLst>
          </p:cNvPr>
          <p:cNvSpPr txBox="1"/>
          <p:nvPr/>
        </p:nvSpPr>
        <p:spPr>
          <a:xfrm>
            <a:off x="838201" y="1825625"/>
            <a:ext cx="5092194" cy="4351338"/>
          </a:xfrm>
          <a:prstGeom prst="rect">
            <a:avLst/>
          </a:prstGeom>
        </p:spPr>
        <p:txBody>
          <a:bodyPr vert="horz" lIns="91440" tIns="45720" rIns="91440" bIns="45720" rtlCol="0">
            <a:normAutofit/>
          </a:bodyPr>
          <a:lstStyle/>
          <a:p>
            <a:pPr algn="just">
              <a:lnSpc>
                <a:spcPct val="90000"/>
              </a:lnSpc>
              <a:spcAft>
                <a:spcPts val="600"/>
              </a:spcAft>
            </a:pPr>
            <a:r>
              <a:rPr lang="en-US" b="1" dirty="0"/>
              <a:t>Problem Definition:</a:t>
            </a:r>
          </a:p>
          <a:p>
            <a:pPr marL="228600" indent="-285750" algn="just">
              <a:lnSpc>
                <a:spcPct val="90000"/>
              </a:lnSpc>
              <a:spcAft>
                <a:spcPts val="600"/>
              </a:spcAft>
              <a:buFont typeface="Courier New" panose="02070309020205020404" pitchFamily="49" charset="0"/>
              <a:buChar char="o"/>
            </a:pPr>
            <a:r>
              <a:rPr lang="en-US" sz="1300" dirty="0"/>
              <a:t>Global Movement: We are witnessing rapid advancements in autonomous vehicle technology with major investments from leading companies like Tesla, Uber, Google, Mercedes-Benz, Toyota, Ford, Audi, and others.</a:t>
            </a:r>
          </a:p>
          <a:p>
            <a:pPr marL="228600" indent="-285750" algn="just">
              <a:lnSpc>
                <a:spcPct val="90000"/>
              </a:lnSpc>
              <a:spcAft>
                <a:spcPts val="600"/>
              </a:spcAft>
              <a:buFont typeface="Courier New" panose="02070309020205020404" pitchFamily="49" charset="0"/>
              <a:buChar char="o"/>
            </a:pPr>
            <a:r>
              <a:rPr lang="en-US" sz="1300" dirty="0"/>
              <a:t> Critical Need: As these vehicles integrate more deeply into our daily lives, their ability to understand and adhere to all traffic regulations becomes not just beneficial, but essential for safe operation.</a:t>
            </a:r>
          </a:p>
          <a:p>
            <a:pPr algn="just">
              <a:lnSpc>
                <a:spcPct val="90000"/>
              </a:lnSpc>
              <a:spcAft>
                <a:spcPts val="600"/>
              </a:spcAft>
            </a:pPr>
            <a:r>
              <a:rPr lang="en-US" b="1" dirty="0"/>
              <a:t>Importance of Traffic Sign Recognition:</a:t>
            </a:r>
          </a:p>
          <a:p>
            <a:pPr marL="228600" indent="-285750" algn="just">
              <a:lnSpc>
                <a:spcPct val="90000"/>
              </a:lnSpc>
              <a:spcAft>
                <a:spcPts val="600"/>
              </a:spcAft>
              <a:buFont typeface="Courier New" panose="02070309020205020404" pitchFamily="49" charset="0"/>
              <a:buChar char="o"/>
            </a:pPr>
            <a:r>
              <a:rPr lang="en-US" sz="1300" dirty="0"/>
              <a:t>Safety and Compliance</a:t>
            </a:r>
          </a:p>
          <a:p>
            <a:pPr marL="228600" indent="-285750" algn="just">
              <a:lnSpc>
                <a:spcPct val="90000"/>
              </a:lnSpc>
              <a:spcAft>
                <a:spcPts val="600"/>
              </a:spcAft>
              <a:buFont typeface="Courier New" panose="02070309020205020404" pitchFamily="49" charset="0"/>
              <a:buChar char="o"/>
            </a:pPr>
            <a:r>
              <a:rPr lang="en-US" sz="1300" dirty="0"/>
              <a:t>Technological Challenge</a:t>
            </a:r>
          </a:p>
          <a:p>
            <a:pPr marL="228600" indent="-285750" algn="just">
              <a:lnSpc>
                <a:spcPct val="90000"/>
              </a:lnSpc>
              <a:spcAft>
                <a:spcPts val="600"/>
              </a:spcAft>
              <a:buFont typeface="Courier New" panose="02070309020205020404" pitchFamily="49" charset="0"/>
              <a:buChar char="o"/>
            </a:pPr>
            <a:r>
              <a:rPr lang="en-US" sz="1300" dirty="0"/>
              <a:t>Dual Benefit</a:t>
            </a:r>
          </a:p>
          <a:p>
            <a:pPr algn="just">
              <a:lnSpc>
                <a:spcPct val="90000"/>
              </a:lnSpc>
              <a:spcAft>
                <a:spcPts val="600"/>
              </a:spcAft>
            </a:pPr>
            <a:r>
              <a:rPr lang="en-US" b="1" dirty="0"/>
              <a:t>Objective: </a:t>
            </a:r>
          </a:p>
          <a:p>
            <a:pPr marL="228600" indent="-285750" algn="just">
              <a:lnSpc>
                <a:spcPct val="90000"/>
              </a:lnSpc>
              <a:spcAft>
                <a:spcPts val="600"/>
              </a:spcAft>
              <a:buFont typeface="Courier New" panose="02070309020205020404" pitchFamily="49" charset="0"/>
              <a:buChar char="o"/>
            </a:pPr>
            <a:r>
              <a:rPr lang="en-US" sz="1300" dirty="0"/>
              <a:t>Develop a machine learning model that can accurately recognize and interpret traffic signs from static images.</a:t>
            </a:r>
          </a:p>
          <a:p>
            <a:pPr marL="228600" indent="-285750" algn="just">
              <a:lnSpc>
                <a:spcPct val="90000"/>
              </a:lnSpc>
              <a:spcAft>
                <a:spcPts val="600"/>
              </a:spcAft>
              <a:buFont typeface="Courier New" panose="02070309020205020404" pitchFamily="49" charset="0"/>
              <a:buChar char="o"/>
            </a:pPr>
            <a:r>
              <a:rPr lang="en-US" sz="1300" dirty="0"/>
              <a:t>By improving recognition accuracy, we aim to contribute to the development of smarter, safer autonomous driving systems and support driver assistance technologies.</a:t>
            </a:r>
          </a:p>
          <a:p>
            <a:pPr indent="-228600">
              <a:lnSpc>
                <a:spcPct val="90000"/>
              </a:lnSpc>
              <a:spcAft>
                <a:spcPts val="600"/>
              </a:spcAft>
              <a:buFont typeface="Arial" panose="020B0604020202020204" pitchFamily="34" charset="0"/>
              <a:buChar char="•"/>
            </a:pPr>
            <a:endParaRPr lang="en-US" sz="1300" dirty="0"/>
          </a:p>
        </p:txBody>
      </p:sp>
      <p:sp>
        <p:nvSpPr>
          <p:cNvPr id="1078" name="Oval 1077">
            <a:extLst>
              <a:ext uri="{FF2B5EF4-FFF2-40B4-BE49-F238E27FC236}">
                <a16:creationId xmlns:a16="http://schemas.microsoft.com/office/drawing/2014/main" id="{A7B99495-F43F-4D80-A44F-2CB4764EB9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Рисунок 2">
            <a:extLst>
              <a:ext uri="{FF2B5EF4-FFF2-40B4-BE49-F238E27FC236}">
                <a16:creationId xmlns:a16="http://schemas.microsoft.com/office/drawing/2014/main" id="{D539E410-08E5-ADB4-D795-AAFEFB9D86E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8817" r="2748"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080" name="Arc 1079">
            <a:extLst>
              <a:ext uri="{FF2B5EF4-FFF2-40B4-BE49-F238E27FC236}">
                <a16:creationId xmlns:a16="http://schemas.microsoft.com/office/drawing/2014/main" id="{70BEB1E7-2F88-40BC-B73D-42E5B6F80B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0B7BB8F4-F9EF-1539-0C12-903F0B07CC80}"/>
              </a:ext>
            </a:extLst>
          </p:cNvPr>
          <p:cNvPicPr>
            <a:picLocks noChangeAspect="1"/>
          </p:cNvPicPr>
          <p:nvPr/>
        </p:nvPicPr>
        <p:blipFill rotWithShape="1">
          <a:blip r:embed="rId3"/>
          <a:srcRect r="-2" b="14529"/>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546853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838200" y="556995"/>
            <a:ext cx="10515600" cy="1133693"/>
          </a:xfrm>
        </p:spPr>
        <p:txBody>
          <a:bodyPr>
            <a:normAutofit/>
          </a:bodyPr>
          <a:lstStyle/>
          <a:p>
            <a:r>
              <a:rPr lang="en-US" sz="5200" dirty="0">
                <a:latin typeface="Berlin Sans FB Demi" panose="020E0802020502020306" pitchFamily="34" charset="0"/>
              </a:rPr>
              <a:t>Software/Tools Requirements</a:t>
            </a:r>
          </a:p>
        </p:txBody>
      </p:sp>
      <p:graphicFrame>
        <p:nvGraphicFramePr>
          <p:cNvPr id="5" name="Content Placeholder 2">
            <a:extLst>
              <a:ext uri="{FF2B5EF4-FFF2-40B4-BE49-F238E27FC236}">
                <a16:creationId xmlns:a16="http://schemas.microsoft.com/office/drawing/2014/main" id="{A5EB77A7-58C3-D7D9-D2FA-3000C117FDB1}"/>
              </a:ext>
            </a:extLst>
          </p:cNvPr>
          <p:cNvGraphicFramePr>
            <a:graphicFrameLocks noGrp="1"/>
          </p:cNvGraphicFramePr>
          <p:nvPr>
            <p:ph idx="1"/>
            <p:extLst>
              <p:ext uri="{D42A27DB-BD31-4B8C-83A1-F6EECF244321}">
                <p14:modId xmlns:p14="http://schemas.microsoft.com/office/powerpoint/2010/main" val="29818553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30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46C4D6-C474-4E92-B52E-944C1118F7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838201" y="643467"/>
            <a:ext cx="3888526" cy="1800526"/>
          </a:xfrm>
        </p:spPr>
        <p:txBody>
          <a:bodyPr>
            <a:normAutofit/>
          </a:bodyPr>
          <a:lstStyle/>
          <a:p>
            <a:r>
              <a:rPr lang="en-US" dirty="0">
                <a:latin typeface="Berlin Sans FB Demi" panose="020E0802020502020306" pitchFamily="34" charset="0"/>
              </a:rPr>
              <a:t>About the dataset</a:t>
            </a:r>
          </a:p>
        </p:txBody>
      </p:sp>
      <p:sp>
        <p:nvSpPr>
          <p:cNvPr id="3" name="Content Placeholder 2">
            <a:extLst>
              <a:ext uri="{FF2B5EF4-FFF2-40B4-BE49-F238E27FC236}">
                <a16:creationId xmlns:a16="http://schemas.microsoft.com/office/drawing/2014/main" id="{23A97B17-CD5E-4563-88B5-B7EE65EC843D}"/>
              </a:ext>
            </a:extLst>
          </p:cNvPr>
          <p:cNvSpPr>
            <a:spLocks noGrp="1"/>
          </p:cNvSpPr>
          <p:nvPr>
            <p:ph idx="1"/>
          </p:nvPr>
        </p:nvSpPr>
        <p:spPr>
          <a:xfrm>
            <a:off x="838201" y="2623381"/>
            <a:ext cx="3888528" cy="3553581"/>
          </a:xfrm>
        </p:spPr>
        <p:txBody>
          <a:bodyPr>
            <a:normAutofit fontScale="92500" lnSpcReduction="20000"/>
          </a:bodyPr>
          <a:lstStyle/>
          <a:p>
            <a:pPr marL="294894" indent="-294894" defTabSz="786384">
              <a:spcAft>
                <a:spcPts val="600"/>
              </a:spcAft>
            </a:pPr>
            <a:r>
              <a:rPr lang="en-CA" sz="2000" dirty="0" smtClean="0">
                <a:latin typeface="Montserrat" charset="0"/>
              </a:rPr>
              <a:t>The </a:t>
            </a:r>
            <a:r>
              <a:rPr lang="en-CA" sz="2000" dirty="0">
                <a:latin typeface="Montserrat" charset="0"/>
              </a:rPr>
              <a:t>dataset consists of 43 different classes.</a:t>
            </a:r>
          </a:p>
          <a:p>
            <a:pPr marL="294894" indent="-294894" defTabSz="786384">
              <a:spcAft>
                <a:spcPts val="600"/>
              </a:spcAft>
            </a:pPr>
            <a:r>
              <a:rPr lang="en-CA" sz="2000" dirty="0">
                <a:latin typeface="Montserrat" charset="0"/>
              </a:rPr>
              <a:t>Images are 32 x 32 pixels</a:t>
            </a:r>
          </a:p>
          <a:p>
            <a:pPr marL="294894" indent="-294894" defTabSz="786384">
              <a:spcAft>
                <a:spcPts val="600"/>
              </a:spcAft>
            </a:pPr>
            <a:r>
              <a:rPr lang="en-CA" sz="2000" dirty="0">
                <a:latin typeface="Montserrat" charset="0"/>
              </a:rPr>
              <a:t>The dataset is divided into three folders : </a:t>
            </a:r>
            <a:r>
              <a:rPr lang="en-CA" sz="2000" dirty="0" smtClean="0">
                <a:latin typeface="Montserrat" charset="0"/>
              </a:rPr>
              <a:t>Training </a:t>
            </a:r>
            <a:r>
              <a:rPr lang="en-CA" sz="2000" dirty="0">
                <a:latin typeface="Montserrat" charset="0"/>
              </a:rPr>
              <a:t>set(34799 images) , Validation Set(4410 images) &amp; Test set(12630 images).</a:t>
            </a:r>
          </a:p>
          <a:p>
            <a:pPr marL="0" indent="0">
              <a:buNone/>
            </a:pPr>
            <a:r>
              <a:rPr lang="en-CA" sz="2000" dirty="0" smtClean="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r>
              <a:rPr lang="en-US" sz="2000" dirty="0"/>
              <a:t> </a:t>
            </a:r>
          </a:p>
          <a:p>
            <a:pPr marL="0" indent="0">
              <a:buNone/>
            </a:pPr>
            <a:r>
              <a:rPr lang="en-US" sz="2000" dirty="0"/>
              <a:t> </a:t>
            </a:r>
          </a:p>
          <a:p>
            <a:endParaRPr lang="en-US" sz="2000" dirty="0"/>
          </a:p>
        </p:txBody>
      </p:sp>
      <p:pic>
        <p:nvPicPr>
          <p:cNvPr id="4" name="Picture 3"/>
          <p:cNvPicPr>
            <a:picLocks noChangeAspect="1"/>
          </p:cNvPicPr>
          <p:nvPr/>
        </p:nvPicPr>
        <p:blipFill>
          <a:blip r:embed="rId3"/>
          <a:stretch>
            <a:fillRect/>
          </a:stretch>
        </p:blipFill>
        <p:spPr>
          <a:xfrm>
            <a:off x="5362423" y="823698"/>
            <a:ext cx="5793257" cy="5353264"/>
          </a:xfrm>
          <a:prstGeom prst="rect">
            <a:avLst/>
          </a:prstGeom>
        </p:spPr>
      </p:pic>
    </p:spTree>
    <p:extLst>
      <p:ext uri="{BB962C8B-B14F-4D97-AF65-F5344CB8AC3E}">
        <p14:creationId xmlns:p14="http://schemas.microsoft.com/office/powerpoint/2010/main" val="1601625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F1E7273E-E5A3-4B1D-BE3E-56F045D927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Freeform: Shape 2096">
            <a:extLst>
              <a:ext uri="{FF2B5EF4-FFF2-40B4-BE49-F238E27FC236}">
                <a16:creationId xmlns:a16="http://schemas.microsoft.com/office/drawing/2014/main" id="{9CF7FE1C-8BC5-4B0C-A2BC-93AB72C90F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5526156" y="365125"/>
            <a:ext cx="5827643" cy="1433433"/>
          </a:xfrm>
        </p:spPr>
        <p:txBody>
          <a:bodyPr anchor="b">
            <a:normAutofit/>
          </a:bodyPr>
          <a:lstStyle/>
          <a:p>
            <a:r>
              <a:rPr lang="en-IN" dirty="0">
                <a:latin typeface="Berlin Sans FB Demi" panose="020E0802020502020306" pitchFamily="34" charset="0"/>
              </a:rPr>
              <a:t>Packages &amp; Modules</a:t>
            </a:r>
            <a:endParaRPr lang="en-US" dirty="0">
              <a:latin typeface="Berlin Sans FB Demi" panose="020E0802020502020306" pitchFamily="34" charset="0"/>
            </a:endParaRPr>
          </a:p>
        </p:txBody>
      </p:sp>
      <p:pic>
        <p:nvPicPr>
          <p:cNvPr id="2052" name="Picture 4" descr="scikit-learn - Wikipedia">
            <a:extLst>
              <a:ext uri="{FF2B5EF4-FFF2-40B4-BE49-F238E27FC236}">
                <a16:creationId xmlns:a16="http://schemas.microsoft.com/office/drawing/2014/main" id="{85FB7D25-9112-E6D9-8A04-188AAA3344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9542" y="643467"/>
            <a:ext cx="3249057" cy="17519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umpy · PyPI">
            <a:extLst>
              <a:ext uri="{FF2B5EF4-FFF2-40B4-BE49-F238E27FC236}">
                <a16:creationId xmlns:a16="http://schemas.microsoft.com/office/drawing/2014/main" id="{4C959383-68BF-B01C-F1D2-33030FB5D3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244" y="2562775"/>
            <a:ext cx="3883650" cy="17389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Python pickle Module: How to Persist Objects in Python – Real Python">
            <a:extLst>
              <a:ext uri="{FF2B5EF4-FFF2-40B4-BE49-F238E27FC236}">
                <a16:creationId xmlns:a16="http://schemas.microsoft.com/office/drawing/2014/main" id="{AF4EBB84-C3F4-AFDB-A272-A03DE3C0A3F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tretch>
            <a:fillRect/>
          </a:stretch>
        </p:blipFill>
        <p:spPr bwMode="auto">
          <a:xfrm>
            <a:off x="1109855" y="4443540"/>
            <a:ext cx="3148430" cy="177099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5526156" y="2055813"/>
            <a:ext cx="5827644" cy="4121149"/>
          </a:xfrm>
        </p:spPr>
        <p:txBody>
          <a:bodyPr anchor="t">
            <a:normAutofit/>
          </a:bodyPr>
          <a:lstStyle/>
          <a:p>
            <a:pPr algn="just"/>
            <a:r>
              <a:rPr lang="en-US" sz="2000" b="1" dirty="0" err="1"/>
              <a:t>Numpy</a:t>
            </a:r>
            <a:r>
              <a:rPr lang="en-US" sz="2000" b="1" dirty="0"/>
              <a:t>: </a:t>
            </a:r>
            <a:r>
              <a:rPr lang="en-US" sz="2000" dirty="0"/>
              <a:t>Used for data manipulation and processing.</a:t>
            </a:r>
          </a:p>
          <a:p>
            <a:pPr algn="just"/>
            <a:r>
              <a:rPr lang="en-US" sz="2000" b="1" dirty="0" err="1"/>
              <a:t>Skimage</a:t>
            </a:r>
            <a:r>
              <a:rPr lang="en-US" sz="2000" b="1" dirty="0"/>
              <a:t>: </a:t>
            </a:r>
            <a:r>
              <a:rPr lang="en-US" sz="2000" dirty="0"/>
              <a:t>Used for tasks like image resizing and transformations.</a:t>
            </a:r>
          </a:p>
          <a:p>
            <a:pPr algn="just"/>
            <a:r>
              <a:rPr lang="en-US" sz="2000" b="1" dirty="0" err="1" smtClean="0"/>
              <a:t>Pyplot</a:t>
            </a:r>
            <a:r>
              <a:rPr lang="en-US" sz="2000" b="1" dirty="0" smtClean="0"/>
              <a:t>: </a:t>
            </a:r>
            <a:r>
              <a:rPr lang="en-US" sz="2000" dirty="0"/>
              <a:t>Useful for plotting graphs and images within the notebook.</a:t>
            </a:r>
          </a:p>
          <a:p>
            <a:pPr algn="just"/>
            <a:r>
              <a:rPr lang="en-US" sz="2000" b="1" dirty="0" err="1"/>
              <a:t>Sklearn</a:t>
            </a:r>
            <a:r>
              <a:rPr lang="en-US" sz="2000" b="1" dirty="0"/>
              <a:t>: </a:t>
            </a:r>
            <a:r>
              <a:rPr lang="en-US" sz="2000" dirty="0"/>
              <a:t>Used for data pre-processing and performance matrix.</a:t>
            </a:r>
          </a:p>
          <a:p>
            <a:pPr algn="just"/>
            <a:r>
              <a:rPr lang="en-US" sz="2000" b="1" dirty="0" err="1"/>
              <a:t>Opencv</a:t>
            </a:r>
            <a:r>
              <a:rPr lang="en-US" sz="2000" b="1" dirty="0"/>
              <a:t>: </a:t>
            </a:r>
            <a:r>
              <a:rPr lang="en-US" sz="2000" dirty="0"/>
              <a:t>Used to manipulate image data.</a:t>
            </a:r>
          </a:p>
          <a:p>
            <a:pPr algn="just"/>
            <a:r>
              <a:rPr lang="en-US" sz="2000" b="1" dirty="0"/>
              <a:t>Pickle: </a:t>
            </a:r>
            <a:r>
              <a:rPr lang="en-US" sz="2000" dirty="0"/>
              <a:t>Used for saving and loading the trained machine learning models</a:t>
            </a:r>
          </a:p>
          <a:p>
            <a:pPr marL="0" indent="0">
              <a:buNone/>
            </a:pPr>
            <a:endParaRPr lang="en-US" sz="2000" dirty="0"/>
          </a:p>
        </p:txBody>
      </p:sp>
    </p:spTree>
    <p:extLst>
      <p:ext uri="{BB962C8B-B14F-4D97-AF65-F5344CB8AC3E}">
        <p14:creationId xmlns:p14="http://schemas.microsoft.com/office/powerpoint/2010/main" val="953277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E3596DD-156A-473E-9BB3-C6A29F7574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C46C4D6-C474-4E92-B52E-944C1118F7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4A6A9B-4E7F-8963-67A6-83C853D77AE5}"/>
              </a:ext>
            </a:extLst>
          </p:cNvPr>
          <p:cNvSpPr>
            <a:spLocks noGrp="1"/>
          </p:cNvSpPr>
          <p:nvPr>
            <p:ph type="title"/>
          </p:nvPr>
        </p:nvSpPr>
        <p:spPr>
          <a:xfrm>
            <a:off x="838198" y="251766"/>
            <a:ext cx="3888526" cy="1800526"/>
          </a:xfrm>
        </p:spPr>
        <p:txBody>
          <a:bodyPr vert="horz" lIns="91440" tIns="45720" rIns="91440" bIns="45720" rtlCol="0" anchor="ctr">
            <a:normAutofit fontScale="90000"/>
          </a:bodyPr>
          <a:lstStyle/>
          <a:p>
            <a:r>
              <a:rPr lang="en-US" b="1" kern="1200" dirty="0">
                <a:solidFill>
                  <a:schemeClr val="tx1"/>
                </a:solidFill>
                <a:latin typeface="Berlin Sans FB Demi" panose="020E0802020502020306" pitchFamily="34" charset="0"/>
              </a:rPr>
              <a:t>Architecture Methodology- 1</a:t>
            </a:r>
          </a:p>
        </p:txBody>
      </p:sp>
      <p:sp>
        <p:nvSpPr>
          <p:cNvPr id="3" name="TextBox 2">
            <a:extLst>
              <a:ext uri="{FF2B5EF4-FFF2-40B4-BE49-F238E27FC236}">
                <a16:creationId xmlns:a16="http://schemas.microsoft.com/office/drawing/2014/main" id="{14E81FD4-F2EC-0EF1-A023-DD9E192A05B1}"/>
              </a:ext>
            </a:extLst>
          </p:cNvPr>
          <p:cNvSpPr txBox="1"/>
          <p:nvPr/>
        </p:nvSpPr>
        <p:spPr>
          <a:xfrm>
            <a:off x="838198" y="1839610"/>
            <a:ext cx="4676193" cy="3553581"/>
          </a:xfrm>
          <a:prstGeom prst="rect">
            <a:avLst/>
          </a:prstGeom>
        </p:spPr>
        <p:txBody>
          <a:bodyPr vert="horz" lIns="91440" tIns="45720" rIns="91440" bIns="45720" rtlCol="0">
            <a:noAutofit/>
          </a:bodyPr>
          <a:lstStyle/>
          <a:p>
            <a:pPr marR="0">
              <a:lnSpc>
                <a:spcPct val="90000"/>
              </a:lnSpc>
              <a:spcBef>
                <a:spcPts val="0"/>
              </a:spcBef>
              <a:spcAft>
                <a:spcPts val="800"/>
              </a:spcAft>
            </a:pPr>
            <a:r>
              <a:rPr lang="en-US" sz="1400" b="1" dirty="0"/>
              <a:t>1. Import Libraries and Datasets</a:t>
            </a:r>
          </a:p>
          <a:p>
            <a:pPr marR="0">
              <a:lnSpc>
                <a:spcPct val="90000"/>
              </a:lnSpc>
              <a:spcBef>
                <a:spcPts val="0"/>
              </a:spcBef>
              <a:spcAft>
                <a:spcPts val="800"/>
              </a:spcAft>
            </a:pPr>
            <a:r>
              <a:rPr lang="en-US" sz="1400" b="1" dirty="0"/>
              <a:t>2. Data Loading:</a:t>
            </a:r>
          </a:p>
          <a:p>
            <a:pPr marL="171450" marR="0" indent="-171450" algn="just">
              <a:lnSpc>
                <a:spcPct val="90000"/>
              </a:lnSpc>
              <a:spcBef>
                <a:spcPts val="0"/>
              </a:spcBef>
              <a:spcAft>
                <a:spcPts val="800"/>
              </a:spcAft>
              <a:buFont typeface="Arial" panose="020B0604020202020204" pitchFamily="34" charset="0"/>
              <a:buChar char="•"/>
            </a:pPr>
            <a:r>
              <a:rPr lang="en-US" sz="1200" dirty="0"/>
              <a:t>Objective: Efficiently load and access the dataset for preprocessing and model training.</a:t>
            </a:r>
          </a:p>
          <a:p>
            <a:pPr marL="171450" marR="0" indent="-171450" algn="just">
              <a:lnSpc>
                <a:spcPct val="90000"/>
              </a:lnSpc>
              <a:spcBef>
                <a:spcPts val="0"/>
              </a:spcBef>
              <a:spcAft>
                <a:spcPts val="800"/>
              </a:spcAft>
              <a:buFont typeface="Arial" panose="020B0604020202020204" pitchFamily="34" charset="0"/>
              <a:buChar char="•"/>
            </a:pPr>
            <a:r>
              <a:rPr lang="en-US" sz="1200" dirty="0"/>
              <a:t>Package Used: </a:t>
            </a:r>
            <a:r>
              <a:rPr lang="en-US" sz="1200" b="1" dirty="0"/>
              <a:t>Pickle</a:t>
            </a:r>
          </a:p>
          <a:p>
            <a:pPr marR="0" algn="just">
              <a:lnSpc>
                <a:spcPct val="90000"/>
              </a:lnSpc>
              <a:spcBef>
                <a:spcPts val="0"/>
              </a:spcBef>
              <a:spcAft>
                <a:spcPts val="800"/>
              </a:spcAft>
            </a:pPr>
            <a:r>
              <a:rPr lang="en-US" sz="1400" b="1" dirty="0"/>
              <a:t>3. Preprocessing Steps:</a:t>
            </a:r>
          </a:p>
          <a:p>
            <a:pPr marR="0" algn="just">
              <a:lnSpc>
                <a:spcPct val="90000"/>
              </a:lnSpc>
              <a:spcBef>
                <a:spcPts val="0"/>
              </a:spcBef>
              <a:spcAft>
                <a:spcPts val="800"/>
              </a:spcAft>
            </a:pPr>
            <a:r>
              <a:rPr lang="en-US" sz="1200" b="1" dirty="0"/>
              <a:t>a)Conversion to Grayscale: </a:t>
            </a:r>
          </a:p>
          <a:p>
            <a:pPr marL="171450" marR="0" indent="-171450" algn="just">
              <a:lnSpc>
                <a:spcPct val="90000"/>
              </a:lnSpc>
              <a:spcBef>
                <a:spcPts val="0"/>
              </a:spcBef>
              <a:spcAft>
                <a:spcPts val="800"/>
              </a:spcAft>
              <a:buFont typeface="Arial" panose="020B0604020202020204" pitchFamily="34" charset="0"/>
              <a:buChar char="•"/>
            </a:pPr>
            <a:r>
              <a:rPr lang="en-US" sz="1200" dirty="0"/>
              <a:t>Reducing the image from three color channels (RGB) to one grayscale channel simplifies the model's task by focusing on the structure and edges instead of color. </a:t>
            </a:r>
          </a:p>
          <a:p>
            <a:pPr marL="171450" marR="0" indent="-171450">
              <a:lnSpc>
                <a:spcPct val="90000"/>
              </a:lnSpc>
              <a:spcBef>
                <a:spcPts val="0"/>
              </a:spcBef>
              <a:spcAft>
                <a:spcPts val="800"/>
              </a:spcAft>
              <a:buFont typeface="Arial" panose="020B0604020202020204" pitchFamily="34" charset="0"/>
              <a:buChar char="•"/>
            </a:pPr>
            <a:r>
              <a:rPr lang="en-US" sz="1200" dirty="0"/>
              <a:t>Package Used: </a:t>
            </a:r>
            <a:r>
              <a:rPr lang="en-US" sz="1200" b="1" dirty="0"/>
              <a:t>OpenCV</a:t>
            </a:r>
          </a:p>
          <a:p>
            <a:pPr marR="0">
              <a:lnSpc>
                <a:spcPct val="90000"/>
              </a:lnSpc>
              <a:spcBef>
                <a:spcPts val="0"/>
              </a:spcBef>
              <a:spcAft>
                <a:spcPts val="800"/>
              </a:spcAft>
            </a:pPr>
            <a:r>
              <a:rPr lang="en-US" sz="1400" b="1" dirty="0"/>
              <a:t>b)Application of the Prewitt Filter:</a:t>
            </a:r>
          </a:p>
          <a:p>
            <a:pPr marL="171450" marR="0" indent="-171450" algn="just">
              <a:lnSpc>
                <a:spcPct val="90000"/>
              </a:lnSpc>
              <a:spcBef>
                <a:spcPts val="0"/>
              </a:spcBef>
              <a:spcAft>
                <a:spcPts val="800"/>
              </a:spcAft>
              <a:buFont typeface="Arial" panose="020B0604020202020204" pitchFamily="34" charset="0"/>
              <a:buChar char="•"/>
            </a:pPr>
            <a:r>
              <a:rPr lang="en-US" sz="1200" dirty="0"/>
              <a:t>Enhances the detection of edges in the grayscale images, which is crucial for recognizing the shapes and boundaries of traffic signs.</a:t>
            </a:r>
          </a:p>
          <a:p>
            <a:pPr marL="171450" marR="0" indent="-171450">
              <a:lnSpc>
                <a:spcPct val="90000"/>
              </a:lnSpc>
              <a:spcBef>
                <a:spcPts val="0"/>
              </a:spcBef>
              <a:spcAft>
                <a:spcPts val="800"/>
              </a:spcAft>
              <a:buFont typeface="Arial" panose="020B0604020202020204" pitchFamily="34" charset="0"/>
              <a:buChar char="•"/>
            </a:pPr>
            <a:r>
              <a:rPr lang="en-US" sz="1200" dirty="0"/>
              <a:t>Package Used</a:t>
            </a:r>
            <a:r>
              <a:rPr lang="en-US" sz="1200" b="1" dirty="0"/>
              <a:t>: </a:t>
            </a:r>
            <a:r>
              <a:rPr lang="en-US" sz="1200" b="1" dirty="0" err="1"/>
              <a:t>Skimage</a:t>
            </a:r>
            <a:endParaRPr lang="en-US" sz="1200" b="1" dirty="0"/>
          </a:p>
          <a:p>
            <a:pPr marR="0">
              <a:lnSpc>
                <a:spcPct val="90000"/>
              </a:lnSpc>
              <a:spcBef>
                <a:spcPts val="0"/>
              </a:spcBef>
              <a:spcAft>
                <a:spcPts val="800"/>
              </a:spcAft>
            </a:pPr>
            <a:r>
              <a:rPr lang="en-US" sz="1400" b="1" dirty="0"/>
              <a:t>4. Visualization:</a:t>
            </a:r>
          </a:p>
          <a:p>
            <a:pPr marL="171450" marR="0" indent="-171450">
              <a:lnSpc>
                <a:spcPct val="90000"/>
              </a:lnSpc>
              <a:spcBef>
                <a:spcPts val="0"/>
              </a:spcBef>
              <a:spcAft>
                <a:spcPts val="800"/>
              </a:spcAft>
              <a:buFont typeface="Arial" panose="020B0604020202020204" pitchFamily="34" charset="0"/>
              <a:buChar char="•"/>
            </a:pPr>
            <a:r>
              <a:rPr lang="en-US" sz="1200" dirty="0"/>
              <a:t>Display an original RGB image next to its grayscale and edge-detected versions.</a:t>
            </a:r>
          </a:p>
          <a:p>
            <a:pPr marL="171450" marR="0" indent="-171450">
              <a:lnSpc>
                <a:spcPct val="90000"/>
              </a:lnSpc>
              <a:spcBef>
                <a:spcPts val="0"/>
              </a:spcBef>
              <a:spcAft>
                <a:spcPts val="800"/>
              </a:spcAft>
              <a:buFont typeface="Arial" panose="020B0604020202020204" pitchFamily="34" charset="0"/>
              <a:buChar char="•"/>
            </a:pPr>
            <a:r>
              <a:rPr lang="en-US" sz="1200" dirty="0"/>
              <a:t>Package Used: </a:t>
            </a:r>
            <a:r>
              <a:rPr lang="en-US" sz="1200" b="1" dirty="0"/>
              <a:t>Matplotlib</a:t>
            </a:r>
          </a:p>
          <a:p>
            <a:pPr marR="0">
              <a:lnSpc>
                <a:spcPct val="90000"/>
              </a:lnSpc>
              <a:spcBef>
                <a:spcPts val="0"/>
              </a:spcBef>
              <a:spcAft>
                <a:spcPts val="800"/>
              </a:spcAft>
            </a:pPr>
            <a:endParaRPr lang="en-US" sz="1200" b="1" dirty="0"/>
          </a:p>
        </p:txBody>
      </p:sp>
      <p:pic>
        <p:nvPicPr>
          <p:cNvPr id="4" name="Picture 3"/>
          <p:cNvPicPr>
            <a:picLocks noChangeAspect="1"/>
          </p:cNvPicPr>
          <p:nvPr/>
        </p:nvPicPr>
        <p:blipFill>
          <a:blip r:embed="rId2"/>
          <a:stretch>
            <a:fillRect/>
          </a:stretch>
        </p:blipFill>
        <p:spPr>
          <a:xfrm>
            <a:off x="5514391" y="1246774"/>
            <a:ext cx="6498512" cy="4364451"/>
          </a:xfrm>
          <a:prstGeom prst="rect">
            <a:avLst/>
          </a:prstGeom>
        </p:spPr>
      </p:pic>
    </p:spTree>
    <p:extLst>
      <p:ext uri="{BB962C8B-B14F-4D97-AF65-F5344CB8AC3E}">
        <p14:creationId xmlns:p14="http://schemas.microsoft.com/office/powerpoint/2010/main" val="244225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7AFB9A-7364-478C-B48B-8523CDD9AE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Freeform: Shape 3080">
            <a:extLst>
              <a:ext uri="{FF2B5EF4-FFF2-40B4-BE49-F238E27FC236}">
                <a16:creationId xmlns:a16="http://schemas.microsoft.com/office/drawing/2014/main" id="{36678033-86B6-40E6-BE90-78D8ED4E3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Freeform: Shape 3082">
            <a:extLst>
              <a:ext uri="{FF2B5EF4-FFF2-40B4-BE49-F238E27FC236}">
                <a16:creationId xmlns:a16="http://schemas.microsoft.com/office/drawing/2014/main" id="{D2542E1A-076E-4A34-BB67-2BF961754E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DF7157-F789-E803-F61E-C5B21C40BCD8}"/>
              </a:ext>
            </a:extLst>
          </p:cNvPr>
          <p:cNvSpPr txBox="1">
            <a:spLocks/>
          </p:cNvSpPr>
          <p:nvPr/>
        </p:nvSpPr>
        <p:spPr>
          <a:xfrm>
            <a:off x="438913" y="470739"/>
            <a:ext cx="4832802"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latin typeface="Berlin Sans FB Demi" panose="020E0802020502020306" pitchFamily="34" charset="0"/>
              </a:rPr>
              <a:t>Architecture Methodology- 2</a:t>
            </a:r>
          </a:p>
        </p:txBody>
      </p:sp>
      <p:sp>
        <p:nvSpPr>
          <p:cNvPr id="3085" name="Rectangle 3084">
            <a:extLst>
              <a:ext uri="{FF2B5EF4-FFF2-40B4-BE49-F238E27FC236}">
                <a16:creationId xmlns:a16="http://schemas.microsoft.com/office/drawing/2014/main" id="{75C56826-D4E5-42ED-8529-079651CB30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7" name="Rectangle 3086">
            <a:extLst>
              <a:ext uri="{FF2B5EF4-FFF2-40B4-BE49-F238E27FC236}">
                <a16:creationId xmlns:a16="http://schemas.microsoft.com/office/drawing/2014/main" id="{82095FCE-EF05-4443-B97A-85DEE3A5CA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7D510F8-E8EB-A20A-A6CC-A21C3C0EF0DF}"/>
              </a:ext>
            </a:extLst>
          </p:cNvPr>
          <p:cNvSpPr txBox="1"/>
          <p:nvPr/>
        </p:nvSpPr>
        <p:spPr>
          <a:xfrm>
            <a:off x="438912" y="2185062"/>
            <a:ext cx="5657088" cy="4202199"/>
          </a:xfrm>
          <a:prstGeom prst="rect">
            <a:avLst/>
          </a:prstGeom>
        </p:spPr>
        <p:txBody>
          <a:bodyPr vert="horz" lIns="91440" tIns="45720" rIns="91440" bIns="45720" rtlCol="0">
            <a:normAutofit fontScale="70000" lnSpcReduction="20000"/>
          </a:bodyPr>
          <a:lstStyle/>
          <a:p>
            <a:pPr marR="0">
              <a:lnSpc>
                <a:spcPct val="90000"/>
              </a:lnSpc>
              <a:spcBef>
                <a:spcPts val="0"/>
              </a:spcBef>
              <a:spcAft>
                <a:spcPts val="800"/>
              </a:spcAft>
            </a:pPr>
            <a:r>
              <a:rPr lang="en-US" sz="2200" b="1" dirty="0">
                <a:effectLst/>
              </a:rPr>
              <a:t>5.Imag</a:t>
            </a:r>
            <a:r>
              <a:rPr lang="en-US" sz="2200" b="1" dirty="0"/>
              <a:t>e Resizing:</a:t>
            </a:r>
          </a:p>
          <a:p>
            <a:pPr marL="228600" indent="-171450" algn="just">
              <a:lnSpc>
                <a:spcPct val="90000"/>
              </a:lnSpc>
              <a:spcAft>
                <a:spcPts val="800"/>
              </a:spcAft>
              <a:buFont typeface="Arial" panose="020B0604020202020204" pitchFamily="34" charset="0"/>
              <a:buChar char="•"/>
            </a:pPr>
            <a:r>
              <a:rPr lang="en-US" sz="1900" dirty="0">
                <a:highlight>
                  <a:srgbClr val="FFFFFF"/>
                </a:highlight>
              </a:rPr>
              <a:t>Objective</a:t>
            </a:r>
            <a:r>
              <a:rPr lang="en-US" sz="1900" b="0" i="0" dirty="0">
                <a:effectLst/>
                <a:highlight>
                  <a:srgbClr val="FFFFFF"/>
                </a:highlight>
              </a:rPr>
              <a:t>: To standardize the input dimensions for all images in the dataset, ensuring that they are compatible with the machine learning models which require a fixed size input.</a:t>
            </a:r>
          </a:p>
          <a:p>
            <a:pPr marL="228600" marR="0" indent="-171450" algn="just">
              <a:lnSpc>
                <a:spcPct val="90000"/>
              </a:lnSpc>
              <a:spcBef>
                <a:spcPts val="0"/>
              </a:spcBef>
              <a:spcAft>
                <a:spcPts val="800"/>
              </a:spcAft>
              <a:buFont typeface="Arial" panose="020B0604020202020204" pitchFamily="34" charset="0"/>
              <a:buChar char="•"/>
            </a:pPr>
            <a:r>
              <a:rPr lang="en-US" sz="1900" dirty="0"/>
              <a:t>Tool Used: </a:t>
            </a:r>
            <a:r>
              <a:rPr lang="en-US" sz="1900" b="1" dirty="0"/>
              <a:t>OpenCV</a:t>
            </a:r>
          </a:p>
          <a:p>
            <a:pPr marR="0" algn="just">
              <a:lnSpc>
                <a:spcPct val="90000"/>
              </a:lnSpc>
              <a:spcBef>
                <a:spcPts val="0"/>
              </a:spcBef>
              <a:spcAft>
                <a:spcPts val="800"/>
              </a:spcAft>
            </a:pPr>
            <a:r>
              <a:rPr lang="en-US" sz="2500" b="1" dirty="0">
                <a:effectLst/>
              </a:rPr>
              <a:t>6</a:t>
            </a:r>
            <a:r>
              <a:rPr lang="en-US" sz="2200" b="1" dirty="0">
                <a:effectLst/>
              </a:rPr>
              <a:t>. Normalization:</a:t>
            </a:r>
          </a:p>
          <a:p>
            <a:pPr marL="57150" algn="just">
              <a:lnSpc>
                <a:spcPct val="90000"/>
              </a:lnSpc>
              <a:spcAft>
                <a:spcPts val="800"/>
              </a:spcAft>
            </a:pPr>
            <a:r>
              <a:rPr lang="en-US" sz="1900" i="0" dirty="0">
                <a:effectLst/>
                <a:highlight>
                  <a:srgbClr val="FFFFFF"/>
                </a:highlight>
              </a:rPr>
              <a:t>Objective: Scale pixel values to a range of [0,1] which helps in speeding up the convergence of the model during training.</a:t>
            </a:r>
          </a:p>
          <a:p>
            <a:pPr algn="just">
              <a:lnSpc>
                <a:spcPct val="90000"/>
              </a:lnSpc>
              <a:spcAft>
                <a:spcPts val="800"/>
              </a:spcAft>
            </a:pPr>
            <a:r>
              <a:rPr lang="en-US" sz="2200" b="1" dirty="0">
                <a:highlight>
                  <a:srgbClr val="FFFFFF"/>
                </a:highlight>
              </a:rPr>
              <a:t>7. Data </a:t>
            </a:r>
            <a:r>
              <a:rPr lang="en-US" sz="2200" b="1" dirty="0" smtClean="0">
                <a:highlight>
                  <a:srgbClr val="FFFFFF"/>
                </a:highlight>
              </a:rPr>
              <a:t>Augmentation</a:t>
            </a:r>
            <a:r>
              <a:rPr lang="en-US" sz="2200" b="1" dirty="0">
                <a:highlight>
                  <a:srgbClr val="FFFFFF"/>
                </a:highlight>
              </a:rPr>
              <a:t>:</a:t>
            </a:r>
          </a:p>
          <a:p>
            <a:pPr marL="171450" indent="-171450" algn="just">
              <a:lnSpc>
                <a:spcPct val="90000"/>
              </a:lnSpc>
              <a:spcAft>
                <a:spcPts val="800"/>
              </a:spcAft>
              <a:buFont typeface="Arial" panose="020B0604020202020204" pitchFamily="34" charset="0"/>
              <a:buChar char="•"/>
            </a:pPr>
            <a:r>
              <a:rPr lang="en-US" sz="1900" dirty="0">
                <a:highlight>
                  <a:srgbClr val="FFFFFF"/>
                </a:highlight>
              </a:rPr>
              <a:t>Objective</a:t>
            </a:r>
            <a:r>
              <a:rPr lang="en-US" sz="1900" i="0" dirty="0">
                <a:effectLst/>
                <a:highlight>
                  <a:srgbClr val="FFFFFF"/>
                </a:highlight>
              </a:rPr>
              <a:t>: Enhance the robustness and generalization ability of the model by artificially increasing the diversity of data available for training.</a:t>
            </a:r>
          </a:p>
          <a:p>
            <a:pPr marL="171450" indent="-171450" algn="just">
              <a:lnSpc>
                <a:spcPct val="90000"/>
              </a:lnSpc>
              <a:spcAft>
                <a:spcPts val="800"/>
              </a:spcAft>
              <a:buFont typeface="Arial" panose="020B0604020202020204" pitchFamily="34" charset="0"/>
              <a:buChar char="•"/>
            </a:pPr>
            <a:r>
              <a:rPr lang="en-US" sz="1900" i="0" dirty="0">
                <a:effectLst/>
                <a:highlight>
                  <a:srgbClr val="FFFFFF"/>
                </a:highlight>
              </a:rPr>
              <a:t>Techniques Used: Rotation</a:t>
            </a:r>
            <a:r>
              <a:rPr lang="en-US" sz="1900" dirty="0">
                <a:highlight>
                  <a:srgbClr val="FFFFFF"/>
                </a:highlight>
              </a:rPr>
              <a:t>, </a:t>
            </a:r>
            <a:r>
              <a:rPr lang="en-US" sz="1900" i="0" dirty="0">
                <a:effectLst/>
                <a:highlight>
                  <a:srgbClr val="FFFFFF"/>
                </a:highlight>
              </a:rPr>
              <a:t>Flipping &amp;Translation</a:t>
            </a:r>
          </a:p>
          <a:p>
            <a:pPr algn="just">
              <a:lnSpc>
                <a:spcPct val="90000"/>
              </a:lnSpc>
              <a:spcAft>
                <a:spcPts val="800"/>
              </a:spcAft>
            </a:pPr>
            <a:r>
              <a:rPr lang="en-US" sz="2200" b="1" dirty="0">
                <a:highlight>
                  <a:srgbClr val="FFFFFF"/>
                </a:highlight>
              </a:rPr>
              <a:t>8. Model Training and Filtering:</a:t>
            </a:r>
          </a:p>
          <a:p>
            <a:pPr marL="171450" indent="-171450" algn="just">
              <a:lnSpc>
                <a:spcPct val="90000"/>
              </a:lnSpc>
              <a:spcAft>
                <a:spcPts val="800"/>
              </a:spcAft>
              <a:buFont typeface="Arial" panose="020B0604020202020204" pitchFamily="34" charset="0"/>
              <a:buChar char="•"/>
            </a:pPr>
            <a:r>
              <a:rPr lang="en-US" sz="1900" dirty="0">
                <a:highlight>
                  <a:srgbClr val="FFFFFF"/>
                </a:highlight>
              </a:rPr>
              <a:t>Objective: To Train and Filtering out the model using cross validation for its efficacy in handling image data and its simplicity in classification tasks to monitor performance and ensure generalizability</a:t>
            </a:r>
          </a:p>
          <a:p>
            <a:pPr marL="171450" indent="-171450" algn="just">
              <a:lnSpc>
                <a:spcPct val="90000"/>
              </a:lnSpc>
              <a:spcAft>
                <a:spcPts val="800"/>
              </a:spcAft>
              <a:buFont typeface="Arial" panose="020B0604020202020204" pitchFamily="34" charset="0"/>
              <a:buChar char="•"/>
            </a:pPr>
            <a:r>
              <a:rPr lang="en-US" sz="1900" dirty="0">
                <a:highlight>
                  <a:srgbClr val="FFFFFF"/>
                </a:highlight>
              </a:rPr>
              <a:t>Tasks Done: Hyperparameter tuning like K Value and Distance Metric.</a:t>
            </a:r>
          </a:p>
          <a:p>
            <a:pPr marL="171450" indent="-171450" algn="just">
              <a:lnSpc>
                <a:spcPct val="90000"/>
              </a:lnSpc>
              <a:spcAft>
                <a:spcPts val="800"/>
              </a:spcAft>
              <a:buFont typeface="Arial" panose="020B0604020202020204" pitchFamily="34" charset="0"/>
              <a:buChar char="•"/>
            </a:pPr>
            <a:r>
              <a:rPr lang="en-US" sz="1900" dirty="0">
                <a:highlight>
                  <a:srgbClr val="FFFFFF"/>
                </a:highlight>
              </a:rPr>
              <a:t>Tool Used: </a:t>
            </a:r>
            <a:r>
              <a:rPr lang="en-US" sz="1900" b="1" dirty="0" err="1">
                <a:highlight>
                  <a:srgbClr val="FFFFFF"/>
                </a:highlight>
              </a:rPr>
              <a:t>Sckit</a:t>
            </a:r>
            <a:r>
              <a:rPr lang="en-US" sz="1900" b="1" dirty="0">
                <a:highlight>
                  <a:srgbClr val="FFFFFF"/>
                </a:highlight>
              </a:rPr>
              <a:t>-Learn</a:t>
            </a:r>
          </a:p>
          <a:p>
            <a:pPr>
              <a:lnSpc>
                <a:spcPct val="90000"/>
              </a:lnSpc>
              <a:spcAft>
                <a:spcPts val="800"/>
              </a:spcAft>
            </a:pPr>
            <a:r>
              <a:rPr lang="en-US" sz="900" dirty="0">
                <a:highlight>
                  <a:srgbClr val="FFFFFF"/>
                </a:highlight>
              </a:rPr>
              <a:t> </a:t>
            </a:r>
            <a:endParaRPr lang="en-US" sz="900" dirty="0"/>
          </a:p>
        </p:txBody>
      </p:sp>
      <p:pic>
        <p:nvPicPr>
          <p:cNvPr id="5" name="Picture 4">
            <a:extLst>
              <a:ext uri="{FF2B5EF4-FFF2-40B4-BE49-F238E27FC236}">
                <a16:creationId xmlns:a16="http://schemas.microsoft.com/office/drawing/2014/main" id="{7749246F-967E-6F09-23B6-C85A09B27F86}"/>
              </a:ext>
            </a:extLst>
          </p:cNvPr>
          <p:cNvPicPr>
            <a:picLocks noChangeAspect="1"/>
          </p:cNvPicPr>
          <p:nvPr/>
        </p:nvPicPr>
        <p:blipFill>
          <a:blip r:embed="rId2"/>
          <a:stretch>
            <a:fillRect/>
          </a:stretch>
        </p:blipFill>
        <p:spPr>
          <a:xfrm>
            <a:off x="7099144" y="517600"/>
            <a:ext cx="4172166" cy="2743200"/>
          </a:xfrm>
          <a:prstGeom prst="rect">
            <a:avLst/>
          </a:prstGeom>
        </p:spPr>
      </p:pic>
      <p:pic>
        <p:nvPicPr>
          <p:cNvPr id="3074" name="Picture 2" descr="Machine Learning Models Comparative Analysis - Analytics Vidhya">
            <a:extLst>
              <a:ext uri="{FF2B5EF4-FFF2-40B4-BE49-F238E27FC236}">
                <a16:creationId xmlns:a16="http://schemas.microsoft.com/office/drawing/2014/main" id="{86A47821-7FAE-14F4-196A-7C5279BAC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463001"/>
            <a:ext cx="5135719" cy="267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774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9" name="Rectangle 4128">
            <a:extLst>
              <a:ext uri="{FF2B5EF4-FFF2-40B4-BE49-F238E27FC236}">
                <a16:creationId xmlns:a16="http://schemas.microsoft.com/office/drawing/2014/main" id="{F35DB090-93B5-4581-8D71-BB3839684B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0" name="Freeform: Shape 4129">
            <a:extLst>
              <a:ext uri="{FF2B5EF4-FFF2-40B4-BE49-F238E27FC236}">
                <a16:creationId xmlns:a16="http://schemas.microsoft.com/office/drawing/2014/main" id="{A0DE92DF-4769-4DE9-93FD-EE31271850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3989E7D-60A8-06AD-1350-85B02D0557C8}"/>
              </a:ext>
            </a:extLst>
          </p:cNvPr>
          <p:cNvSpPr txBox="1">
            <a:spLocks/>
          </p:cNvSpPr>
          <p:nvPr/>
        </p:nvSpPr>
        <p:spPr>
          <a:xfrm>
            <a:off x="838201" y="643467"/>
            <a:ext cx="42386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latin typeface="Berlin Sans FB Demi" panose="020E0802020502020306" pitchFamily="34" charset="0"/>
              </a:rPr>
              <a:t>Architecture Methodology- 3</a:t>
            </a:r>
          </a:p>
        </p:txBody>
      </p:sp>
      <p:sp>
        <p:nvSpPr>
          <p:cNvPr id="3" name="TextBox 2">
            <a:extLst>
              <a:ext uri="{FF2B5EF4-FFF2-40B4-BE49-F238E27FC236}">
                <a16:creationId xmlns:a16="http://schemas.microsoft.com/office/drawing/2014/main" id="{49EBD3CE-AECC-0AF6-D8D4-E52013735DA3}"/>
              </a:ext>
            </a:extLst>
          </p:cNvPr>
          <p:cNvSpPr txBox="1"/>
          <p:nvPr/>
        </p:nvSpPr>
        <p:spPr>
          <a:xfrm>
            <a:off x="488103" y="2623381"/>
            <a:ext cx="4228468" cy="3553581"/>
          </a:xfrm>
          <a:prstGeom prst="rect">
            <a:avLst/>
          </a:prstGeom>
        </p:spPr>
        <p:txBody>
          <a:bodyPr vert="horz" lIns="91440" tIns="45720" rIns="91440" bIns="45720" rtlCol="0">
            <a:noAutofit/>
          </a:bodyPr>
          <a:lstStyle/>
          <a:p>
            <a:pPr marR="0">
              <a:lnSpc>
                <a:spcPct val="90000"/>
              </a:lnSpc>
              <a:spcBef>
                <a:spcPts val="0"/>
              </a:spcBef>
              <a:spcAft>
                <a:spcPts val="800"/>
              </a:spcAft>
            </a:pPr>
            <a:r>
              <a:rPr lang="en-US" sz="1400" b="1" dirty="0"/>
              <a:t>9.</a:t>
            </a:r>
            <a:r>
              <a:rPr lang="en-US" sz="1400" b="1" dirty="0">
                <a:highlight>
                  <a:srgbClr val="FFFFFF"/>
                </a:highlight>
              </a:rPr>
              <a:t> Evaluating the Model:</a:t>
            </a:r>
          </a:p>
          <a:p>
            <a:pPr marR="0">
              <a:lnSpc>
                <a:spcPct val="90000"/>
              </a:lnSpc>
              <a:spcBef>
                <a:spcPts val="0"/>
              </a:spcBef>
              <a:spcAft>
                <a:spcPts val="800"/>
              </a:spcAft>
            </a:pPr>
            <a:r>
              <a:rPr lang="en-US" sz="1400" b="1" dirty="0">
                <a:highlight>
                  <a:srgbClr val="FFFFFF"/>
                </a:highlight>
              </a:rPr>
              <a:t>a) Metrics</a:t>
            </a:r>
            <a:r>
              <a:rPr lang="en-US" sz="1400" dirty="0">
                <a:highlight>
                  <a:srgbClr val="FFFFFF"/>
                </a:highlight>
              </a:rPr>
              <a:t>:</a:t>
            </a:r>
          </a:p>
          <a:p>
            <a:pPr marL="342900" marR="0" indent="-285750" algn="just">
              <a:lnSpc>
                <a:spcPct val="90000"/>
              </a:lnSpc>
              <a:spcBef>
                <a:spcPts val="0"/>
              </a:spcBef>
              <a:spcAft>
                <a:spcPts val="800"/>
              </a:spcAft>
              <a:buFont typeface="Arial" panose="020B0604020202020204" pitchFamily="34" charset="0"/>
              <a:buChar char="•"/>
            </a:pPr>
            <a:r>
              <a:rPr lang="en-US" sz="1200" dirty="0" smtClean="0">
                <a:highlight>
                  <a:srgbClr val="FFFFFF"/>
                </a:highlight>
              </a:rPr>
              <a:t>Accuracy to assess performance across various </a:t>
            </a:r>
            <a:r>
              <a:rPr lang="en-US" sz="1200" dirty="0">
                <a:highlight>
                  <a:srgbClr val="FFFFFF"/>
                </a:highlight>
              </a:rPr>
              <a:t>classes of traffic signs</a:t>
            </a:r>
            <a:r>
              <a:rPr lang="en-US" sz="1200" dirty="0" smtClean="0">
                <a:highlight>
                  <a:srgbClr val="FFFFFF"/>
                </a:highlight>
              </a:rPr>
              <a:t>.</a:t>
            </a:r>
          </a:p>
          <a:p>
            <a:pPr marL="57150" marR="0" algn="just">
              <a:lnSpc>
                <a:spcPct val="90000"/>
              </a:lnSpc>
              <a:spcBef>
                <a:spcPts val="0"/>
              </a:spcBef>
              <a:spcAft>
                <a:spcPts val="800"/>
              </a:spcAft>
            </a:pPr>
            <a:r>
              <a:rPr lang="en-US" sz="1400" b="1" dirty="0" smtClean="0">
                <a:highlight>
                  <a:srgbClr val="FFFFFF"/>
                </a:highlight>
              </a:rPr>
              <a:t>b</a:t>
            </a:r>
            <a:r>
              <a:rPr lang="en-US" sz="1400" b="1" dirty="0">
                <a:highlight>
                  <a:srgbClr val="FFFFFF"/>
                </a:highlight>
              </a:rPr>
              <a:t>) Validation:</a:t>
            </a:r>
          </a:p>
          <a:p>
            <a:pPr marL="228600" marR="0" indent="-171450" algn="just">
              <a:lnSpc>
                <a:spcPct val="90000"/>
              </a:lnSpc>
              <a:spcBef>
                <a:spcPts val="0"/>
              </a:spcBef>
              <a:spcAft>
                <a:spcPts val="800"/>
              </a:spcAft>
              <a:buFont typeface="Arial" panose="020B0604020202020204" pitchFamily="34" charset="0"/>
              <a:buChar char="•"/>
            </a:pPr>
            <a:r>
              <a:rPr lang="en-US" sz="1200" dirty="0">
                <a:highlight>
                  <a:srgbClr val="FFFFFF"/>
                </a:highlight>
              </a:rPr>
              <a:t>Use a separate validation dataset to test the model's performance, ensuring that the evaluation is unbiased and indicative of real-world usability.</a:t>
            </a:r>
          </a:p>
          <a:p>
            <a:pPr marL="228600" marR="0" indent="-171450">
              <a:lnSpc>
                <a:spcPct val="90000"/>
              </a:lnSpc>
              <a:spcBef>
                <a:spcPts val="0"/>
              </a:spcBef>
              <a:spcAft>
                <a:spcPts val="800"/>
              </a:spcAft>
              <a:buFont typeface="Arial" panose="020B0604020202020204" pitchFamily="34" charset="0"/>
              <a:buChar char="•"/>
            </a:pPr>
            <a:r>
              <a:rPr lang="en-US" sz="1200" dirty="0">
                <a:highlight>
                  <a:srgbClr val="FFFFFF"/>
                </a:highlight>
              </a:rPr>
              <a:t>Tool Used: </a:t>
            </a:r>
            <a:r>
              <a:rPr lang="en-US" sz="1200" b="1" dirty="0" err="1">
                <a:highlight>
                  <a:srgbClr val="FFFFFF"/>
                </a:highlight>
              </a:rPr>
              <a:t>Sckit</a:t>
            </a:r>
            <a:r>
              <a:rPr lang="en-US" sz="1200" b="1" dirty="0">
                <a:highlight>
                  <a:srgbClr val="FFFFFF"/>
                </a:highlight>
              </a:rPr>
              <a:t>-Learn</a:t>
            </a:r>
            <a:r>
              <a:rPr lang="en-US" sz="1400" dirty="0">
                <a:highlight>
                  <a:srgbClr val="FFFFFF"/>
                </a:highlight>
              </a:rPr>
              <a:t/>
            </a:r>
            <a:br>
              <a:rPr lang="en-US" sz="1400" dirty="0">
                <a:highlight>
                  <a:srgbClr val="FFFFFF"/>
                </a:highlight>
              </a:rPr>
            </a:br>
            <a:endParaRPr lang="en-US" sz="1400" dirty="0"/>
          </a:p>
        </p:txBody>
      </p:sp>
      <p:pic>
        <p:nvPicPr>
          <p:cNvPr id="4098" name="Picture 2" descr="in Software Testing">
            <a:extLst>
              <a:ext uri="{FF2B5EF4-FFF2-40B4-BE49-F238E27FC236}">
                <a16:creationId xmlns:a16="http://schemas.microsoft.com/office/drawing/2014/main" id="{11FD72D3-A3CB-13E9-2F5A-DCA58BF0BD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5174" y="643234"/>
            <a:ext cx="4374831" cy="262489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o retrain, or not to retrain? Let's get analytical about ML model updates">
            <a:extLst>
              <a:ext uri="{FF2B5EF4-FFF2-40B4-BE49-F238E27FC236}">
                <a16:creationId xmlns:a16="http://schemas.microsoft.com/office/drawing/2014/main" id="{85410FAE-4B7D-87CA-19B8-3717450DBC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6646" y="3625910"/>
            <a:ext cx="4491887" cy="251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243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9245D-C08C-4915-825D-C27B2568D9AF}"/>
              </a:ext>
            </a:extLst>
          </p:cNvPr>
          <p:cNvSpPr>
            <a:spLocks noGrp="1"/>
          </p:cNvSpPr>
          <p:nvPr>
            <p:ph type="title"/>
          </p:nvPr>
        </p:nvSpPr>
        <p:spPr>
          <a:xfrm>
            <a:off x="838200" y="557188"/>
            <a:ext cx="10515600" cy="1133499"/>
          </a:xfrm>
        </p:spPr>
        <p:txBody>
          <a:bodyPr>
            <a:normAutofit/>
          </a:bodyPr>
          <a:lstStyle/>
          <a:p>
            <a:pPr algn="ctr"/>
            <a:r>
              <a:rPr lang="en-US" sz="5200" dirty="0">
                <a:latin typeface="Berlin Sans FB Demi" panose="020E0802020502020306" pitchFamily="34" charset="0"/>
              </a:rPr>
              <a:t>Architecture Diagram</a:t>
            </a:r>
          </a:p>
        </p:txBody>
      </p:sp>
      <p:sp>
        <p:nvSpPr>
          <p:cNvPr id="7" name="Oval 6">
            <a:extLst>
              <a:ext uri="{FF2B5EF4-FFF2-40B4-BE49-F238E27FC236}">
                <a16:creationId xmlns:a16="http://schemas.microsoft.com/office/drawing/2014/main" id="{94FD4742-C1F3-438A-98C5-1DCAB3D63DAA}"/>
              </a:ext>
            </a:extLst>
          </p:cNvPr>
          <p:cNvSpPr/>
          <p:nvPr/>
        </p:nvSpPr>
        <p:spPr>
          <a:xfrm>
            <a:off x="838200" y="2876702"/>
            <a:ext cx="1267296" cy="86754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a:solidFill>
                  <a:schemeClr val="bg1"/>
                </a:solidFill>
                <a:latin typeface="+mn-lt"/>
                <a:ea typeface="+mn-ea"/>
                <a:cs typeface="+mn-cs"/>
              </a:rPr>
              <a:t>Start</a:t>
            </a:r>
            <a:endParaRPr lang="en-US" dirty="0">
              <a:solidFill>
                <a:schemeClr val="bg1"/>
              </a:solidFill>
            </a:endParaRPr>
          </a:p>
        </p:txBody>
      </p:sp>
      <p:sp>
        <p:nvSpPr>
          <p:cNvPr id="8" name="Parallelogram 7">
            <a:extLst>
              <a:ext uri="{FF2B5EF4-FFF2-40B4-BE49-F238E27FC236}">
                <a16:creationId xmlns:a16="http://schemas.microsoft.com/office/drawing/2014/main" id="{D5EC0AC9-2ABD-477E-A72C-E237287E21A1}"/>
              </a:ext>
            </a:extLst>
          </p:cNvPr>
          <p:cNvSpPr/>
          <p:nvPr/>
        </p:nvSpPr>
        <p:spPr>
          <a:xfrm>
            <a:off x="3065845" y="2927110"/>
            <a:ext cx="1919303" cy="568845"/>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a:solidFill>
                  <a:schemeClr val="bg1"/>
                </a:solidFill>
                <a:latin typeface="+mn-lt"/>
                <a:ea typeface="+mn-ea"/>
                <a:cs typeface="+mn-cs"/>
              </a:rPr>
              <a:t>Select Images</a:t>
            </a:r>
            <a:endParaRPr lang="en-US" dirty="0">
              <a:solidFill>
                <a:schemeClr val="bg1"/>
              </a:solidFill>
            </a:endParaRPr>
          </a:p>
        </p:txBody>
      </p:sp>
      <p:sp>
        <p:nvSpPr>
          <p:cNvPr id="9" name="Rectangle 8">
            <a:extLst>
              <a:ext uri="{FF2B5EF4-FFF2-40B4-BE49-F238E27FC236}">
                <a16:creationId xmlns:a16="http://schemas.microsoft.com/office/drawing/2014/main" id="{E3E90F88-9707-40CF-A2D1-20281BB9D75C}"/>
              </a:ext>
            </a:extLst>
          </p:cNvPr>
          <p:cNvSpPr/>
          <p:nvPr/>
        </p:nvSpPr>
        <p:spPr>
          <a:xfrm rot="10800000" flipV="1">
            <a:off x="5929291" y="2687357"/>
            <a:ext cx="2029121" cy="8675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smtClean="0">
                <a:solidFill>
                  <a:schemeClr val="bg1"/>
                </a:solidFill>
                <a:latin typeface="+mn-lt"/>
                <a:ea typeface="+mn-ea"/>
                <a:cs typeface="+mn-cs"/>
              </a:rPr>
              <a:t>Preprocessing</a:t>
            </a:r>
            <a:endParaRPr lang="en-US" dirty="0">
              <a:solidFill>
                <a:schemeClr val="bg1"/>
              </a:solidFill>
            </a:endParaRPr>
          </a:p>
        </p:txBody>
      </p:sp>
      <p:sp>
        <p:nvSpPr>
          <p:cNvPr id="14" name="Parallelogram 13">
            <a:extLst>
              <a:ext uri="{FF2B5EF4-FFF2-40B4-BE49-F238E27FC236}">
                <a16:creationId xmlns:a16="http://schemas.microsoft.com/office/drawing/2014/main" id="{C99CD24E-A54A-42B1-B945-50F214DC4EFA}"/>
              </a:ext>
            </a:extLst>
          </p:cNvPr>
          <p:cNvSpPr/>
          <p:nvPr/>
        </p:nvSpPr>
        <p:spPr>
          <a:xfrm>
            <a:off x="9165161" y="4811540"/>
            <a:ext cx="2188639" cy="662568"/>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a:solidFill>
                  <a:schemeClr val="bg1"/>
                </a:solidFill>
                <a:latin typeface="+mn-lt"/>
                <a:ea typeface="+mn-ea"/>
                <a:cs typeface="+mn-cs"/>
              </a:rPr>
              <a:t>Testing the Model</a:t>
            </a:r>
            <a:endParaRPr lang="en-US" dirty="0">
              <a:solidFill>
                <a:schemeClr val="bg1"/>
              </a:solidFill>
            </a:endParaRPr>
          </a:p>
        </p:txBody>
      </p:sp>
      <p:sp>
        <p:nvSpPr>
          <p:cNvPr id="15" name="Rectangle 14">
            <a:extLst>
              <a:ext uri="{FF2B5EF4-FFF2-40B4-BE49-F238E27FC236}">
                <a16:creationId xmlns:a16="http://schemas.microsoft.com/office/drawing/2014/main" id="{2ADFBE0E-76F8-41C0-B99B-E89746194CE6}"/>
              </a:ext>
            </a:extLst>
          </p:cNvPr>
          <p:cNvSpPr/>
          <p:nvPr/>
        </p:nvSpPr>
        <p:spPr>
          <a:xfrm rot="10800000" flipV="1">
            <a:off x="9004265" y="2536036"/>
            <a:ext cx="2029121" cy="86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12">
              <a:spcAft>
                <a:spcPts val="600"/>
              </a:spcAft>
            </a:pPr>
            <a:r>
              <a:rPr lang="en-US" sz="1764" kern="1200" dirty="0" smtClean="0">
                <a:solidFill>
                  <a:schemeClr val="bg1"/>
                </a:solidFill>
                <a:latin typeface="+mn-lt"/>
                <a:ea typeface="+mn-ea"/>
                <a:cs typeface="+mn-cs"/>
              </a:rPr>
              <a:t>ML Algorithms</a:t>
            </a:r>
            <a:endParaRPr lang="en-US" dirty="0">
              <a:solidFill>
                <a:schemeClr val="bg1"/>
              </a:solidFill>
            </a:endParaRPr>
          </a:p>
        </p:txBody>
      </p:sp>
      <p:sp>
        <p:nvSpPr>
          <p:cNvPr id="16" name="Parallelogram 15">
            <a:extLst>
              <a:ext uri="{FF2B5EF4-FFF2-40B4-BE49-F238E27FC236}">
                <a16:creationId xmlns:a16="http://schemas.microsoft.com/office/drawing/2014/main" id="{81306859-8350-4374-A737-54AA797770D0}"/>
              </a:ext>
            </a:extLst>
          </p:cNvPr>
          <p:cNvSpPr/>
          <p:nvPr/>
        </p:nvSpPr>
        <p:spPr>
          <a:xfrm>
            <a:off x="5789873" y="4690646"/>
            <a:ext cx="2168538" cy="783462"/>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a:solidFill>
                  <a:schemeClr val="bg1"/>
                </a:solidFill>
                <a:latin typeface="+mn-lt"/>
                <a:ea typeface="+mn-ea"/>
                <a:cs typeface="+mn-cs"/>
              </a:rPr>
              <a:t>Model Evaluation</a:t>
            </a:r>
            <a:endParaRPr lang="en-US" dirty="0">
              <a:solidFill>
                <a:schemeClr val="bg1"/>
              </a:solidFill>
            </a:endParaRPr>
          </a:p>
        </p:txBody>
      </p:sp>
      <p:sp>
        <p:nvSpPr>
          <p:cNvPr id="10" name="Oval 9">
            <a:extLst>
              <a:ext uri="{FF2B5EF4-FFF2-40B4-BE49-F238E27FC236}">
                <a16:creationId xmlns:a16="http://schemas.microsoft.com/office/drawing/2014/main" id="{B5F2AFD8-E6AB-42E0-98E5-314898573ACD}"/>
              </a:ext>
            </a:extLst>
          </p:cNvPr>
          <p:cNvSpPr/>
          <p:nvPr/>
        </p:nvSpPr>
        <p:spPr>
          <a:xfrm>
            <a:off x="3065845" y="4619209"/>
            <a:ext cx="1602643" cy="78346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896112">
              <a:spcAft>
                <a:spcPts val="600"/>
              </a:spcAft>
            </a:pPr>
            <a:r>
              <a:rPr lang="en-US" sz="1764" kern="1200" dirty="0">
                <a:solidFill>
                  <a:schemeClr val="bg1"/>
                </a:solidFill>
                <a:latin typeface="+mn-lt"/>
                <a:ea typeface="+mn-ea"/>
                <a:cs typeface="+mn-cs"/>
              </a:rPr>
              <a:t>Stop</a:t>
            </a:r>
            <a:endParaRPr lang="en-US" dirty="0">
              <a:solidFill>
                <a:schemeClr val="bg1"/>
              </a:solidFill>
            </a:endParaRPr>
          </a:p>
        </p:txBody>
      </p:sp>
      <p:sp>
        <p:nvSpPr>
          <p:cNvPr id="11" name="Arrow: Right 10">
            <a:extLst>
              <a:ext uri="{FF2B5EF4-FFF2-40B4-BE49-F238E27FC236}">
                <a16:creationId xmlns:a16="http://schemas.microsoft.com/office/drawing/2014/main" id="{E840BE1E-FA2A-44C8-AD6D-4BCD8E30663A}"/>
              </a:ext>
            </a:extLst>
          </p:cNvPr>
          <p:cNvSpPr/>
          <p:nvPr/>
        </p:nvSpPr>
        <p:spPr>
          <a:xfrm>
            <a:off x="2277614" y="3121128"/>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827D6C2-192B-4630-9BB2-D4B1C25E999F}"/>
              </a:ext>
            </a:extLst>
          </p:cNvPr>
          <p:cNvSpPr/>
          <p:nvPr/>
        </p:nvSpPr>
        <p:spPr>
          <a:xfrm>
            <a:off x="5055557" y="3070307"/>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27380935-7680-4FB3-A217-8573D8596D57}"/>
              </a:ext>
            </a:extLst>
          </p:cNvPr>
          <p:cNvSpPr/>
          <p:nvPr/>
        </p:nvSpPr>
        <p:spPr>
          <a:xfrm>
            <a:off x="8164292" y="2933408"/>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6715283-0F9D-4F6C-91F5-0274304F34EF}"/>
              </a:ext>
            </a:extLst>
          </p:cNvPr>
          <p:cNvSpPr/>
          <p:nvPr/>
        </p:nvSpPr>
        <p:spPr>
          <a:xfrm rot="5400000">
            <a:off x="9684898" y="3936946"/>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08040260-A29B-4A7A-BF94-3DB812B64B73}"/>
              </a:ext>
            </a:extLst>
          </p:cNvPr>
          <p:cNvSpPr/>
          <p:nvPr/>
        </p:nvSpPr>
        <p:spPr>
          <a:xfrm rot="10800000">
            <a:off x="7958412" y="4809269"/>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6C4B0D3F-8980-43BD-A878-A03265AD0A91}"/>
              </a:ext>
            </a:extLst>
          </p:cNvPr>
          <p:cNvSpPr/>
          <p:nvPr/>
        </p:nvSpPr>
        <p:spPr>
          <a:xfrm rot="10632966">
            <a:off x="4895253" y="4809269"/>
            <a:ext cx="667855" cy="2824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2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6607</TotalTime>
  <Words>786</Words>
  <Application>Microsoft Office PowerPoint</Application>
  <PresentationFormat>Widescreen</PresentationFormat>
  <Paragraphs>107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Berlin Sans FB Demi</vt:lpstr>
      <vt:lpstr>Calibri</vt:lpstr>
      <vt:lpstr>Calibri Light</vt:lpstr>
      <vt:lpstr>Courier New</vt:lpstr>
      <vt:lpstr>Montserrat</vt:lpstr>
      <vt:lpstr>Times New Roman</vt:lpstr>
      <vt:lpstr>Office Theme</vt:lpstr>
      <vt:lpstr>Traffic Sign Recognition using Machine Learning</vt:lpstr>
      <vt:lpstr>Introduction</vt:lpstr>
      <vt:lpstr>Software/Tools Requirements</vt:lpstr>
      <vt:lpstr>About the dataset</vt:lpstr>
      <vt:lpstr>Packages &amp; Modules</vt:lpstr>
      <vt:lpstr>Architecture Methodology- 1</vt:lpstr>
      <vt:lpstr>PowerPoint Presentation</vt:lpstr>
      <vt:lpstr>PowerPoint Presentation</vt:lpstr>
      <vt:lpstr>Architecture Diagram</vt:lpstr>
      <vt:lpstr>PowerPoint Presentation</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18CS311 MACHINE LEARNING REVIEW 1  Traffic sign Classification</dc:title>
  <dc:creator>Uthara Koliyot</dc:creator>
  <cp:lastModifiedBy>Sai Lakshmi Harini C</cp:lastModifiedBy>
  <cp:revision>38</cp:revision>
  <dcterms:created xsi:type="dcterms:W3CDTF">2021-02-22T04:41:14Z</dcterms:created>
  <dcterms:modified xsi:type="dcterms:W3CDTF">2024-06-19T23:45:15Z</dcterms:modified>
</cp:coreProperties>
</file>