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81" r:id="rId2"/>
    <p:sldId id="282" r:id="rId3"/>
    <p:sldId id="283" r:id="rId4"/>
    <p:sldId id="284" r:id="rId5"/>
    <p:sldId id="285" r:id="rId6"/>
    <p:sldId id="286" r:id="rId7"/>
    <p:sldId id="287" r:id="rId8"/>
    <p:sldId id="288" r:id="rId9"/>
    <p:sldId id="293" r:id="rId10"/>
    <p:sldId id="289" r:id="rId11"/>
    <p:sldId id="290" r:id="rId12"/>
    <p:sldId id="291" r:id="rId13"/>
    <p:sldId id="292" r:id="rId14"/>
    <p:sldId id="294" r:id="rId15"/>
    <p:sldId id="295" r:id="rId16"/>
    <p:sldId id="296" r:id="rId17"/>
    <p:sldId id="297" r:id="rId18"/>
    <p:sldId id="298" r:id="rId19"/>
    <p:sldId id="299" r:id="rId20"/>
    <p:sldId id="300" r:id="rId21"/>
    <p:sldId id="301" r:id="rId22"/>
    <p:sldId id="30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7" autoAdjust="0"/>
    <p:restoredTop sz="94660"/>
  </p:normalViewPr>
  <p:slideViewPr>
    <p:cSldViewPr snapToGrid="0">
      <p:cViewPr>
        <p:scale>
          <a:sx n="84" d="100"/>
          <a:sy n="84" d="100"/>
        </p:scale>
        <p:origin x="51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68797-98F0-4124-8CBD-EBDC8D2C1328}"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IN"/>
        </a:p>
      </dgm:t>
    </dgm:pt>
    <dgm:pt modelId="{98AE487E-03FD-40A5-826F-978F454C3C0E}">
      <dgm:prSet phldrT="[Text]" custT="1"/>
      <dgm:spPr/>
      <dgm:t>
        <a:bodyPr/>
        <a:lstStyle/>
        <a:p>
          <a:r>
            <a:rPr lang="en-US" sz="1100" b="1" dirty="0"/>
            <a:t>Communication</a:t>
          </a:r>
          <a:endParaRPr lang="en-IN" sz="1100" b="1" dirty="0"/>
        </a:p>
      </dgm:t>
    </dgm:pt>
    <dgm:pt modelId="{9D64ED19-DF76-4D0F-A175-FA196D1367C5}" type="parTrans" cxnId="{F8852BE3-C865-4C99-9430-B34961E6BC72}">
      <dgm:prSet/>
      <dgm:spPr/>
      <dgm:t>
        <a:bodyPr/>
        <a:lstStyle/>
        <a:p>
          <a:endParaRPr lang="en-IN"/>
        </a:p>
      </dgm:t>
    </dgm:pt>
    <dgm:pt modelId="{5B28E281-466D-43CE-B690-A2E025715D6B}" type="sibTrans" cxnId="{F8852BE3-C865-4C99-9430-B34961E6BC72}">
      <dgm:prSet/>
      <dgm:spPr/>
      <dgm:t>
        <a:bodyPr/>
        <a:lstStyle/>
        <a:p>
          <a:endParaRPr lang="en-IN"/>
        </a:p>
      </dgm:t>
    </dgm:pt>
    <dgm:pt modelId="{EBEFFB09-2D25-4E75-A41E-40C46F68FB2B}">
      <dgm:prSet phldrT="[Text]" custT="1"/>
      <dgm:spPr/>
      <dgm:t>
        <a:bodyPr/>
        <a:lstStyle/>
        <a:p>
          <a:r>
            <a:rPr lang="en-US" sz="1100" b="1" dirty="0"/>
            <a:t>Design</a:t>
          </a:r>
          <a:endParaRPr lang="en-IN" sz="1100" b="1" dirty="0"/>
        </a:p>
      </dgm:t>
    </dgm:pt>
    <dgm:pt modelId="{243FC964-E970-4360-B0D1-40368EFA5ECD}" type="parTrans" cxnId="{79AAB7AD-5ED8-443A-8A69-1C0C6DC9BE1F}">
      <dgm:prSet/>
      <dgm:spPr/>
      <dgm:t>
        <a:bodyPr/>
        <a:lstStyle/>
        <a:p>
          <a:endParaRPr lang="en-IN"/>
        </a:p>
      </dgm:t>
    </dgm:pt>
    <dgm:pt modelId="{1ADC9C17-80C7-4014-B87A-51E1EC0A42C0}" type="sibTrans" cxnId="{79AAB7AD-5ED8-443A-8A69-1C0C6DC9BE1F}">
      <dgm:prSet/>
      <dgm:spPr/>
      <dgm:t>
        <a:bodyPr/>
        <a:lstStyle/>
        <a:p>
          <a:endParaRPr lang="en-IN"/>
        </a:p>
      </dgm:t>
    </dgm:pt>
    <dgm:pt modelId="{80A9C4D5-1F96-4816-968E-3F804CAAD42F}">
      <dgm:prSet phldrT="[Text]" custT="1"/>
      <dgm:spPr/>
      <dgm:t>
        <a:bodyPr/>
        <a:lstStyle/>
        <a:p>
          <a:r>
            <a:rPr lang="en-US" sz="1100" b="1" dirty="0"/>
            <a:t>Construction</a:t>
          </a:r>
          <a:endParaRPr lang="en-IN" sz="1100" b="1" dirty="0"/>
        </a:p>
      </dgm:t>
    </dgm:pt>
    <dgm:pt modelId="{90FA41A4-54D1-4863-A4C1-C904FE4B5EA5}" type="parTrans" cxnId="{0C10090D-33B8-4738-B401-D3F821C6E7F7}">
      <dgm:prSet/>
      <dgm:spPr/>
      <dgm:t>
        <a:bodyPr/>
        <a:lstStyle/>
        <a:p>
          <a:endParaRPr lang="en-IN"/>
        </a:p>
      </dgm:t>
    </dgm:pt>
    <dgm:pt modelId="{CA89B50B-5E0A-43E1-9B66-AEC599B44125}" type="sibTrans" cxnId="{0C10090D-33B8-4738-B401-D3F821C6E7F7}">
      <dgm:prSet/>
      <dgm:spPr/>
      <dgm:t>
        <a:bodyPr/>
        <a:lstStyle/>
        <a:p>
          <a:endParaRPr lang="en-IN"/>
        </a:p>
      </dgm:t>
    </dgm:pt>
    <dgm:pt modelId="{DAA9911F-4750-4308-A0A9-D27743F0D65A}">
      <dgm:prSet phldrT="[Text]" custT="1"/>
      <dgm:spPr/>
      <dgm:t>
        <a:bodyPr/>
        <a:lstStyle/>
        <a:p>
          <a:r>
            <a:rPr lang="en-US" sz="1100" b="1" dirty="0"/>
            <a:t>Implementation</a:t>
          </a:r>
          <a:endParaRPr lang="en-IN" sz="1100" b="1" dirty="0"/>
        </a:p>
      </dgm:t>
    </dgm:pt>
    <dgm:pt modelId="{7238BA03-AB76-49FE-936D-B5E72BDC1931}" type="parTrans" cxnId="{8BCA5521-469D-47FB-82F7-E60CFBC23CE2}">
      <dgm:prSet/>
      <dgm:spPr/>
      <dgm:t>
        <a:bodyPr/>
        <a:lstStyle/>
        <a:p>
          <a:endParaRPr lang="en-IN"/>
        </a:p>
      </dgm:t>
    </dgm:pt>
    <dgm:pt modelId="{86318B63-8F5F-4245-8904-43858F337787}" type="sibTrans" cxnId="{8BCA5521-469D-47FB-82F7-E60CFBC23CE2}">
      <dgm:prSet/>
      <dgm:spPr/>
      <dgm:t>
        <a:bodyPr/>
        <a:lstStyle/>
        <a:p>
          <a:endParaRPr lang="en-IN"/>
        </a:p>
      </dgm:t>
    </dgm:pt>
    <dgm:pt modelId="{8AD4F7A5-A504-4BFB-A840-4688F3353B04}">
      <dgm:prSet phldrT="[Text]" custT="1"/>
      <dgm:spPr/>
      <dgm:t>
        <a:bodyPr/>
        <a:lstStyle/>
        <a:p>
          <a:r>
            <a:rPr lang="en-US" sz="1100" b="1" dirty="0"/>
            <a:t>Deployment</a:t>
          </a:r>
          <a:endParaRPr lang="en-IN" sz="1100" b="1" dirty="0"/>
        </a:p>
      </dgm:t>
    </dgm:pt>
    <dgm:pt modelId="{16A4A8AF-2479-4F6F-9110-BA84C67DF002}" type="parTrans" cxnId="{282F40EB-50D3-4675-946C-FD02A903921A}">
      <dgm:prSet/>
      <dgm:spPr/>
      <dgm:t>
        <a:bodyPr/>
        <a:lstStyle/>
        <a:p>
          <a:endParaRPr lang="en-IN"/>
        </a:p>
      </dgm:t>
    </dgm:pt>
    <dgm:pt modelId="{6C7CF347-9CE5-4E97-BD48-EE683EE4AB5A}" type="sibTrans" cxnId="{282F40EB-50D3-4675-946C-FD02A903921A}">
      <dgm:prSet/>
      <dgm:spPr/>
      <dgm:t>
        <a:bodyPr/>
        <a:lstStyle/>
        <a:p>
          <a:endParaRPr lang="en-IN"/>
        </a:p>
      </dgm:t>
    </dgm:pt>
    <dgm:pt modelId="{FCDCBFCF-3530-48FB-8CDB-40BC14B4B031}" type="pres">
      <dgm:prSet presAssocID="{BFC68797-98F0-4124-8CBD-EBDC8D2C1328}" presName="cycle" presStyleCnt="0">
        <dgm:presLayoutVars>
          <dgm:dir/>
          <dgm:resizeHandles val="exact"/>
        </dgm:presLayoutVars>
      </dgm:prSet>
      <dgm:spPr/>
    </dgm:pt>
    <dgm:pt modelId="{D6A548F8-D592-484A-BC35-F783111C50E9}" type="pres">
      <dgm:prSet presAssocID="{98AE487E-03FD-40A5-826F-978F454C3C0E}" presName="dummy" presStyleCnt="0"/>
      <dgm:spPr/>
    </dgm:pt>
    <dgm:pt modelId="{12CAC7BC-AC7D-4750-9B21-0835DBFF0A95}" type="pres">
      <dgm:prSet presAssocID="{98AE487E-03FD-40A5-826F-978F454C3C0E}" presName="node" presStyleLbl="revTx" presStyleIdx="0" presStyleCnt="5" custScaleX="130256">
        <dgm:presLayoutVars>
          <dgm:bulletEnabled val="1"/>
        </dgm:presLayoutVars>
      </dgm:prSet>
      <dgm:spPr/>
    </dgm:pt>
    <dgm:pt modelId="{6BA69438-3D91-40F6-A487-BEE9193E902E}" type="pres">
      <dgm:prSet presAssocID="{5B28E281-466D-43CE-B690-A2E025715D6B}" presName="sibTrans" presStyleLbl="node1" presStyleIdx="0" presStyleCnt="5"/>
      <dgm:spPr/>
    </dgm:pt>
    <dgm:pt modelId="{C747DC68-02A5-4905-9036-B9027809662F}" type="pres">
      <dgm:prSet presAssocID="{EBEFFB09-2D25-4E75-A41E-40C46F68FB2B}" presName="dummy" presStyleCnt="0"/>
      <dgm:spPr/>
    </dgm:pt>
    <dgm:pt modelId="{6EA32B2E-163B-42F4-8A9C-D680810F5896}" type="pres">
      <dgm:prSet presAssocID="{EBEFFB09-2D25-4E75-A41E-40C46F68FB2B}" presName="node" presStyleLbl="revTx" presStyleIdx="1" presStyleCnt="5">
        <dgm:presLayoutVars>
          <dgm:bulletEnabled val="1"/>
        </dgm:presLayoutVars>
      </dgm:prSet>
      <dgm:spPr/>
    </dgm:pt>
    <dgm:pt modelId="{FC9E13C0-F0ED-4917-9822-80FB53C0CCD8}" type="pres">
      <dgm:prSet presAssocID="{1ADC9C17-80C7-4014-B87A-51E1EC0A42C0}" presName="sibTrans" presStyleLbl="node1" presStyleIdx="1" presStyleCnt="5"/>
      <dgm:spPr/>
    </dgm:pt>
    <dgm:pt modelId="{29D04429-9C8D-42A1-AEB1-135C61859E5A}" type="pres">
      <dgm:prSet presAssocID="{80A9C4D5-1F96-4816-968E-3F804CAAD42F}" presName="dummy" presStyleCnt="0"/>
      <dgm:spPr/>
    </dgm:pt>
    <dgm:pt modelId="{9CC66F4A-F025-49E2-ACBF-F299D6EA0D90}" type="pres">
      <dgm:prSet presAssocID="{80A9C4D5-1F96-4816-968E-3F804CAAD42F}" presName="node" presStyleLbl="revTx" presStyleIdx="2" presStyleCnt="5">
        <dgm:presLayoutVars>
          <dgm:bulletEnabled val="1"/>
        </dgm:presLayoutVars>
      </dgm:prSet>
      <dgm:spPr/>
    </dgm:pt>
    <dgm:pt modelId="{98189E9E-B21D-46E9-B672-E746E9CC920D}" type="pres">
      <dgm:prSet presAssocID="{CA89B50B-5E0A-43E1-9B66-AEC599B44125}" presName="sibTrans" presStyleLbl="node1" presStyleIdx="2" presStyleCnt="5"/>
      <dgm:spPr/>
    </dgm:pt>
    <dgm:pt modelId="{FB2FE387-DB7F-4D22-9DEA-EBED39230705}" type="pres">
      <dgm:prSet presAssocID="{DAA9911F-4750-4308-A0A9-D27743F0D65A}" presName="dummy" presStyleCnt="0"/>
      <dgm:spPr/>
    </dgm:pt>
    <dgm:pt modelId="{D4ADFBA5-0050-4897-9DF2-1E573A4612EB}" type="pres">
      <dgm:prSet presAssocID="{DAA9911F-4750-4308-A0A9-D27743F0D65A}" presName="node" presStyleLbl="revTx" presStyleIdx="3" presStyleCnt="5" custScaleX="151593">
        <dgm:presLayoutVars>
          <dgm:bulletEnabled val="1"/>
        </dgm:presLayoutVars>
      </dgm:prSet>
      <dgm:spPr/>
    </dgm:pt>
    <dgm:pt modelId="{CF1B12F2-D805-4600-B02C-8D86B9A4D926}" type="pres">
      <dgm:prSet presAssocID="{86318B63-8F5F-4245-8904-43858F337787}" presName="sibTrans" presStyleLbl="node1" presStyleIdx="3" presStyleCnt="5"/>
      <dgm:spPr/>
    </dgm:pt>
    <dgm:pt modelId="{B39D8AD0-3FB5-4DDA-A04F-21E7BB202309}" type="pres">
      <dgm:prSet presAssocID="{8AD4F7A5-A504-4BFB-A840-4688F3353B04}" presName="dummy" presStyleCnt="0"/>
      <dgm:spPr/>
    </dgm:pt>
    <dgm:pt modelId="{2FA7AA21-506C-4305-9D12-A05BAC6DE3FB}" type="pres">
      <dgm:prSet presAssocID="{8AD4F7A5-A504-4BFB-A840-4688F3353B04}" presName="node" presStyleLbl="revTx" presStyleIdx="4" presStyleCnt="5">
        <dgm:presLayoutVars>
          <dgm:bulletEnabled val="1"/>
        </dgm:presLayoutVars>
      </dgm:prSet>
      <dgm:spPr/>
    </dgm:pt>
    <dgm:pt modelId="{DD14FA22-77A3-451C-AC1C-5F49B5AFC323}" type="pres">
      <dgm:prSet presAssocID="{6C7CF347-9CE5-4E97-BD48-EE683EE4AB5A}" presName="sibTrans" presStyleLbl="node1" presStyleIdx="4" presStyleCnt="5" custLinFactNeighborX="-180" custLinFactNeighborY="-540"/>
      <dgm:spPr/>
    </dgm:pt>
  </dgm:ptLst>
  <dgm:cxnLst>
    <dgm:cxn modelId="{0C10090D-33B8-4738-B401-D3F821C6E7F7}" srcId="{BFC68797-98F0-4124-8CBD-EBDC8D2C1328}" destId="{80A9C4D5-1F96-4816-968E-3F804CAAD42F}" srcOrd="2" destOrd="0" parTransId="{90FA41A4-54D1-4863-A4C1-C904FE4B5EA5}" sibTransId="{CA89B50B-5E0A-43E1-9B66-AEC599B44125}"/>
    <dgm:cxn modelId="{64748615-71F4-41C1-AA25-4E35DB3BD966}" type="presOf" srcId="{EBEFFB09-2D25-4E75-A41E-40C46F68FB2B}" destId="{6EA32B2E-163B-42F4-8A9C-D680810F5896}" srcOrd="0" destOrd="0" presId="urn:microsoft.com/office/officeart/2005/8/layout/cycle1"/>
    <dgm:cxn modelId="{8BCA5521-469D-47FB-82F7-E60CFBC23CE2}" srcId="{BFC68797-98F0-4124-8CBD-EBDC8D2C1328}" destId="{DAA9911F-4750-4308-A0A9-D27743F0D65A}" srcOrd="3" destOrd="0" parTransId="{7238BA03-AB76-49FE-936D-B5E72BDC1931}" sibTransId="{86318B63-8F5F-4245-8904-43858F337787}"/>
    <dgm:cxn modelId="{546D182D-E7A7-4729-A345-71F98814D82E}" type="presOf" srcId="{86318B63-8F5F-4245-8904-43858F337787}" destId="{CF1B12F2-D805-4600-B02C-8D86B9A4D926}" srcOrd="0" destOrd="0" presId="urn:microsoft.com/office/officeart/2005/8/layout/cycle1"/>
    <dgm:cxn modelId="{FDD1C440-207F-4782-B5BD-C52B64F970F8}" type="presOf" srcId="{DAA9911F-4750-4308-A0A9-D27743F0D65A}" destId="{D4ADFBA5-0050-4897-9DF2-1E573A4612EB}" srcOrd="0" destOrd="0" presId="urn:microsoft.com/office/officeart/2005/8/layout/cycle1"/>
    <dgm:cxn modelId="{F4075144-7A4C-421B-95CE-9F6246A618A5}" type="presOf" srcId="{6C7CF347-9CE5-4E97-BD48-EE683EE4AB5A}" destId="{DD14FA22-77A3-451C-AC1C-5F49B5AFC323}" srcOrd="0" destOrd="0" presId="urn:microsoft.com/office/officeart/2005/8/layout/cycle1"/>
    <dgm:cxn modelId="{6D86466E-BF97-4180-9B0A-DB0F286852B6}" type="presOf" srcId="{5B28E281-466D-43CE-B690-A2E025715D6B}" destId="{6BA69438-3D91-40F6-A487-BEE9193E902E}" srcOrd="0" destOrd="0" presId="urn:microsoft.com/office/officeart/2005/8/layout/cycle1"/>
    <dgm:cxn modelId="{305B797F-10EF-4E37-8142-056AE7BEEF7B}" type="presOf" srcId="{98AE487E-03FD-40A5-826F-978F454C3C0E}" destId="{12CAC7BC-AC7D-4750-9B21-0835DBFF0A95}" srcOrd="0" destOrd="0" presId="urn:microsoft.com/office/officeart/2005/8/layout/cycle1"/>
    <dgm:cxn modelId="{79AAB7AD-5ED8-443A-8A69-1C0C6DC9BE1F}" srcId="{BFC68797-98F0-4124-8CBD-EBDC8D2C1328}" destId="{EBEFFB09-2D25-4E75-A41E-40C46F68FB2B}" srcOrd="1" destOrd="0" parTransId="{243FC964-E970-4360-B0D1-40368EFA5ECD}" sibTransId="{1ADC9C17-80C7-4014-B87A-51E1EC0A42C0}"/>
    <dgm:cxn modelId="{68A9B2BE-EE16-46DA-BC7C-441F068DE332}" type="presOf" srcId="{80A9C4D5-1F96-4816-968E-3F804CAAD42F}" destId="{9CC66F4A-F025-49E2-ACBF-F299D6EA0D90}" srcOrd="0" destOrd="0" presId="urn:microsoft.com/office/officeart/2005/8/layout/cycle1"/>
    <dgm:cxn modelId="{E4CE1FDA-D7EB-45C8-AF35-D6AE226DE404}" type="presOf" srcId="{CA89B50B-5E0A-43E1-9B66-AEC599B44125}" destId="{98189E9E-B21D-46E9-B672-E746E9CC920D}" srcOrd="0" destOrd="0" presId="urn:microsoft.com/office/officeart/2005/8/layout/cycle1"/>
    <dgm:cxn modelId="{612457DA-EE7B-433D-A1E9-0E7A80F621B9}" type="presOf" srcId="{BFC68797-98F0-4124-8CBD-EBDC8D2C1328}" destId="{FCDCBFCF-3530-48FB-8CDB-40BC14B4B031}" srcOrd="0" destOrd="0" presId="urn:microsoft.com/office/officeart/2005/8/layout/cycle1"/>
    <dgm:cxn modelId="{F8852BE3-C865-4C99-9430-B34961E6BC72}" srcId="{BFC68797-98F0-4124-8CBD-EBDC8D2C1328}" destId="{98AE487E-03FD-40A5-826F-978F454C3C0E}" srcOrd="0" destOrd="0" parTransId="{9D64ED19-DF76-4D0F-A175-FA196D1367C5}" sibTransId="{5B28E281-466D-43CE-B690-A2E025715D6B}"/>
    <dgm:cxn modelId="{DD5531E7-62FD-4341-AC03-83D623A7325A}" type="presOf" srcId="{8AD4F7A5-A504-4BFB-A840-4688F3353B04}" destId="{2FA7AA21-506C-4305-9D12-A05BAC6DE3FB}" srcOrd="0" destOrd="0" presId="urn:microsoft.com/office/officeart/2005/8/layout/cycle1"/>
    <dgm:cxn modelId="{282F40EB-50D3-4675-946C-FD02A903921A}" srcId="{BFC68797-98F0-4124-8CBD-EBDC8D2C1328}" destId="{8AD4F7A5-A504-4BFB-A840-4688F3353B04}" srcOrd="4" destOrd="0" parTransId="{16A4A8AF-2479-4F6F-9110-BA84C67DF002}" sibTransId="{6C7CF347-9CE5-4E97-BD48-EE683EE4AB5A}"/>
    <dgm:cxn modelId="{1F3D3FF9-400B-4B78-B7F9-848E5457FA31}" type="presOf" srcId="{1ADC9C17-80C7-4014-B87A-51E1EC0A42C0}" destId="{FC9E13C0-F0ED-4917-9822-80FB53C0CCD8}" srcOrd="0" destOrd="0" presId="urn:microsoft.com/office/officeart/2005/8/layout/cycle1"/>
    <dgm:cxn modelId="{FBA6B663-6BCA-419F-B223-0E95F9C4A111}" type="presParOf" srcId="{FCDCBFCF-3530-48FB-8CDB-40BC14B4B031}" destId="{D6A548F8-D592-484A-BC35-F783111C50E9}" srcOrd="0" destOrd="0" presId="urn:microsoft.com/office/officeart/2005/8/layout/cycle1"/>
    <dgm:cxn modelId="{46652DF3-3C11-444D-8A8A-55D59823CD3B}" type="presParOf" srcId="{FCDCBFCF-3530-48FB-8CDB-40BC14B4B031}" destId="{12CAC7BC-AC7D-4750-9B21-0835DBFF0A95}" srcOrd="1" destOrd="0" presId="urn:microsoft.com/office/officeart/2005/8/layout/cycle1"/>
    <dgm:cxn modelId="{CBC8967C-795D-4664-94B6-25E75C49D8F0}" type="presParOf" srcId="{FCDCBFCF-3530-48FB-8CDB-40BC14B4B031}" destId="{6BA69438-3D91-40F6-A487-BEE9193E902E}" srcOrd="2" destOrd="0" presId="urn:microsoft.com/office/officeart/2005/8/layout/cycle1"/>
    <dgm:cxn modelId="{E89E8BC9-C671-48DE-ABB1-A3A62C2265C1}" type="presParOf" srcId="{FCDCBFCF-3530-48FB-8CDB-40BC14B4B031}" destId="{C747DC68-02A5-4905-9036-B9027809662F}" srcOrd="3" destOrd="0" presId="urn:microsoft.com/office/officeart/2005/8/layout/cycle1"/>
    <dgm:cxn modelId="{508E22EA-6365-4F90-8A23-51E72A250B99}" type="presParOf" srcId="{FCDCBFCF-3530-48FB-8CDB-40BC14B4B031}" destId="{6EA32B2E-163B-42F4-8A9C-D680810F5896}" srcOrd="4" destOrd="0" presId="urn:microsoft.com/office/officeart/2005/8/layout/cycle1"/>
    <dgm:cxn modelId="{2B0E1108-D5F9-4374-A3A4-609E4D6849AE}" type="presParOf" srcId="{FCDCBFCF-3530-48FB-8CDB-40BC14B4B031}" destId="{FC9E13C0-F0ED-4917-9822-80FB53C0CCD8}" srcOrd="5" destOrd="0" presId="urn:microsoft.com/office/officeart/2005/8/layout/cycle1"/>
    <dgm:cxn modelId="{8446BA4B-5C0A-4BA1-91F8-A37EDA279430}" type="presParOf" srcId="{FCDCBFCF-3530-48FB-8CDB-40BC14B4B031}" destId="{29D04429-9C8D-42A1-AEB1-135C61859E5A}" srcOrd="6" destOrd="0" presId="urn:microsoft.com/office/officeart/2005/8/layout/cycle1"/>
    <dgm:cxn modelId="{4917D290-32BA-433C-BF7D-045E1AE64EA9}" type="presParOf" srcId="{FCDCBFCF-3530-48FB-8CDB-40BC14B4B031}" destId="{9CC66F4A-F025-49E2-ACBF-F299D6EA0D90}" srcOrd="7" destOrd="0" presId="urn:microsoft.com/office/officeart/2005/8/layout/cycle1"/>
    <dgm:cxn modelId="{79C4AE0C-D081-4F83-BCB1-AEAEDCBB93B3}" type="presParOf" srcId="{FCDCBFCF-3530-48FB-8CDB-40BC14B4B031}" destId="{98189E9E-B21D-46E9-B672-E746E9CC920D}" srcOrd="8" destOrd="0" presId="urn:microsoft.com/office/officeart/2005/8/layout/cycle1"/>
    <dgm:cxn modelId="{36803BE7-8697-4AA0-B7B7-7943029A3A8B}" type="presParOf" srcId="{FCDCBFCF-3530-48FB-8CDB-40BC14B4B031}" destId="{FB2FE387-DB7F-4D22-9DEA-EBED39230705}" srcOrd="9" destOrd="0" presId="urn:microsoft.com/office/officeart/2005/8/layout/cycle1"/>
    <dgm:cxn modelId="{DFA4CDE6-A180-483D-8DB7-D1533125CE3A}" type="presParOf" srcId="{FCDCBFCF-3530-48FB-8CDB-40BC14B4B031}" destId="{D4ADFBA5-0050-4897-9DF2-1E573A4612EB}" srcOrd="10" destOrd="0" presId="urn:microsoft.com/office/officeart/2005/8/layout/cycle1"/>
    <dgm:cxn modelId="{CE284549-FD13-412D-85FD-21D19269E9E7}" type="presParOf" srcId="{FCDCBFCF-3530-48FB-8CDB-40BC14B4B031}" destId="{CF1B12F2-D805-4600-B02C-8D86B9A4D926}" srcOrd="11" destOrd="0" presId="urn:microsoft.com/office/officeart/2005/8/layout/cycle1"/>
    <dgm:cxn modelId="{0FC5DED6-0718-4E51-A556-147D023A995D}" type="presParOf" srcId="{FCDCBFCF-3530-48FB-8CDB-40BC14B4B031}" destId="{B39D8AD0-3FB5-4DDA-A04F-21E7BB202309}" srcOrd="12" destOrd="0" presId="urn:microsoft.com/office/officeart/2005/8/layout/cycle1"/>
    <dgm:cxn modelId="{6B92B359-79AE-4634-BBC1-BB54A263BD2E}" type="presParOf" srcId="{FCDCBFCF-3530-48FB-8CDB-40BC14B4B031}" destId="{2FA7AA21-506C-4305-9D12-A05BAC6DE3FB}" srcOrd="13" destOrd="0" presId="urn:microsoft.com/office/officeart/2005/8/layout/cycle1"/>
    <dgm:cxn modelId="{FFE71E0D-FD7F-4488-B8CB-B9F05A5C3ED2}" type="presParOf" srcId="{FCDCBFCF-3530-48FB-8CDB-40BC14B4B031}" destId="{DD14FA22-77A3-451C-AC1C-5F49B5AFC323}"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AC7BC-AC7D-4750-9B21-0835DBFF0A95}">
      <dsp:nvSpPr>
        <dsp:cNvPr id="0" name=""/>
        <dsp:cNvSpPr/>
      </dsp:nvSpPr>
      <dsp:spPr>
        <a:xfrm>
          <a:off x="5864023" y="29205"/>
          <a:ext cx="1297246"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Communication</a:t>
          </a:r>
          <a:endParaRPr lang="en-IN" sz="1100" b="1" kern="1200" dirty="0"/>
        </a:p>
      </dsp:txBody>
      <dsp:txXfrm>
        <a:off x="5864023" y="29205"/>
        <a:ext cx="1297246" cy="995920"/>
      </dsp:txXfrm>
    </dsp:sp>
    <dsp:sp modelId="{6BA69438-3D91-40F6-A487-BEE9193E902E}">
      <dsp:nvSpPr>
        <dsp:cNvPr id="0" name=""/>
        <dsp:cNvSpPr/>
      </dsp:nvSpPr>
      <dsp:spPr>
        <a:xfrm>
          <a:off x="3671217" y="308"/>
          <a:ext cx="3734878" cy="3734878"/>
        </a:xfrm>
        <a:prstGeom prst="circularArrow">
          <a:avLst>
            <a:gd name="adj1" fmla="val 5200"/>
            <a:gd name="adj2" fmla="val 335884"/>
            <a:gd name="adj3" fmla="val 21293362"/>
            <a:gd name="adj4" fmla="val 19766134"/>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A32B2E-163B-42F4-8A9C-D680810F5896}">
      <dsp:nvSpPr>
        <dsp:cNvPr id="0" name=""/>
        <dsp:cNvSpPr/>
      </dsp:nvSpPr>
      <dsp:spPr>
        <a:xfrm>
          <a:off x="6616645" y="1881844"/>
          <a:ext cx="995920"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Design</a:t>
          </a:r>
          <a:endParaRPr lang="en-IN" sz="1100" b="1" kern="1200" dirty="0"/>
        </a:p>
      </dsp:txBody>
      <dsp:txXfrm>
        <a:off x="6616645" y="1881844"/>
        <a:ext cx="995920" cy="995920"/>
      </dsp:txXfrm>
    </dsp:sp>
    <dsp:sp modelId="{FC9E13C0-F0ED-4917-9822-80FB53C0CCD8}">
      <dsp:nvSpPr>
        <dsp:cNvPr id="0" name=""/>
        <dsp:cNvSpPr/>
      </dsp:nvSpPr>
      <dsp:spPr>
        <a:xfrm>
          <a:off x="3671217" y="308"/>
          <a:ext cx="3734878" cy="3734878"/>
        </a:xfrm>
        <a:prstGeom prst="circularArrow">
          <a:avLst>
            <a:gd name="adj1" fmla="val 5200"/>
            <a:gd name="adj2" fmla="val 335884"/>
            <a:gd name="adj3" fmla="val 4014822"/>
            <a:gd name="adj4" fmla="val 2253318"/>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C66F4A-F025-49E2-ACBF-F299D6EA0D90}">
      <dsp:nvSpPr>
        <dsp:cNvPr id="0" name=""/>
        <dsp:cNvSpPr/>
      </dsp:nvSpPr>
      <dsp:spPr>
        <a:xfrm>
          <a:off x="5040696" y="3026838"/>
          <a:ext cx="995920"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Construction</a:t>
          </a:r>
          <a:endParaRPr lang="en-IN" sz="1100" b="1" kern="1200" dirty="0"/>
        </a:p>
      </dsp:txBody>
      <dsp:txXfrm>
        <a:off x="5040696" y="3026838"/>
        <a:ext cx="995920" cy="995920"/>
      </dsp:txXfrm>
    </dsp:sp>
    <dsp:sp modelId="{98189E9E-B21D-46E9-B672-E746E9CC920D}">
      <dsp:nvSpPr>
        <dsp:cNvPr id="0" name=""/>
        <dsp:cNvSpPr/>
      </dsp:nvSpPr>
      <dsp:spPr>
        <a:xfrm>
          <a:off x="3671217" y="308"/>
          <a:ext cx="3734878" cy="3734878"/>
        </a:xfrm>
        <a:prstGeom prst="circularArrow">
          <a:avLst>
            <a:gd name="adj1" fmla="val 5200"/>
            <a:gd name="adj2" fmla="val 335884"/>
            <a:gd name="adj3" fmla="val 8210798"/>
            <a:gd name="adj4" fmla="val 6449294"/>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DFBA5-0050-4897-9DF2-1E573A4612EB}">
      <dsp:nvSpPr>
        <dsp:cNvPr id="0" name=""/>
        <dsp:cNvSpPr/>
      </dsp:nvSpPr>
      <dsp:spPr>
        <a:xfrm>
          <a:off x="3207834" y="1881844"/>
          <a:ext cx="1509745"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Implementation</a:t>
          </a:r>
          <a:endParaRPr lang="en-IN" sz="1100" b="1" kern="1200" dirty="0"/>
        </a:p>
      </dsp:txBody>
      <dsp:txXfrm>
        <a:off x="3207834" y="1881844"/>
        <a:ext cx="1509745" cy="995920"/>
      </dsp:txXfrm>
    </dsp:sp>
    <dsp:sp modelId="{CF1B12F2-D805-4600-B02C-8D86B9A4D926}">
      <dsp:nvSpPr>
        <dsp:cNvPr id="0" name=""/>
        <dsp:cNvSpPr/>
      </dsp:nvSpPr>
      <dsp:spPr>
        <a:xfrm>
          <a:off x="3671217" y="308"/>
          <a:ext cx="3734878" cy="3734878"/>
        </a:xfrm>
        <a:prstGeom prst="circularArrow">
          <a:avLst>
            <a:gd name="adj1" fmla="val 5200"/>
            <a:gd name="adj2" fmla="val 335884"/>
            <a:gd name="adj3" fmla="val 12297982"/>
            <a:gd name="adj4" fmla="val 10770755"/>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A7AA21-506C-4305-9D12-A05BAC6DE3FB}">
      <dsp:nvSpPr>
        <dsp:cNvPr id="0" name=""/>
        <dsp:cNvSpPr/>
      </dsp:nvSpPr>
      <dsp:spPr>
        <a:xfrm>
          <a:off x="4066705" y="29205"/>
          <a:ext cx="995920"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Deployment</a:t>
          </a:r>
          <a:endParaRPr lang="en-IN" sz="1100" b="1" kern="1200" dirty="0"/>
        </a:p>
      </dsp:txBody>
      <dsp:txXfrm>
        <a:off x="4066705" y="29205"/>
        <a:ext cx="995920" cy="995920"/>
      </dsp:txXfrm>
    </dsp:sp>
    <dsp:sp modelId="{DD14FA22-77A3-451C-AC1C-5F49B5AFC323}">
      <dsp:nvSpPr>
        <dsp:cNvPr id="0" name=""/>
        <dsp:cNvSpPr/>
      </dsp:nvSpPr>
      <dsp:spPr>
        <a:xfrm>
          <a:off x="3664494" y="-19859"/>
          <a:ext cx="3734878" cy="3734878"/>
        </a:xfrm>
        <a:prstGeom prst="circularArrow">
          <a:avLst>
            <a:gd name="adj1" fmla="val 5200"/>
            <a:gd name="adj2" fmla="val 335884"/>
            <a:gd name="adj3" fmla="val 16543543"/>
            <a:gd name="adj4" fmla="val 15198306"/>
            <a:gd name="adj5" fmla="val 606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F3331E0-4144-4B60-AD2B-98EEF390E3D4}" type="datetimeFigureOut">
              <a:rPr lang="en-IN" smtClean="0"/>
              <a:t>01-03-2022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261035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331E0-4144-4B60-AD2B-98EEF390E3D4}"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219883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3331E0-4144-4B60-AD2B-98EEF390E3D4}" type="datetimeFigureOut">
              <a:rPr lang="en-IN" smtClean="0"/>
              <a:t>01-03-2022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2157195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3331E0-4144-4B60-AD2B-98EEF390E3D4}" type="datetimeFigureOut">
              <a:rPr lang="en-IN" smtClean="0"/>
              <a:t>01-03-2022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C3BA0CC-8751-4E47-BD71-D7BFD264878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3148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F3331E0-4144-4B60-AD2B-98EEF390E3D4}" type="datetimeFigureOut">
              <a:rPr lang="en-IN" smtClean="0"/>
              <a:t>01-03-2022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2291829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3331E0-4144-4B60-AD2B-98EEF390E3D4}"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2293089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3331E0-4144-4B60-AD2B-98EEF390E3D4}"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1263832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331E0-4144-4B60-AD2B-98EEF390E3D4}"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4093152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F3331E0-4144-4B60-AD2B-98EEF390E3D4}" type="datetimeFigureOut">
              <a:rPr lang="en-IN" smtClean="0"/>
              <a:t>01-03-2022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210712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331E0-4144-4B60-AD2B-98EEF390E3D4}" type="datetimeFigureOut">
              <a:rPr lang="en-IN" smtClean="0"/>
              <a:t>01-03-2022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30150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F3331E0-4144-4B60-AD2B-98EEF390E3D4}" type="datetimeFigureOut">
              <a:rPr lang="en-IN" smtClean="0"/>
              <a:t>01-03-2022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293617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3331E0-4144-4B60-AD2B-98EEF390E3D4}"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325975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3331E0-4144-4B60-AD2B-98EEF390E3D4}" type="datetimeFigureOut">
              <a:rPr lang="en-IN" smtClean="0"/>
              <a:t>01-03-2022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268002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3331E0-4144-4B60-AD2B-98EEF390E3D4}" type="datetimeFigureOut">
              <a:rPr lang="en-IN" smtClean="0"/>
              <a:t>01-03-2022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369977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331E0-4144-4B60-AD2B-98EEF390E3D4}" type="datetimeFigureOut">
              <a:rPr lang="en-IN" smtClean="0"/>
              <a:t>01-03-2022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199956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331E0-4144-4B60-AD2B-98EEF390E3D4}"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120672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3331E0-4144-4B60-AD2B-98EEF390E3D4}" type="datetimeFigureOut">
              <a:rPr lang="en-IN" smtClean="0"/>
              <a:t>01-03-2022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BA0CC-8751-4E47-BD71-D7BFD2648789}" type="slidenum">
              <a:rPr lang="en-IN" smtClean="0"/>
              <a:t>‹#›</a:t>
            </a:fld>
            <a:endParaRPr lang="en-IN"/>
          </a:p>
        </p:txBody>
      </p:sp>
    </p:spTree>
    <p:extLst>
      <p:ext uri="{BB962C8B-B14F-4D97-AF65-F5344CB8AC3E}">
        <p14:creationId xmlns:p14="http://schemas.microsoft.com/office/powerpoint/2010/main" val="3842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3331E0-4144-4B60-AD2B-98EEF390E3D4}" type="datetimeFigureOut">
              <a:rPr lang="en-IN" smtClean="0"/>
              <a:t>01-03-2022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3BA0CC-8751-4E47-BD71-D7BFD2648789}" type="slidenum">
              <a:rPr lang="en-IN" smtClean="0"/>
              <a:t>‹#›</a:t>
            </a:fld>
            <a:endParaRPr lang="en-IN"/>
          </a:p>
        </p:txBody>
      </p:sp>
    </p:spTree>
    <p:extLst>
      <p:ext uri="{BB962C8B-B14F-4D97-AF65-F5344CB8AC3E}">
        <p14:creationId xmlns:p14="http://schemas.microsoft.com/office/powerpoint/2010/main" val="237784273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18DC-200B-41C8-9EFF-73346605207F}"/>
              </a:ext>
            </a:extLst>
          </p:cNvPr>
          <p:cNvSpPr>
            <a:spLocks noGrp="1"/>
          </p:cNvSpPr>
          <p:nvPr>
            <p:ph type="title"/>
          </p:nvPr>
        </p:nvSpPr>
        <p:spPr>
          <a:xfrm>
            <a:off x="2379097" y="1098989"/>
            <a:ext cx="7542143" cy="1293028"/>
          </a:xfrm>
        </p:spPr>
        <p:txBody>
          <a:bodyPr>
            <a:normAutofit/>
          </a:bodyPr>
          <a:lstStyle/>
          <a:p>
            <a:r>
              <a:rPr lang="en-US" sz="6000" b="1" dirty="0">
                <a:latin typeface="Times New Roman" panose="02020603050405020304" pitchFamily="18" charset="0"/>
                <a:cs typeface="Times New Roman" panose="02020603050405020304" pitchFamily="18" charset="0"/>
              </a:rPr>
              <a:t>CYBER</a:t>
            </a:r>
            <a:r>
              <a:rPr lang="en-US" sz="6000"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SHOPPING</a:t>
            </a:r>
          </a:p>
        </p:txBody>
      </p:sp>
      <p:sp>
        <p:nvSpPr>
          <p:cNvPr id="3" name="Content Placeholder 2">
            <a:extLst>
              <a:ext uri="{FF2B5EF4-FFF2-40B4-BE49-F238E27FC236}">
                <a16:creationId xmlns:a16="http://schemas.microsoft.com/office/drawing/2014/main" id="{EF84FA30-EFEA-4380-ADCB-E81DE32C3BDB}"/>
              </a:ext>
            </a:extLst>
          </p:cNvPr>
          <p:cNvSpPr>
            <a:spLocks noGrp="1"/>
          </p:cNvSpPr>
          <p:nvPr>
            <p:ph idx="1"/>
          </p:nvPr>
        </p:nvSpPr>
        <p:spPr>
          <a:xfrm>
            <a:off x="685800" y="4465983"/>
            <a:ext cx="10820400" cy="1744317"/>
          </a:xfrm>
        </p:spPr>
        <p:txBody>
          <a:bodyPr>
            <a:normAutofit fontScale="77500" lnSpcReduction="20000"/>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Guided By:</a:t>
            </a:r>
          </a:p>
          <a:p>
            <a:pPr marL="0" indent="0">
              <a:buNone/>
            </a:pPr>
            <a:r>
              <a:rPr lang="en-US" sz="2800" b="1" dirty="0">
                <a:latin typeface="Times New Roman" panose="02020603050405020304" pitchFamily="18" charset="0"/>
                <a:cs typeface="Times New Roman" panose="02020603050405020304" pitchFamily="18" charset="0"/>
              </a:rPr>
              <a:t>K.Narasimhulu</a:t>
            </a:r>
            <a:r>
              <a:rPr lang="en-US" dirty="0"/>
              <a:t>                                                                                                           </a:t>
            </a:r>
            <a:r>
              <a:rPr lang="en-US" sz="2800" dirty="0">
                <a:latin typeface="Times New Roman" panose="02020603050405020304" pitchFamily="18" charset="0"/>
                <a:cs typeface="Times New Roman" panose="02020603050405020304" pitchFamily="18" charset="0"/>
              </a:rPr>
              <a:t>Presented By:</a:t>
            </a:r>
          </a:p>
          <a:p>
            <a:pPr marL="0" indent="0">
              <a:buNone/>
            </a:pPr>
            <a:r>
              <a:rPr lang="en-US" dirty="0"/>
              <a:t>                                                                                                                                          </a:t>
            </a:r>
            <a:r>
              <a:rPr lang="en-US" sz="2800" b="1" dirty="0" err="1">
                <a:latin typeface="Times New Roman" panose="02020603050405020304" pitchFamily="18" charset="0"/>
                <a:cs typeface="Times New Roman" panose="02020603050405020304" pitchFamily="18" charset="0"/>
              </a:rPr>
              <a:t>K</a:t>
            </a:r>
            <a:r>
              <a:rPr lang="en-US" sz="2800" dirty="0" err="1">
                <a:latin typeface="Times New Roman" panose="02020603050405020304" pitchFamily="18" charset="0"/>
                <a:cs typeface="Times New Roman" panose="02020603050405020304" pitchFamily="18" charset="0"/>
              </a:rPr>
              <a:t>.</a:t>
            </a:r>
            <a:r>
              <a:rPr lang="en-US" sz="2800" b="1" dirty="0" err="1">
                <a:latin typeface="Times New Roman" panose="02020603050405020304" pitchFamily="18" charset="0"/>
                <a:cs typeface="Times New Roman" panose="02020603050405020304" pitchFamily="18" charset="0"/>
              </a:rPr>
              <a:t>Amrutha</a:t>
            </a:r>
            <a:endParaRPr lang="en-US" sz="2800" b="1" dirty="0">
              <a:latin typeface="Times New Roman" panose="02020603050405020304" pitchFamily="18" charset="0"/>
              <a:cs typeface="Times New Roman" panose="02020603050405020304" pitchFamily="18" charset="0"/>
            </a:endParaRPr>
          </a:p>
          <a:p>
            <a:pPr marL="0" indent="0">
              <a:buNone/>
            </a:pPr>
            <a:r>
              <a:rPr lang="en-US" dirty="0"/>
              <a:t>                                                                                                                                          </a:t>
            </a:r>
            <a:r>
              <a:rPr lang="en-US" sz="2800" b="1" dirty="0">
                <a:latin typeface="Times New Roman" panose="02020603050405020304" pitchFamily="18" charset="0"/>
                <a:cs typeface="Times New Roman" panose="02020603050405020304" pitchFamily="18" charset="0"/>
              </a:rPr>
              <a:t>Reg</a:t>
            </a: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no</a:t>
            </a: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20091f0003</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723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93E64-6CCB-4C9D-B5C3-5F02A3D8AB47}"/>
              </a:ext>
            </a:extLst>
          </p:cNvPr>
          <p:cNvSpPr txBox="1"/>
          <p:nvPr/>
        </p:nvSpPr>
        <p:spPr>
          <a:xfrm>
            <a:off x="1775013" y="1186934"/>
            <a:ext cx="8644778"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Software development life cycle</a:t>
            </a:r>
          </a:p>
        </p:txBody>
      </p:sp>
      <p:sp>
        <p:nvSpPr>
          <p:cNvPr id="5" name="TextBox 4">
            <a:extLst>
              <a:ext uri="{FF2B5EF4-FFF2-40B4-BE49-F238E27FC236}">
                <a16:creationId xmlns:a16="http://schemas.microsoft.com/office/drawing/2014/main" id="{352D95FC-F0D3-48F0-ACD6-E8BEC4CA39F7}"/>
              </a:ext>
            </a:extLst>
          </p:cNvPr>
          <p:cNvSpPr txBox="1"/>
          <p:nvPr/>
        </p:nvSpPr>
        <p:spPr>
          <a:xfrm>
            <a:off x="1048870" y="2340873"/>
            <a:ext cx="9728947" cy="368684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SDLC is a process followed for a software project, within a software organization. </a:t>
            </a:r>
          </a:p>
          <a:p>
            <a:pPr marL="342900" indent="-342900" algn="just">
              <a:lnSpc>
                <a:spcPct val="150000"/>
              </a:lnSpc>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consists of a detailed plan describing how to develop, maintain, replace and alter or enhance specific software.</a:t>
            </a:r>
          </a:p>
          <a:p>
            <a:pPr marL="342900" indent="-342900" algn="just">
              <a:lnSpc>
                <a:spcPct val="150000"/>
              </a:lnSpc>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life cycle defines a methodology for improving the quality of software and the overall development process.</a:t>
            </a:r>
          </a:p>
          <a:p>
            <a:pPr marL="342900" indent="-342900">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SDLC stages are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Communication, Design, Construction, Implementation, Deployment.</a:t>
            </a:r>
          </a:p>
          <a:p>
            <a:pPr>
              <a:lnSpc>
                <a:spcPct val="150000"/>
              </a:lnSpc>
            </a:pPr>
            <a:endParaRPr lang="en-IN" sz="1800" dirty="0"/>
          </a:p>
        </p:txBody>
      </p:sp>
    </p:spTree>
    <p:extLst>
      <p:ext uri="{BB962C8B-B14F-4D97-AF65-F5344CB8AC3E}">
        <p14:creationId xmlns:p14="http://schemas.microsoft.com/office/powerpoint/2010/main" val="344142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94AC14-5193-4234-BB7D-27EE5D8E88E9}"/>
              </a:ext>
            </a:extLst>
          </p:cNvPr>
          <p:cNvSpPr txBox="1"/>
          <p:nvPr/>
        </p:nvSpPr>
        <p:spPr>
          <a:xfrm>
            <a:off x="3704664" y="884375"/>
            <a:ext cx="7145430"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Architecture Design</a:t>
            </a:r>
            <a:endParaRPr lang="en-US" sz="4800" dirty="0">
              <a:latin typeface="Times New Roman" panose="02020603050405020304" pitchFamily="18" charset="0"/>
              <a:cs typeface="Times New Roman" panose="02020603050405020304" pitchFamily="18" charset="0"/>
            </a:endParaRPr>
          </a:p>
        </p:txBody>
      </p:sp>
      <p:graphicFrame>
        <p:nvGraphicFramePr>
          <p:cNvPr id="4" name="Content Placeholder 20">
            <a:extLst>
              <a:ext uri="{FF2B5EF4-FFF2-40B4-BE49-F238E27FC236}">
                <a16:creationId xmlns:a16="http://schemas.microsoft.com/office/drawing/2014/main" id="{AE5FE923-DD3F-49E1-8DAC-A08FEF95698E}"/>
              </a:ext>
            </a:extLst>
          </p:cNvPr>
          <p:cNvGraphicFramePr>
            <a:graphicFrameLocks/>
          </p:cNvGraphicFramePr>
          <p:nvPr>
            <p:extLst>
              <p:ext uri="{D42A27DB-BD31-4B8C-83A1-F6EECF244321}">
                <p14:modId xmlns:p14="http://schemas.microsoft.com/office/powerpoint/2010/main" val="460562275"/>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81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CEBBCA-D166-4F8B-B553-308C3097EC55}"/>
              </a:ext>
            </a:extLst>
          </p:cNvPr>
          <p:cNvSpPr txBox="1"/>
          <p:nvPr/>
        </p:nvSpPr>
        <p:spPr>
          <a:xfrm>
            <a:off x="4061012" y="635604"/>
            <a:ext cx="7111812"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Waterfall model</a:t>
            </a:r>
          </a:p>
        </p:txBody>
      </p:sp>
      <p:sp>
        <p:nvSpPr>
          <p:cNvPr id="5" name="TextBox 4">
            <a:extLst>
              <a:ext uri="{FF2B5EF4-FFF2-40B4-BE49-F238E27FC236}">
                <a16:creationId xmlns:a16="http://schemas.microsoft.com/office/drawing/2014/main" id="{D73C064A-9DB7-4549-A7C5-57D4F7352D2E}"/>
              </a:ext>
            </a:extLst>
          </p:cNvPr>
          <p:cNvSpPr txBox="1"/>
          <p:nvPr/>
        </p:nvSpPr>
        <p:spPr>
          <a:xfrm>
            <a:off x="1586752" y="1466601"/>
            <a:ext cx="9796183" cy="18836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Waterfall approach was first SDLC Model to be used widely in Software Engineering to ensure success of the project. </a:t>
            </a:r>
          </a:p>
          <a:p>
            <a:pPr marL="342900" indent="-342900">
              <a:lnSpc>
                <a:spcPct val="150000"/>
              </a:lnSpc>
              <a:buFont typeface="Arial" panose="020B0604020202020204" pitchFamily="34" charset="0"/>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Waterfall" approach, the whole process of software development is divided into separate phases. </a:t>
            </a:r>
          </a:p>
        </p:txBody>
      </p:sp>
      <p:pic>
        <p:nvPicPr>
          <p:cNvPr id="6" name="Picture 5" descr="SDLC Waterfall Model">
            <a:extLst>
              <a:ext uri="{FF2B5EF4-FFF2-40B4-BE49-F238E27FC236}">
                <a16:creationId xmlns:a16="http://schemas.microsoft.com/office/drawing/2014/main" id="{13257D8E-137F-4720-A127-072138FD464F}"/>
              </a:ext>
            </a:extLst>
          </p:cNvPr>
          <p:cNvPicPr>
            <a:picLocks noChangeAspect="1"/>
          </p:cNvPicPr>
          <p:nvPr/>
        </p:nvPicPr>
        <p:blipFill>
          <a:blip r:embed="rId2"/>
          <a:srcRect/>
          <a:stretch>
            <a:fillRect/>
          </a:stretch>
        </p:blipFill>
        <p:spPr bwMode="auto">
          <a:xfrm>
            <a:off x="2820433" y="3555187"/>
            <a:ext cx="6551133" cy="2994992"/>
          </a:xfrm>
          <a:prstGeom prst="rect">
            <a:avLst/>
          </a:prstGeom>
          <a:blipFill>
            <a:blip r:embed="rId3"/>
            <a:tile tx="0" ty="0" sx="100000" sy="100000" flip="none" algn="tl"/>
          </a:blipFill>
          <a:ln w="9525">
            <a:solidFill>
              <a:srgbClr val="FFC000"/>
            </a:solidFill>
            <a:miter lim="800000"/>
            <a:headEnd/>
            <a:tailEnd/>
          </a:ln>
        </p:spPr>
      </p:pic>
    </p:spTree>
    <p:extLst>
      <p:ext uri="{BB962C8B-B14F-4D97-AF65-F5344CB8AC3E}">
        <p14:creationId xmlns:p14="http://schemas.microsoft.com/office/powerpoint/2010/main" val="1509749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A6663-827F-4F1A-8E76-F156919AE556}"/>
              </a:ext>
            </a:extLst>
          </p:cNvPr>
          <p:cNvSpPr txBox="1"/>
          <p:nvPr/>
        </p:nvSpPr>
        <p:spPr>
          <a:xfrm>
            <a:off x="4444253" y="723010"/>
            <a:ext cx="6856319"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Modules</a:t>
            </a:r>
          </a:p>
        </p:txBody>
      </p:sp>
      <p:sp>
        <p:nvSpPr>
          <p:cNvPr id="5" name="TextBox 4">
            <a:extLst>
              <a:ext uri="{FF2B5EF4-FFF2-40B4-BE49-F238E27FC236}">
                <a16:creationId xmlns:a16="http://schemas.microsoft.com/office/drawing/2014/main" id="{58F0D3FC-86D3-40DB-BB8B-EBB475C82CE7}"/>
              </a:ext>
            </a:extLst>
          </p:cNvPr>
          <p:cNvSpPr txBox="1"/>
          <p:nvPr/>
        </p:nvSpPr>
        <p:spPr>
          <a:xfrm>
            <a:off x="1929652" y="2013980"/>
            <a:ext cx="7548842" cy="2345322"/>
          </a:xfrm>
          <a:prstGeom prst="rect">
            <a:avLst/>
          </a:prstGeom>
          <a:noFill/>
        </p:spPr>
        <p:txBody>
          <a:bodyPr wrap="square">
            <a:spAutoFit/>
          </a:bodyPr>
          <a:lstStyle/>
          <a:p>
            <a:pPr>
              <a:lnSpc>
                <a:spcPct val="150000"/>
              </a:lnSpc>
              <a:buNone/>
            </a:pPr>
            <a:r>
              <a:rPr lang="en-US" sz="2000" b="1" dirty="0">
                <a:latin typeface="Times New Roman" panose="02020603050405020304" pitchFamily="18" charset="0"/>
                <a:cs typeface="Times New Roman" panose="02020603050405020304" pitchFamily="18" charset="0"/>
              </a:rPr>
              <a:t>Administrator Module </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Online Shopping</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Different Seller Integration</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Sellers Information Monitoring</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Backups &amp; Restore of Sellers and Buyers Data.</a:t>
            </a:r>
          </a:p>
        </p:txBody>
      </p:sp>
    </p:spTree>
    <p:extLst>
      <p:ext uri="{BB962C8B-B14F-4D97-AF65-F5344CB8AC3E}">
        <p14:creationId xmlns:p14="http://schemas.microsoft.com/office/powerpoint/2010/main" val="59694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046642-C4F4-43F6-8B70-31293E1E1135}"/>
              </a:ext>
            </a:extLst>
          </p:cNvPr>
          <p:cNvSpPr txBox="1"/>
          <p:nvPr/>
        </p:nvSpPr>
        <p:spPr>
          <a:xfrm>
            <a:off x="4336677" y="911269"/>
            <a:ext cx="7575736"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Seller Module</a:t>
            </a:r>
          </a:p>
        </p:txBody>
      </p:sp>
      <p:sp>
        <p:nvSpPr>
          <p:cNvPr id="5" name="TextBox 4">
            <a:extLst>
              <a:ext uri="{FF2B5EF4-FFF2-40B4-BE49-F238E27FC236}">
                <a16:creationId xmlns:a16="http://schemas.microsoft.com/office/drawing/2014/main" id="{E7B801DB-7A77-4792-A179-62A8FC711021}"/>
              </a:ext>
            </a:extLst>
          </p:cNvPr>
          <p:cNvSpPr txBox="1"/>
          <p:nvPr/>
        </p:nvSpPr>
        <p:spPr>
          <a:xfrm>
            <a:off x="2563346" y="2164568"/>
            <a:ext cx="6094878" cy="3268652"/>
          </a:xfrm>
          <a:prstGeom prst="rect">
            <a:avLst/>
          </a:prstGeom>
          <a:noFill/>
        </p:spPr>
        <p:txBody>
          <a:bodyPr wrap="square">
            <a:spAutoFit/>
          </a:bodyPr>
          <a:lstStyle/>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Maintains of Products</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Promote Brands</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Promote Discounts</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Provide Combination of Products</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View User Bargained Price</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Offer Seller Price</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Provide Combination Offers</a:t>
            </a:r>
          </a:p>
        </p:txBody>
      </p:sp>
    </p:spTree>
    <p:extLst>
      <p:ext uri="{BB962C8B-B14F-4D97-AF65-F5344CB8AC3E}">
        <p14:creationId xmlns:p14="http://schemas.microsoft.com/office/powerpoint/2010/main" val="209295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FF072-B228-4286-A3EB-BCAD466C3BC9}"/>
              </a:ext>
            </a:extLst>
          </p:cNvPr>
          <p:cNvSpPr txBox="1"/>
          <p:nvPr/>
        </p:nvSpPr>
        <p:spPr>
          <a:xfrm>
            <a:off x="4316506" y="857481"/>
            <a:ext cx="7125259"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Buyer Module</a:t>
            </a:r>
          </a:p>
        </p:txBody>
      </p:sp>
      <p:sp>
        <p:nvSpPr>
          <p:cNvPr id="5" name="TextBox 4">
            <a:extLst>
              <a:ext uri="{FF2B5EF4-FFF2-40B4-BE49-F238E27FC236}">
                <a16:creationId xmlns:a16="http://schemas.microsoft.com/office/drawing/2014/main" id="{D9613573-993A-4205-BA14-3B4D3DCF1183}"/>
              </a:ext>
            </a:extLst>
          </p:cNvPr>
          <p:cNvSpPr txBox="1"/>
          <p:nvPr/>
        </p:nvSpPr>
        <p:spPr>
          <a:xfrm>
            <a:off x="3048561" y="1956138"/>
            <a:ext cx="6094878" cy="32686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Registration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Login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Search of Products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View Products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Bargain for Price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View Combination Offers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View willing Price Vendors List</a:t>
            </a:r>
          </a:p>
        </p:txBody>
      </p:sp>
    </p:spTree>
    <p:extLst>
      <p:ext uri="{BB962C8B-B14F-4D97-AF65-F5344CB8AC3E}">
        <p14:creationId xmlns:p14="http://schemas.microsoft.com/office/powerpoint/2010/main" val="152344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835A14-D382-492A-9EDD-F1257F999F43}"/>
              </a:ext>
            </a:extLst>
          </p:cNvPr>
          <p:cNvSpPr txBox="1"/>
          <p:nvPr/>
        </p:nvSpPr>
        <p:spPr>
          <a:xfrm>
            <a:off x="3677770" y="864204"/>
            <a:ext cx="7333689"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Architecture Design</a:t>
            </a:r>
            <a:endParaRPr lang="en-US" sz="4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A67626-B3DB-4497-B53D-FA6CD64DAB02}"/>
              </a:ext>
            </a:extLst>
          </p:cNvPr>
          <p:cNvPicPr/>
          <p:nvPr/>
        </p:nvPicPr>
        <p:blipFill>
          <a:blip r:embed="rId2"/>
          <a:srcRect l="29578" t="36677" r="2440" b="22563"/>
          <a:stretch>
            <a:fillRect/>
          </a:stretch>
        </p:blipFill>
        <p:spPr bwMode="auto">
          <a:xfrm>
            <a:off x="2494429" y="2074604"/>
            <a:ext cx="7333688" cy="4043807"/>
          </a:xfrm>
          <a:prstGeom prst="rect">
            <a:avLst/>
          </a:prstGeom>
          <a:noFill/>
          <a:ln w="9525">
            <a:noFill/>
            <a:miter lim="800000"/>
            <a:headEnd/>
            <a:tailEnd/>
          </a:ln>
        </p:spPr>
      </p:pic>
    </p:spTree>
    <p:extLst>
      <p:ext uri="{BB962C8B-B14F-4D97-AF65-F5344CB8AC3E}">
        <p14:creationId xmlns:p14="http://schemas.microsoft.com/office/powerpoint/2010/main" val="239050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E61647-B0FF-4005-9DDF-C3DFFBD54A4A}"/>
              </a:ext>
            </a:extLst>
          </p:cNvPr>
          <p:cNvSpPr txBox="1"/>
          <p:nvPr/>
        </p:nvSpPr>
        <p:spPr>
          <a:xfrm>
            <a:off x="4329953" y="716287"/>
            <a:ext cx="6856317"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UML Diagrams</a:t>
            </a:r>
          </a:p>
        </p:txBody>
      </p:sp>
      <p:grpSp>
        <p:nvGrpSpPr>
          <p:cNvPr id="4" name="Group 3">
            <a:extLst>
              <a:ext uri="{FF2B5EF4-FFF2-40B4-BE49-F238E27FC236}">
                <a16:creationId xmlns:a16="http://schemas.microsoft.com/office/drawing/2014/main" id="{73223FB0-A6D9-46D1-B155-901DE30A0533}"/>
              </a:ext>
            </a:extLst>
          </p:cNvPr>
          <p:cNvGrpSpPr>
            <a:grpSpLocks noChangeAspect="1"/>
          </p:cNvGrpSpPr>
          <p:nvPr/>
        </p:nvGrpSpPr>
        <p:grpSpPr bwMode="auto">
          <a:xfrm>
            <a:off x="3641725" y="1885904"/>
            <a:ext cx="4908550" cy="4484688"/>
            <a:chOff x="0" y="389"/>
            <a:chExt cx="7731" cy="7063"/>
          </a:xfrm>
        </p:grpSpPr>
        <p:sp>
          <p:nvSpPr>
            <p:cNvPr id="5" name="AutoShape 37">
              <a:extLst>
                <a:ext uri="{FF2B5EF4-FFF2-40B4-BE49-F238E27FC236}">
                  <a16:creationId xmlns:a16="http://schemas.microsoft.com/office/drawing/2014/main" id="{86FA0270-5486-4C44-9AF5-8DA6ACCB2982}"/>
                </a:ext>
              </a:extLst>
            </p:cNvPr>
            <p:cNvSpPr>
              <a:spLocks noChangeAspect="1" noChangeArrowheads="1" noTextEdit="1"/>
            </p:cNvSpPr>
            <p:nvPr/>
          </p:nvSpPr>
          <p:spPr bwMode="auto">
            <a:xfrm>
              <a:off x="0" y="389"/>
              <a:ext cx="7731" cy="7063"/>
            </a:xfrm>
            <a:prstGeom prst="rect">
              <a:avLst/>
            </a:prstGeom>
            <a:noFill/>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6" name="Oval 5">
              <a:extLst>
                <a:ext uri="{FF2B5EF4-FFF2-40B4-BE49-F238E27FC236}">
                  <a16:creationId xmlns:a16="http://schemas.microsoft.com/office/drawing/2014/main" id="{57275D3D-A1AA-4021-9F53-37EA0ECE4A55}"/>
                </a:ext>
              </a:extLst>
            </p:cNvPr>
            <p:cNvSpPr>
              <a:spLocks noChangeArrowheads="1"/>
            </p:cNvSpPr>
            <p:nvPr/>
          </p:nvSpPr>
          <p:spPr bwMode="auto">
            <a:xfrm>
              <a:off x="5543" y="6297"/>
              <a:ext cx="1035" cy="537"/>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7" name="Rectangle 6">
              <a:extLst>
                <a:ext uri="{FF2B5EF4-FFF2-40B4-BE49-F238E27FC236}">
                  <a16:creationId xmlns:a16="http://schemas.microsoft.com/office/drawing/2014/main" id="{971F843D-6E9F-4946-8FAA-8E89B55EF72D}"/>
                </a:ext>
              </a:extLst>
            </p:cNvPr>
            <p:cNvSpPr>
              <a:spLocks noChangeArrowheads="1"/>
            </p:cNvSpPr>
            <p:nvPr/>
          </p:nvSpPr>
          <p:spPr bwMode="auto">
            <a:xfrm>
              <a:off x="4929" y="6988"/>
              <a:ext cx="2012" cy="4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Arial" pitchFamily="34" charset="0"/>
                  <a:ea typeface="Calibri" pitchFamily="34" charset="0"/>
                  <a:cs typeface="Arial" pitchFamily="34" charset="0"/>
                </a:rPr>
                <a:t>      Commerce Pattern</a:t>
              </a:r>
              <a:endParaRPr kumimoji="0" lang="en-US" sz="1800" b="0" i="0" u="none" strike="noStrike" cap="none" normalizeH="0" baseline="0">
                <a:ln>
                  <a:noFill/>
                </a:ln>
                <a:solidFill>
                  <a:schemeClr val="tx1"/>
                </a:solidFill>
                <a:effectLst/>
                <a:latin typeface="Arial" pitchFamily="34" charset="0"/>
              </a:endParaRPr>
            </a:p>
          </p:txBody>
        </p:sp>
        <p:sp>
          <p:nvSpPr>
            <p:cNvPr id="8" name="Oval 7">
              <a:extLst>
                <a:ext uri="{FF2B5EF4-FFF2-40B4-BE49-F238E27FC236}">
                  <a16:creationId xmlns:a16="http://schemas.microsoft.com/office/drawing/2014/main" id="{E7D38104-B26C-4C12-83CA-4B9A013CE219}"/>
                </a:ext>
              </a:extLst>
            </p:cNvPr>
            <p:cNvSpPr>
              <a:spLocks noChangeArrowheads="1"/>
            </p:cNvSpPr>
            <p:nvPr/>
          </p:nvSpPr>
          <p:spPr bwMode="auto">
            <a:xfrm>
              <a:off x="5466" y="4686"/>
              <a:ext cx="1035" cy="536"/>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9" name="Rectangle 8">
              <a:extLst>
                <a:ext uri="{FF2B5EF4-FFF2-40B4-BE49-F238E27FC236}">
                  <a16:creationId xmlns:a16="http://schemas.microsoft.com/office/drawing/2014/main" id="{ECB19103-82F8-45AA-92C6-5F67D1E63B61}"/>
                </a:ext>
              </a:extLst>
            </p:cNvPr>
            <p:cNvSpPr>
              <a:spLocks noChangeArrowheads="1"/>
            </p:cNvSpPr>
            <p:nvPr/>
          </p:nvSpPr>
          <p:spPr bwMode="auto">
            <a:xfrm>
              <a:off x="5466" y="5376"/>
              <a:ext cx="930" cy="4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Arial" pitchFamily="34" charset="0"/>
                  <a:ea typeface="Calibri" pitchFamily="34" charset="0"/>
                  <a:cs typeface="Arial" pitchFamily="34" charset="0"/>
                </a:rPr>
                <a:t>Promotion </a:t>
              </a:r>
              <a:endParaRPr kumimoji="0" lang="en-US" sz="1800" b="0" i="0" u="none" strike="noStrike" cap="none" normalizeH="0" baseline="0">
                <a:ln>
                  <a:noFill/>
                </a:ln>
                <a:solidFill>
                  <a:schemeClr val="tx1"/>
                </a:solidFill>
                <a:effectLst/>
                <a:latin typeface="Arial" pitchFamily="34" charset="0"/>
              </a:endParaRPr>
            </a:p>
          </p:txBody>
        </p:sp>
        <p:sp>
          <p:nvSpPr>
            <p:cNvPr id="10" name="Oval 9">
              <a:extLst>
                <a:ext uri="{FF2B5EF4-FFF2-40B4-BE49-F238E27FC236}">
                  <a16:creationId xmlns:a16="http://schemas.microsoft.com/office/drawing/2014/main" id="{EC775CD4-90AC-4529-99F0-CBC286DC66F0}"/>
                </a:ext>
              </a:extLst>
            </p:cNvPr>
            <p:cNvSpPr>
              <a:spLocks noChangeArrowheads="1"/>
            </p:cNvSpPr>
            <p:nvPr/>
          </p:nvSpPr>
          <p:spPr bwMode="auto">
            <a:xfrm>
              <a:off x="5111" y="3216"/>
              <a:ext cx="1035" cy="536"/>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Rectangle 10">
              <a:extLst>
                <a:ext uri="{FF2B5EF4-FFF2-40B4-BE49-F238E27FC236}">
                  <a16:creationId xmlns:a16="http://schemas.microsoft.com/office/drawing/2014/main" id="{C6A3AFBE-253D-4018-910A-497EFD5D0957}"/>
                </a:ext>
              </a:extLst>
            </p:cNvPr>
            <p:cNvSpPr>
              <a:spLocks noChangeArrowheads="1"/>
            </p:cNvSpPr>
            <p:nvPr/>
          </p:nvSpPr>
          <p:spPr bwMode="auto">
            <a:xfrm>
              <a:off x="5370" y="3870"/>
              <a:ext cx="677" cy="50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Bargain</a:t>
              </a:r>
              <a:endParaRPr kumimoji="0" lang="en-US" sz="1800" b="0" i="0" u="none" strike="noStrike" cap="none" normalizeH="0" baseline="0">
                <a:ln>
                  <a:noFill/>
                </a:ln>
                <a:solidFill>
                  <a:schemeClr val="tx1"/>
                </a:solidFill>
                <a:effectLst/>
                <a:latin typeface="Arial" pitchFamily="34" charset="0"/>
              </a:endParaRPr>
            </a:p>
          </p:txBody>
        </p:sp>
        <p:sp>
          <p:nvSpPr>
            <p:cNvPr id="12" name="Oval 11">
              <a:extLst>
                <a:ext uri="{FF2B5EF4-FFF2-40B4-BE49-F238E27FC236}">
                  <a16:creationId xmlns:a16="http://schemas.microsoft.com/office/drawing/2014/main" id="{7F71F9DB-4456-445B-9508-6138831DD893}"/>
                </a:ext>
              </a:extLst>
            </p:cNvPr>
            <p:cNvSpPr>
              <a:spLocks noChangeArrowheads="1"/>
            </p:cNvSpPr>
            <p:nvPr/>
          </p:nvSpPr>
          <p:spPr bwMode="auto">
            <a:xfrm>
              <a:off x="5312" y="1847"/>
              <a:ext cx="1036" cy="536"/>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3" name="Rectangle 12">
              <a:extLst>
                <a:ext uri="{FF2B5EF4-FFF2-40B4-BE49-F238E27FC236}">
                  <a16:creationId xmlns:a16="http://schemas.microsoft.com/office/drawing/2014/main" id="{C911AD84-F48D-461D-82E3-7469D76D2785}"/>
                </a:ext>
              </a:extLst>
            </p:cNvPr>
            <p:cNvSpPr>
              <a:spLocks noChangeArrowheads="1"/>
            </p:cNvSpPr>
            <p:nvPr/>
          </p:nvSpPr>
          <p:spPr bwMode="auto">
            <a:xfrm>
              <a:off x="5188" y="2537"/>
              <a:ext cx="1800" cy="4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Arial" pitchFamily="34" charset="0"/>
                  <a:ea typeface="Calibri" pitchFamily="34" charset="0"/>
                  <a:cs typeface="Arial" pitchFamily="34" charset="0"/>
                </a:rPr>
                <a:t>Orders Management</a:t>
              </a:r>
              <a:endParaRPr kumimoji="0" lang="en-US" sz="1800" b="0" i="0" u="none" strike="noStrike" cap="none" normalizeH="0" baseline="0">
                <a:ln>
                  <a:noFill/>
                </a:ln>
                <a:solidFill>
                  <a:schemeClr val="tx1"/>
                </a:solidFill>
                <a:effectLst/>
                <a:latin typeface="Arial" pitchFamily="34" charset="0"/>
              </a:endParaRPr>
            </a:p>
          </p:txBody>
        </p:sp>
        <p:grpSp>
          <p:nvGrpSpPr>
            <p:cNvPr id="14" name="Group 13">
              <a:extLst>
                <a:ext uri="{FF2B5EF4-FFF2-40B4-BE49-F238E27FC236}">
                  <a16:creationId xmlns:a16="http://schemas.microsoft.com/office/drawing/2014/main" id="{43D0B49E-C7D6-4ADA-933B-0B8FF3B331A2}"/>
                </a:ext>
              </a:extLst>
            </p:cNvPr>
            <p:cNvGrpSpPr>
              <a:grpSpLocks/>
            </p:cNvGrpSpPr>
            <p:nvPr/>
          </p:nvGrpSpPr>
          <p:grpSpPr bwMode="auto">
            <a:xfrm>
              <a:off x="873" y="2969"/>
              <a:ext cx="556" cy="753"/>
              <a:chOff x="873" y="2969"/>
              <a:chExt cx="556" cy="753"/>
            </a:xfrm>
          </p:grpSpPr>
          <p:sp>
            <p:nvSpPr>
              <p:cNvPr id="37" name="Oval 36">
                <a:extLst>
                  <a:ext uri="{FF2B5EF4-FFF2-40B4-BE49-F238E27FC236}">
                    <a16:creationId xmlns:a16="http://schemas.microsoft.com/office/drawing/2014/main" id="{4EE21302-5405-4C8A-9DB2-2F83278D0213}"/>
                  </a:ext>
                </a:extLst>
              </p:cNvPr>
              <p:cNvSpPr>
                <a:spLocks noChangeArrowheads="1"/>
              </p:cNvSpPr>
              <p:nvPr/>
            </p:nvSpPr>
            <p:spPr bwMode="auto">
              <a:xfrm>
                <a:off x="1027" y="2969"/>
                <a:ext cx="258" cy="253"/>
              </a:xfrm>
              <a:prstGeom prst="ellips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8" name="Line 27">
                <a:extLst>
                  <a:ext uri="{FF2B5EF4-FFF2-40B4-BE49-F238E27FC236}">
                    <a16:creationId xmlns:a16="http://schemas.microsoft.com/office/drawing/2014/main" id="{7F9A429F-A064-410E-8CCE-353806C24365}"/>
                  </a:ext>
                </a:extLst>
              </p:cNvPr>
              <p:cNvSpPr>
                <a:spLocks noChangeShapeType="1"/>
              </p:cNvSpPr>
              <p:nvPr/>
            </p:nvSpPr>
            <p:spPr bwMode="auto">
              <a:xfrm>
                <a:off x="1151" y="3216"/>
                <a:ext cx="1" cy="233"/>
              </a:xfrm>
              <a:prstGeom prst="lin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9" name="Line 26">
                <a:extLst>
                  <a:ext uri="{FF2B5EF4-FFF2-40B4-BE49-F238E27FC236}">
                    <a16:creationId xmlns:a16="http://schemas.microsoft.com/office/drawing/2014/main" id="{942F05FB-2A33-4146-9C05-7DFA75BE4388}"/>
                  </a:ext>
                </a:extLst>
              </p:cNvPr>
              <p:cNvSpPr>
                <a:spLocks noChangeShapeType="1"/>
              </p:cNvSpPr>
              <p:nvPr/>
            </p:nvSpPr>
            <p:spPr bwMode="auto">
              <a:xfrm>
                <a:off x="950" y="3282"/>
                <a:ext cx="401" cy="1"/>
              </a:xfrm>
              <a:prstGeom prst="lin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40" name="Freeform 25">
                <a:extLst>
                  <a:ext uri="{FF2B5EF4-FFF2-40B4-BE49-F238E27FC236}">
                    <a16:creationId xmlns:a16="http://schemas.microsoft.com/office/drawing/2014/main" id="{1112DF0C-3F9E-424A-ABE7-4765DFB57D07}"/>
                  </a:ext>
                </a:extLst>
              </p:cNvPr>
              <p:cNvSpPr>
                <a:spLocks/>
              </p:cNvSpPr>
              <p:nvPr/>
            </p:nvSpPr>
            <p:spPr bwMode="auto">
              <a:xfrm>
                <a:off x="873" y="3449"/>
                <a:ext cx="556" cy="273"/>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5" name="Rectangle 14">
              <a:extLst>
                <a:ext uri="{FF2B5EF4-FFF2-40B4-BE49-F238E27FC236}">
                  <a16:creationId xmlns:a16="http://schemas.microsoft.com/office/drawing/2014/main" id="{6CA02BDA-52E6-4FE0-915C-4991A59A868F}"/>
                </a:ext>
              </a:extLst>
            </p:cNvPr>
            <p:cNvSpPr>
              <a:spLocks noChangeArrowheads="1"/>
            </p:cNvSpPr>
            <p:nvPr/>
          </p:nvSpPr>
          <p:spPr bwMode="auto">
            <a:xfrm>
              <a:off x="599" y="3870"/>
              <a:ext cx="1134" cy="4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Arial" pitchFamily="34" charset="0"/>
                  <a:ea typeface="Calibri" pitchFamily="34" charset="0"/>
                  <a:cs typeface="Arial" pitchFamily="34" charset="0"/>
                </a:rPr>
                <a:t>Adminstrator</a:t>
              </a:r>
              <a:endParaRPr kumimoji="0" lang="en-US" sz="1800" b="0" i="0" u="none" strike="noStrike" cap="none" normalizeH="0" baseline="0">
                <a:ln>
                  <a:noFill/>
                </a:ln>
                <a:solidFill>
                  <a:schemeClr val="tx1"/>
                </a:solidFill>
                <a:effectLst/>
                <a:latin typeface="Arial" pitchFamily="34" charset="0"/>
              </a:endParaRPr>
            </a:p>
          </p:txBody>
        </p:sp>
        <p:sp>
          <p:nvSpPr>
            <p:cNvPr id="16" name="Line 22">
              <a:extLst>
                <a:ext uri="{FF2B5EF4-FFF2-40B4-BE49-F238E27FC236}">
                  <a16:creationId xmlns:a16="http://schemas.microsoft.com/office/drawing/2014/main" id="{D7F324E0-974E-479A-B550-95B131F1443F}"/>
                </a:ext>
              </a:extLst>
            </p:cNvPr>
            <p:cNvSpPr>
              <a:spLocks noChangeShapeType="1"/>
            </p:cNvSpPr>
            <p:nvPr/>
          </p:nvSpPr>
          <p:spPr bwMode="auto">
            <a:xfrm>
              <a:off x="3524" y="4901"/>
              <a:ext cx="2105" cy="1386"/>
            </a:xfrm>
            <a:prstGeom prst="lin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7" name="Line 21">
              <a:extLst>
                <a:ext uri="{FF2B5EF4-FFF2-40B4-BE49-F238E27FC236}">
                  <a16:creationId xmlns:a16="http://schemas.microsoft.com/office/drawing/2014/main" id="{765E1040-EC60-4387-B224-A01164C0AE49}"/>
                </a:ext>
              </a:extLst>
            </p:cNvPr>
            <p:cNvSpPr>
              <a:spLocks noChangeShapeType="1"/>
            </p:cNvSpPr>
            <p:nvPr/>
          </p:nvSpPr>
          <p:spPr bwMode="auto">
            <a:xfrm flipH="1" flipV="1">
              <a:off x="5523" y="6129"/>
              <a:ext cx="106" cy="158"/>
            </a:xfrm>
            <a:prstGeom prst="line">
              <a:avLst/>
            </a:prstGeom>
            <a:noFill/>
            <a:ln w="4">
              <a:solidFill>
                <a:srgbClr val="000000"/>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8" name="Line 20">
              <a:extLst>
                <a:ext uri="{FF2B5EF4-FFF2-40B4-BE49-F238E27FC236}">
                  <a16:creationId xmlns:a16="http://schemas.microsoft.com/office/drawing/2014/main" id="{91DE2BFF-D352-49B7-A3AA-92FC4D6D7A80}"/>
                </a:ext>
              </a:extLst>
            </p:cNvPr>
            <p:cNvSpPr>
              <a:spLocks noChangeShapeType="1"/>
            </p:cNvSpPr>
            <p:nvPr/>
          </p:nvSpPr>
          <p:spPr bwMode="auto">
            <a:xfrm flipH="1" flipV="1">
              <a:off x="5446" y="6254"/>
              <a:ext cx="183" cy="33"/>
            </a:xfrm>
            <a:prstGeom prst="line">
              <a:avLst/>
            </a:prstGeom>
            <a:noFill/>
            <a:ln w="4">
              <a:solidFill>
                <a:srgbClr val="000000"/>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9" name="Line 19">
              <a:extLst>
                <a:ext uri="{FF2B5EF4-FFF2-40B4-BE49-F238E27FC236}">
                  <a16:creationId xmlns:a16="http://schemas.microsoft.com/office/drawing/2014/main" id="{866936EA-A1BC-4ABA-82F0-C8CE5A86E4DD}"/>
                </a:ext>
              </a:extLst>
            </p:cNvPr>
            <p:cNvSpPr>
              <a:spLocks noChangeShapeType="1"/>
            </p:cNvSpPr>
            <p:nvPr/>
          </p:nvSpPr>
          <p:spPr bwMode="auto">
            <a:xfrm flipH="1" flipV="1">
              <a:off x="1424" y="3515"/>
              <a:ext cx="2100" cy="1386"/>
            </a:xfrm>
            <a:prstGeom prst="lin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0" name="Line 18">
              <a:extLst>
                <a:ext uri="{FF2B5EF4-FFF2-40B4-BE49-F238E27FC236}">
                  <a16:creationId xmlns:a16="http://schemas.microsoft.com/office/drawing/2014/main" id="{A062909C-CB0D-435D-BA1C-F284F4455039}"/>
                </a:ext>
              </a:extLst>
            </p:cNvPr>
            <p:cNvSpPr>
              <a:spLocks noChangeShapeType="1"/>
            </p:cNvSpPr>
            <p:nvPr/>
          </p:nvSpPr>
          <p:spPr bwMode="auto">
            <a:xfrm>
              <a:off x="3438" y="4096"/>
              <a:ext cx="2013" cy="671"/>
            </a:xfrm>
            <a:prstGeom prst="lin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1" name="Line 17">
              <a:extLst>
                <a:ext uri="{FF2B5EF4-FFF2-40B4-BE49-F238E27FC236}">
                  <a16:creationId xmlns:a16="http://schemas.microsoft.com/office/drawing/2014/main" id="{AC33A492-6E41-41FF-94F2-29B3FD293551}"/>
                </a:ext>
              </a:extLst>
            </p:cNvPr>
            <p:cNvSpPr>
              <a:spLocks noChangeShapeType="1"/>
            </p:cNvSpPr>
            <p:nvPr/>
          </p:nvSpPr>
          <p:spPr bwMode="auto">
            <a:xfrm flipH="1" flipV="1">
              <a:off x="5312" y="4647"/>
              <a:ext cx="139" cy="120"/>
            </a:xfrm>
            <a:prstGeom prst="line">
              <a:avLst/>
            </a:prstGeom>
            <a:noFill/>
            <a:ln w="4">
              <a:solidFill>
                <a:srgbClr val="000000"/>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2" name="Line 16">
              <a:extLst>
                <a:ext uri="{FF2B5EF4-FFF2-40B4-BE49-F238E27FC236}">
                  <a16:creationId xmlns:a16="http://schemas.microsoft.com/office/drawing/2014/main" id="{100BD892-D360-4061-892A-933CCE4F5E54}"/>
                </a:ext>
              </a:extLst>
            </p:cNvPr>
            <p:cNvSpPr>
              <a:spLocks noChangeShapeType="1"/>
            </p:cNvSpPr>
            <p:nvPr/>
          </p:nvSpPr>
          <p:spPr bwMode="auto">
            <a:xfrm flipH="1">
              <a:off x="5264" y="4767"/>
              <a:ext cx="187" cy="15"/>
            </a:xfrm>
            <a:prstGeom prst="line">
              <a:avLst/>
            </a:prstGeom>
            <a:noFill/>
            <a:ln w="4">
              <a:solidFill>
                <a:srgbClr val="000000"/>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3" name="Line 15">
              <a:extLst>
                <a:ext uri="{FF2B5EF4-FFF2-40B4-BE49-F238E27FC236}">
                  <a16:creationId xmlns:a16="http://schemas.microsoft.com/office/drawing/2014/main" id="{4B4E7D87-A906-4791-A266-5E0A140D24C3}"/>
                </a:ext>
              </a:extLst>
            </p:cNvPr>
            <p:cNvSpPr>
              <a:spLocks noChangeShapeType="1"/>
            </p:cNvSpPr>
            <p:nvPr/>
          </p:nvSpPr>
          <p:spPr bwMode="auto">
            <a:xfrm flipH="1" flipV="1">
              <a:off x="1424" y="3424"/>
              <a:ext cx="2014" cy="672"/>
            </a:xfrm>
            <a:prstGeom prst="lin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4" name="Line 14">
              <a:extLst>
                <a:ext uri="{FF2B5EF4-FFF2-40B4-BE49-F238E27FC236}">
                  <a16:creationId xmlns:a16="http://schemas.microsoft.com/office/drawing/2014/main" id="{E175C183-C5D2-42D2-81A9-541DB1634D2D}"/>
                </a:ext>
              </a:extLst>
            </p:cNvPr>
            <p:cNvSpPr>
              <a:spLocks noChangeShapeType="1"/>
            </p:cNvSpPr>
            <p:nvPr/>
          </p:nvSpPr>
          <p:spPr bwMode="auto">
            <a:xfrm>
              <a:off x="3394" y="3400"/>
              <a:ext cx="1976" cy="63"/>
            </a:xfrm>
            <a:prstGeom prst="lin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5" name="Line 13">
              <a:extLst>
                <a:ext uri="{FF2B5EF4-FFF2-40B4-BE49-F238E27FC236}">
                  <a16:creationId xmlns:a16="http://schemas.microsoft.com/office/drawing/2014/main" id="{94C2C8C8-F001-4292-84E4-A093BD12B377}"/>
                </a:ext>
              </a:extLst>
            </p:cNvPr>
            <p:cNvSpPr>
              <a:spLocks noChangeShapeType="1"/>
            </p:cNvSpPr>
            <p:nvPr/>
          </p:nvSpPr>
          <p:spPr bwMode="auto">
            <a:xfrm flipH="1" flipV="1">
              <a:off x="5197" y="3386"/>
              <a:ext cx="173" cy="77"/>
            </a:xfrm>
            <a:prstGeom prst="line">
              <a:avLst/>
            </a:prstGeom>
            <a:noFill/>
            <a:ln w="4">
              <a:solidFill>
                <a:srgbClr val="000000"/>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6" name="Line 12">
              <a:extLst>
                <a:ext uri="{FF2B5EF4-FFF2-40B4-BE49-F238E27FC236}">
                  <a16:creationId xmlns:a16="http://schemas.microsoft.com/office/drawing/2014/main" id="{241FF718-9F70-450A-B3AE-A9B62DD87856}"/>
                </a:ext>
              </a:extLst>
            </p:cNvPr>
            <p:cNvSpPr>
              <a:spLocks noChangeShapeType="1"/>
            </p:cNvSpPr>
            <p:nvPr/>
          </p:nvSpPr>
          <p:spPr bwMode="auto">
            <a:xfrm flipH="1">
              <a:off x="5197" y="3463"/>
              <a:ext cx="173" cy="67"/>
            </a:xfrm>
            <a:prstGeom prst="line">
              <a:avLst/>
            </a:prstGeom>
            <a:noFill/>
            <a:ln w="4">
              <a:solidFill>
                <a:srgbClr val="000000"/>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7" name="Line 11">
              <a:extLst>
                <a:ext uri="{FF2B5EF4-FFF2-40B4-BE49-F238E27FC236}">
                  <a16:creationId xmlns:a16="http://schemas.microsoft.com/office/drawing/2014/main" id="{F143AA93-6D2D-4FE6-BDEC-31E02AE2BAAE}"/>
                </a:ext>
              </a:extLst>
            </p:cNvPr>
            <p:cNvSpPr>
              <a:spLocks noChangeShapeType="1"/>
            </p:cNvSpPr>
            <p:nvPr/>
          </p:nvSpPr>
          <p:spPr bwMode="auto">
            <a:xfrm flipH="1" flipV="1">
              <a:off x="1424" y="3343"/>
              <a:ext cx="1970" cy="57"/>
            </a:xfrm>
            <a:prstGeom prst="lin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8" name="Line 10">
              <a:extLst>
                <a:ext uri="{FF2B5EF4-FFF2-40B4-BE49-F238E27FC236}">
                  <a16:creationId xmlns:a16="http://schemas.microsoft.com/office/drawing/2014/main" id="{4F13E1A2-2544-4418-BB6F-2DE8ED2ADF68}"/>
                </a:ext>
              </a:extLst>
            </p:cNvPr>
            <p:cNvSpPr>
              <a:spLocks noChangeShapeType="1"/>
            </p:cNvSpPr>
            <p:nvPr/>
          </p:nvSpPr>
          <p:spPr bwMode="auto">
            <a:xfrm flipV="1">
              <a:off x="3361" y="2235"/>
              <a:ext cx="1937" cy="508"/>
            </a:xfrm>
            <a:prstGeom prst="lin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9" name="Line 9">
              <a:extLst>
                <a:ext uri="{FF2B5EF4-FFF2-40B4-BE49-F238E27FC236}">
                  <a16:creationId xmlns:a16="http://schemas.microsoft.com/office/drawing/2014/main" id="{FB816B92-C1BC-4D24-8888-0EA238DAE2E6}"/>
                </a:ext>
              </a:extLst>
            </p:cNvPr>
            <p:cNvSpPr>
              <a:spLocks noChangeShapeType="1"/>
            </p:cNvSpPr>
            <p:nvPr/>
          </p:nvSpPr>
          <p:spPr bwMode="auto">
            <a:xfrm flipH="1">
              <a:off x="5149" y="2235"/>
              <a:ext cx="149" cy="115"/>
            </a:xfrm>
            <a:prstGeom prst="line">
              <a:avLst/>
            </a:prstGeom>
            <a:noFill/>
            <a:ln w="4">
              <a:solidFill>
                <a:srgbClr val="000000"/>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0" name="Line 8">
              <a:extLst>
                <a:ext uri="{FF2B5EF4-FFF2-40B4-BE49-F238E27FC236}">
                  <a16:creationId xmlns:a16="http://schemas.microsoft.com/office/drawing/2014/main" id="{0179F74B-868D-4A9D-9633-F2DFF07F8D06}"/>
                </a:ext>
              </a:extLst>
            </p:cNvPr>
            <p:cNvSpPr>
              <a:spLocks noChangeShapeType="1"/>
            </p:cNvSpPr>
            <p:nvPr/>
          </p:nvSpPr>
          <p:spPr bwMode="auto">
            <a:xfrm flipH="1" flipV="1">
              <a:off x="5111" y="2206"/>
              <a:ext cx="187" cy="29"/>
            </a:xfrm>
            <a:prstGeom prst="line">
              <a:avLst/>
            </a:prstGeom>
            <a:noFill/>
            <a:ln w="4">
              <a:solidFill>
                <a:srgbClr val="000000"/>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1" name="Line 7">
              <a:extLst>
                <a:ext uri="{FF2B5EF4-FFF2-40B4-BE49-F238E27FC236}">
                  <a16:creationId xmlns:a16="http://schemas.microsoft.com/office/drawing/2014/main" id="{C4143FDF-72D8-4158-97EC-98ADC4EAFF73}"/>
                </a:ext>
              </a:extLst>
            </p:cNvPr>
            <p:cNvSpPr>
              <a:spLocks noChangeShapeType="1"/>
            </p:cNvSpPr>
            <p:nvPr/>
          </p:nvSpPr>
          <p:spPr bwMode="auto">
            <a:xfrm flipH="1">
              <a:off x="1424" y="2743"/>
              <a:ext cx="1937" cy="509"/>
            </a:xfrm>
            <a:prstGeom prst="lin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2" name="Oval 31">
              <a:extLst>
                <a:ext uri="{FF2B5EF4-FFF2-40B4-BE49-F238E27FC236}">
                  <a16:creationId xmlns:a16="http://schemas.microsoft.com/office/drawing/2014/main" id="{55A865B6-0DF7-4391-A83E-6128AE4DB92A}"/>
                </a:ext>
              </a:extLst>
            </p:cNvPr>
            <p:cNvSpPr>
              <a:spLocks noChangeArrowheads="1"/>
            </p:cNvSpPr>
            <p:nvPr/>
          </p:nvSpPr>
          <p:spPr bwMode="auto">
            <a:xfrm>
              <a:off x="5236" y="389"/>
              <a:ext cx="1035" cy="536"/>
            </a:xfrm>
            <a:prstGeom prst="ellipse">
              <a:avLst/>
            </a:prstGeom>
            <a:solidFill>
              <a:srgbClr val="FFFFCC"/>
            </a:solid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3" name="Rectangle 32">
              <a:extLst>
                <a:ext uri="{FF2B5EF4-FFF2-40B4-BE49-F238E27FC236}">
                  <a16:creationId xmlns:a16="http://schemas.microsoft.com/office/drawing/2014/main" id="{81B9B2F4-56B2-4083-8F38-D966CBC448FB}"/>
                </a:ext>
              </a:extLst>
            </p:cNvPr>
            <p:cNvSpPr>
              <a:spLocks noChangeArrowheads="1"/>
            </p:cNvSpPr>
            <p:nvPr/>
          </p:nvSpPr>
          <p:spPr bwMode="auto">
            <a:xfrm>
              <a:off x="4770" y="1079"/>
              <a:ext cx="2013" cy="4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Arial" pitchFamily="34" charset="0"/>
                  <a:ea typeface="Calibri" pitchFamily="34" charset="0"/>
                  <a:cs typeface="Arial" pitchFamily="34" charset="0"/>
                </a:rPr>
                <a:t>Products Management</a:t>
              </a:r>
              <a:endParaRPr kumimoji="0" lang="en-US" sz="1800" b="0" i="0" u="none" strike="noStrike" cap="none" normalizeH="0" baseline="0">
                <a:ln>
                  <a:noFill/>
                </a:ln>
                <a:solidFill>
                  <a:schemeClr val="tx1"/>
                </a:solidFill>
                <a:effectLst/>
                <a:latin typeface="Arial" pitchFamily="34" charset="0"/>
              </a:endParaRPr>
            </a:p>
          </p:txBody>
        </p:sp>
        <p:sp>
          <p:nvSpPr>
            <p:cNvPr id="34" name="Line 4">
              <a:extLst>
                <a:ext uri="{FF2B5EF4-FFF2-40B4-BE49-F238E27FC236}">
                  <a16:creationId xmlns:a16="http://schemas.microsoft.com/office/drawing/2014/main" id="{8BE505B3-9859-4B46-945A-C680F1590AAC}"/>
                </a:ext>
              </a:extLst>
            </p:cNvPr>
            <p:cNvSpPr>
              <a:spLocks noChangeShapeType="1"/>
            </p:cNvSpPr>
            <p:nvPr/>
          </p:nvSpPr>
          <p:spPr bwMode="auto">
            <a:xfrm flipV="1">
              <a:off x="1429" y="1237"/>
              <a:ext cx="3318" cy="1764"/>
            </a:xfrm>
            <a:prstGeom prst="line">
              <a:avLst/>
            </a:prstGeom>
            <a:noFill/>
            <a:ln w="4">
              <a:solidFill>
                <a:srgbClr val="990033"/>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5" name="Line 3">
              <a:extLst>
                <a:ext uri="{FF2B5EF4-FFF2-40B4-BE49-F238E27FC236}">
                  <a16:creationId xmlns:a16="http://schemas.microsoft.com/office/drawing/2014/main" id="{E35D2F2B-B63A-4A89-9DA9-49BCCE2D0747}"/>
                </a:ext>
              </a:extLst>
            </p:cNvPr>
            <p:cNvSpPr>
              <a:spLocks noChangeShapeType="1"/>
            </p:cNvSpPr>
            <p:nvPr/>
          </p:nvSpPr>
          <p:spPr bwMode="auto">
            <a:xfrm flipH="1">
              <a:off x="4631" y="1237"/>
              <a:ext cx="116" cy="149"/>
            </a:xfrm>
            <a:prstGeom prst="line">
              <a:avLst/>
            </a:prstGeom>
            <a:noFill/>
            <a:ln w="4">
              <a:solidFill>
                <a:srgbClr val="000000"/>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36" name="Line 2">
              <a:extLst>
                <a:ext uri="{FF2B5EF4-FFF2-40B4-BE49-F238E27FC236}">
                  <a16:creationId xmlns:a16="http://schemas.microsoft.com/office/drawing/2014/main" id="{65806559-65A9-4CF2-B9CF-46EE94C68A89}"/>
                </a:ext>
              </a:extLst>
            </p:cNvPr>
            <p:cNvSpPr>
              <a:spLocks noChangeShapeType="1"/>
            </p:cNvSpPr>
            <p:nvPr/>
          </p:nvSpPr>
          <p:spPr bwMode="auto">
            <a:xfrm flipH="1">
              <a:off x="4564" y="1237"/>
              <a:ext cx="183" cy="24"/>
            </a:xfrm>
            <a:prstGeom prst="line">
              <a:avLst/>
            </a:prstGeom>
            <a:noFill/>
            <a:ln w="4">
              <a:solidFill>
                <a:srgbClr val="000000"/>
              </a:solidFill>
              <a:round/>
              <a:headEnd/>
              <a:tailEnd/>
            </a:ln>
          </p:spPr>
          <p:txBody>
            <a:bodyPr vert="horz" wrap="square" lIns="91440" tIns="45720" rIns="91440" bIns="45720" numCol="1" anchor="t" anchorCtr="0" compatLnSpc="1">
              <a:prstTxWarp prst="textNoShape">
                <a:avLst/>
              </a:prstTxWarp>
            </a:bodyPr>
            <a:ls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Tree>
    <p:extLst>
      <p:ext uri="{BB962C8B-B14F-4D97-AF65-F5344CB8AC3E}">
        <p14:creationId xmlns:p14="http://schemas.microsoft.com/office/powerpoint/2010/main" val="199712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868E3D-114C-4312-9046-3BA67796C268}"/>
              </a:ext>
            </a:extLst>
          </p:cNvPr>
          <p:cNvSpPr>
            <a:spLocks noGrp="1"/>
          </p:cNvSpPr>
          <p:nvPr/>
        </p:nvSpPr>
        <p:spPr bwMode="auto">
          <a:xfrm>
            <a:off x="1894164" y="1181100"/>
            <a:ext cx="8153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a:p>
        </p:txBody>
      </p:sp>
      <p:sp>
        <p:nvSpPr>
          <p:cNvPr id="3" name="Content Placeholder 2">
            <a:extLst>
              <a:ext uri="{FF2B5EF4-FFF2-40B4-BE49-F238E27FC236}">
                <a16:creationId xmlns:a16="http://schemas.microsoft.com/office/drawing/2014/main" id="{9B463D76-F99A-43A5-9E01-428DCF4B0841}"/>
              </a:ext>
            </a:extLst>
          </p:cNvPr>
          <p:cNvSpPr>
            <a:spLocks noGrp="1"/>
          </p:cNvSpPr>
          <p:nvPr/>
        </p:nvSpPr>
        <p:spPr bwMode="auto">
          <a:xfrm>
            <a:off x="2322276" y="1439911"/>
            <a:ext cx="8610600" cy="5163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a:p>
        </p:txBody>
      </p:sp>
      <p:sp>
        <p:nvSpPr>
          <p:cNvPr id="4" name="Content Placeholder 2">
            <a:extLst>
              <a:ext uri="{FF2B5EF4-FFF2-40B4-BE49-F238E27FC236}">
                <a16:creationId xmlns:a16="http://schemas.microsoft.com/office/drawing/2014/main" id="{E4CD3C69-E553-49E2-A30F-105DF86491FB}"/>
              </a:ext>
            </a:extLst>
          </p:cNvPr>
          <p:cNvSpPr>
            <a:spLocks noGrp="1"/>
          </p:cNvSpPr>
          <p:nvPr/>
        </p:nvSpPr>
        <p:spPr bwMode="auto">
          <a:xfrm>
            <a:off x="2324100" y="1485900"/>
            <a:ext cx="8153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BE350E52-25E8-4BA0-A10D-3FE07D57CA38}"/>
              </a:ext>
            </a:extLst>
          </p:cNvPr>
          <p:cNvSpPr>
            <a:spLocks noGrp="1"/>
          </p:cNvSpPr>
          <p:nvPr/>
        </p:nvSpPr>
        <p:spPr bwMode="auto">
          <a:xfrm>
            <a:off x="2476500" y="1638300"/>
            <a:ext cx="8153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a:p>
        </p:txBody>
      </p:sp>
      <p:grpSp>
        <p:nvGrpSpPr>
          <p:cNvPr id="8" name="Group 1">
            <a:extLst>
              <a:ext uri="{FF2B5EF4-FFF2-40B4-BE49-F238E27FC236}">
                <a16:creationId xmlns:a16="http://schemas.microsoft.com/office/drawing/2014/main" id="{A3BED511-81B1-4D3B-8C34-BFDB15D15C34}"/>
              </a:ext>
            </a:extLst>
          </p:cNvPr>
          <p:cNvGrpSpPr>
            <a:grpSpLocks noChangeAspect="1"/>
          </p:cNvGrpSpPr>
          <p:nvPr/>
        </p:nvGrpSpPr>
        <p:grpSpPr bwMode="auto">
          <a:xfrm>
            <a:off x="2079767" y="460580"/>
            <a:ext cx="10797964" cy="5342395"/>
            <a:chOff x="272" y="-779"/>
            <a:chExt cx="11404" cy="5776"/>
          </a:xfrm>
        </p:grpSpPr>
        <p:sp>
          <p:nvSpPr>
            <p:cNvPr id="9" name="AutoShape 2">
              <a:extLst>
                <a:ext uri="{FF2B5EF4-FFF2-40B4-BE49-F238E27FC236}">
                  <a16:creationId xmlns:a16="http://schemas.microsoft.com/office/drawing/2014/main" id="{78174EA9-AA9E-47CE-A262-81D738020F5A}"/>
                </a:ext>
              </a:extLst>
            </p:cNvPr>
            <p:cNvSpPr>
              <a:spLocks noChangeAspect="1" noChangeArrowheads="1"/>
            </p:cNvSpPr>
            <p:nvPr/>
          </p:nvSpPr>
          <p:spPr bwMode="auto">
            <a:xfrm>
              <a:off x="2633" y="-779"/>
              <a:ext cx="9043" cy="5355"/>
            </a:xfrm>
            <a:prstGeom prst="rect">
              <a:avLst/>
            </a:prstGeom>
            <a:noFill/>
          </p:spPr>
          <p:txBody>
            <a:bodyPr vert="horz" wrap="square" lIns="91440" tIns="45720" rIns="91440" bIns="45720" numCol="1" anchor="t" anchorCtr="0" compatLnSpc="1">
              <a:prstTxWarp prst="textNoShape">
                <a:avLst/>
              </a:prstTxWarp>
            </a:bodyPr>
            <a:lstStyle/>
            <a:p>
              <a:r>
                <a:rPr lang="en-US" sz="4800" dirty="0">
                  <a:latin typeface="Times New Roman" panose="02020603050405020304" pitchFamily="18" charset="0"/>
                  <a:cs typeface="Times New Roman" panose="02020603050405020304" pitchFamily="18" charset="0"/>
                </a:rPr>
                <a:t>Class Diagram</a:t>
              </a:r>
            </a:p>
          </p:txBody>
        </p:sp>
        <p:sp>
          <p:nvSpPr>
            <p:cNvPr id="10" name="Rectangle 3">
              <a:extLst>
                <a:ext uri="{FF2B5EF4-FFF2-40B4-BE49-F238E27FC236}">
                  <a16:creationId xmlns:a16="http://schemas.microsoft.com/office/drawing/2014/main" id="{854D90AC-0EB4-4220-8DFF-60EA2917CC73}"/>
                </a:ext>
              </a:extLst>
            </p:cNvPr>
            <p:cNvSpPr>
              <a:spLocks noChangeArrowheads="1"/>
            </p:cNvSpPr>
            <p:nvPr/>
          </p:nvSpPr>
          <p:spPr bwMode="auto">
            <a:xfrm>
              <a:off x="1142" y="760"/>
              <a:ext cx="1455" cy="1154"/>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4">
              <a:extLst>
                <a:ext uri="{FF2B5EF4-FFF2-40B4-BE49-F238E27FC236}">
                  <a16:creationId xmlns:a16="http://schemas.microsoft.com/office/drawing/2014/main" id="{484852A0-DD01-4C4D-B292-F731E78DD503}"/>
                </a:ext>
              </a:extLst>
            </p:cNvPr>
            <p:cNvSpPr>
              <a:spLocks noChangeArrowheads="1"/>
            </p:cNvSpPr>
            <p:nvPr/>
          </p:nvSpPr>
          <p:spPr bwMode="auto">
            <a:xfrm>
              <a:off x="1210" y="815"/>
              <a:ext cx="450"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1" i="0" u="none" strike="noStrike" cap="none" normalizeH="0" baseline="0">
                  <a:ln>
                    <a:noFill/>
                  </a:ln>
                  <a:solidFill>
                    <a:srgbClr val="000000"/>
                  </a:solidFill>
                  <a:effectLst/>
                  <a:latin typeface="Tahoma" pitchFamily="34" charset="0"/>
                </a:rPr>
                <a:t>Admin </a:t>
              </a:r>
              <a:endParaRPr kumimoji="0" lang="en-US" sz="1800" b="0" i="0" u="none" strike="noStrike" cap="none" normalizeH="0" baseline="0">
                <a:ln>
                  <a:noFill/>
                </a:ln>
                <a:solidFill>
                  <a:schemeClr val="tx1"/>
                </a:solidFill>
                <a:effectLst/>
                <a:latin typeface="Arial" pitchFamily="34" charset="0"/>
              </a:endParaRPr>
            </a:p>
          </p:txBody>
        </p:sp>
        <p:sp>
          <p:nvSpPr>
            <p:cNvPr id="12" name="Rectangle 5">
              <a:extLst>
                <a:ext uri="{FF2B5EF4-FFF2-40B4-BE49-F238E27FC236}">
                  <a16:creationId xmlns:a16="http://schemas.microsoft.com/office/drawing/2014/main" id="{760F4995-01AA-4F0F-B52D-088E4FC09C6E}"/>
                </a:ext>
              </a:extLst>
            </p:cNvPr>
            <p:cNvSpPr>
              <a:spLocks noChangeArrowheads="1"/>
            </p:cNvSpPr>
            <p:nvPr/>
          </p:nvSpPr>
          <p:spPr bwMode="auto">
            <a:xfrm>
              <a:off x="1210" y="1113"/>
              <a:ext cx="822"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+Login name</a:t>
              </a:r>
              <a:endParaRPr kumimoji="0" lang="en-US" sz="1800" b="0" i="0" u="none" strike="noStrike" cap="none" normalizeH="0" baseline="0">
                <a:ln>
                  <a:noFill/>
                </a:ln>
                <a:solidFill>
                  <a:schemeClr val="tx1"/>
                </a:solidFill>
                <a:effectLst/>
                <a:latin typeface="Arial" pitchFamily="34" charset="0"/>
              </a:endParaRPr>
            </a:p>
          </p:txBody>
        </p:sp>
        <p:sp>
          <p:nvSpPr>
            <p:cNvPr id="13" name="Rectangle 6">
              <a:extLst>
                <a:ext uri="{FF2B5EF4-FFF2-40B4-BE49-F238E27FC236}">
                  <a16:creationId xmlns:a16="http://schemas.microsoft.com/office/drawing/2014/main" id="{29322B4C-74EA-4EB6-BB0F-E8DE79D056E3}"/>
                </a:ext>
              </a:extLst>
            </p:cNvPr>
            <p:cNvSpPr>
              <a:spLocks noChangeArrowheads="1"/>
            </p:cNvSpPr>
            <p:nvPr/>
          </p:nvSpPr>
          <p:spPr bwMode="auto">
            <a:xfrm>
              <a:off x="1210" y="1290"/>
              <a:ext cx="686"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+Password</a:t>
              </a:r>
              <a:endParaRPr kumimoji="0" lang="en-US" sz="1800" b="0" i="0" u="none" strike="noStrike" cap="none" normalizeH="0" baseline="0">
                <a:ln>
                  <a:noFill/>
                </a:ln>
                <a:solidFill>
                  <a:schemeClr val="tx1"/>
                </a:solidFill>
                <a:effectLst/>
                <a:latin typeface="Arial" pitchFamily="34" charset="0"/>
              </a:endParaRPr>
            </a:p>
          </p:txBody>
        </p:sp>
        <p:sp>
          <p:nvSpPr>
            <p:cNvPr id="14" name="Line 7">
              <a:extLst>
                <a:ext uri="{FF2B5EF4-FFF2-40B4-BE49-F238E27FC236}">
                  <a16:creationId xmlns:a16="http://schemas.microsoft.com/office/drawing/2014/main" id="{D190DB73-A783-431C-950F-DEC69DCF929A}"/>
                </a:ext>
              </a:extLst>
            </p:cNvPr>
            <p:cNvSpPr>
              <a:spLocks noChangeShapeType="1"/>
            </p:cNvSpPr>
            <p:nvPr/>
          </p:nvSpPr>
          <p:spPr bwMode="auto">
            <a:xfrm>
              <a:off x="1142" y="1059"/>
              <a:ext cx="1468"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E43EAB3A-918D-48E4-A20A-E0A9F4643A7B}"/>
                </a:ext>
              </a:extLst>
            </p:cNvPr>
            <p:cNvSpPr>
              <a:spLocks noChangeArrowheads="1"/>
            </p:cNvSpPr>
            <p:nvPr/>
          </p:nvSpPr>
          <p:spPr bwMode="auto">
            <a:xfrm>
              <a:off x="1210" y="1589"/>
              <a:ext cx="639"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+Submit()</a:t>
              </a:r>
              <a:endParaRPr kumimoji="0" lang="en-US" sz="1800" b="0" i="0" u="none" strike="noStrike" cap="none" normalizeH="0" baseline="0">
                <a:ln>
                  <a:noFill/>
                </a:ln>
                <a:solidFill>
                  <a:schemeClr val="tx1"/>
                </a:solidFill>
                <a:effectLst/>
                <a:latin typeface="Arial" pitchFamily="34" charset="0"/>
              </a:endParaRPr>
            </a:p>
          </p:txBody>
        </p:sp>
        <p:sp>
          <p:nvSpPr>
            <p:cNvPr id="16" name="Line 9">
              <a:extLst>
                <a:ext uri="{FF2B5EF4-FFF2-40B4-BE49-F238E27FC236}">
                  <a16:creationId xmlns:a16="http://schemas.microsoft.com/office/drawing/2014/main" id="{F65DE43D-A111-43C4-A6C9-608267243FC6}"/>
                </a:ext>
              </a:extLst>
            </p:cNvPr>
            <p:cNvSpPr>
              <a:spLocks noChangeShapeType="1"/>
            </p:cNvSpPr>
            <p:nvPr/>
          </p:nvSpPr>
          <p:spPr bwMode="auto">
            <a:xfrm>
              <a:off x="1142" y="1534"/>
              <a:ext cx="1468"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0">
              <a:extLst>
                <a:ext uri="{FF2B5EF4-FFF2-40B4-BE49-F238E27FC236}">
                  <a16:creationId xmlns:a16="http://schemas.microsoft.com/office/drawing/2014/main" id="{6B628F51-C018-47D1-90BF-1954A0515E87}"/>
                </a:ext>
              </a:extLst>
            </p:cNvPr>
            <p:cNvSpPr>
              <a:spLocks noChangeArrowheads="1"/>
            </p:cNvSpPr>
            <p:nvPr/>
          </p:nvSpPr>
          <p:spPr bwMode="auto">
            <a:xfrm>
              <a:off x="3644" y="258"/>
              <a:ext cx="1740" cy="2145"/>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1">
              <a:extLst>
                <a:ext uri="{FF2B5EF4-FFF2-40B4-BE49-F238E27FC236}">
                  <a16:creationId xmlns:a16="http://schemas.microsoft.com/office/drawing/2014/main" id="{935FCAD5-B5BE-4814-BBD7-67599413BE2B}"/>
                </a:ext>
              </a:extLst>
            </p:cNvPr>
            <p:cNvSpPr>
              <a:spLocks noChangeArrowheads="1"/>
            </p:cNvSpPr>
            <p:nvPr/>
          </p:nvSpPr>
          <p:spPr bwMode="auto">
            <a:xfrm>
              <a:off x="4228" y="326"/>
              <a:ext cx="542"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1" i="0" u="none" strike="noStrike" cap="none" normalizeH="0" baseline="0">
                  <a:ln>
                    <a:noFill/>
                  </a:ln>
                  <a:solidFill>
                    <a:srgbClr val="000000"/>
                  </a:solidFill>
                  <a:effectLst/>
                  <a:latin typeface="Tahoma" pitchFamily="34" charset="0"/>
                </a:rPr>
                <a:t>Domain</a:t>
              </a:r>
              <a:endParaRPr kumimoji="0" lang="en-US" sz="1800" b="0" i="0" u="none" strike="noStrike" cap="none" normalizeH="0" baseline="0">
                <a:ln>
                  <a:noFill/>
                </a:ln>
                <a:solidFill>
                  <a:schemeClr val="tx1"/>
                </a:solidFill>
                <a:effectLst/>
                <a:latin typeface="Arial" pitchFamily="34" charset="0"/>
              </a:endParaRPr>
            </a:p>
          </p:txBody>
        </p:sp>
        <p:sp>
          <p:nvSpPr>
            <p:cNvPr id="19" name="Rectangle 12">
              <a:extLst>
                <a:ext uri="{FF2B5EF4-FFF2-40B4-BE49-F238E27FC236}">
                  <a16:creationId xmlns:a16="http://schemas.microsoft.com/office/drawing/2014/main" id="{1240ADB5-5DDE-4DF0-BF43-190C3E96CC3E}"/>
                </a:ext>
              </a:extLst>
            </p:cNvPr>
            <p:cNvSpPr>
              <a:spLocks noChangeArrowheads="1"/>
            </p:cNvSpPr>
            <p:nvPr/>
          </p:nvSpPr>
          <p:spPr bwMode="auto">
            <a:xfrm>
              <a:off x="3712" y="625"/>
              <a:ext cx="595"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+Website</a:t>
              </a:r>
              <a:endParaRPr kumimoji="0" lang="en-US" sz="1800" b="0" i="0" u="none" strike="noStrike" cap="none" normalizeH="0" baseline="0">
                <a:ln>
                  <a:noFill/>
                </a:ln>
                <a:solidFill>
                  <a:schemeClr val="tx1"/>
                </a:solidFill>
                <a:effectLst/>
                <a:latin typeface="Arial" pitchFamily="34" charset="0"/>
              </a:endParaRPr>
            </a:p>
          </p:txBody>
        </p:sp>
        <p:sp>
          <p:nvSpPr>
            <p:cNvPr id="20" name="Rectangle 13">
              <a:extLst>
                <a:ext uri="{FF2B5EF4-FFF2-40B4-BE49-F238E27FC236}">
                  <a16:creationId xmlns:a16="http://schemas.microsoft.com/office/drawing/2014/main" id="{FEF4570D-DF5F-4EE2-BB0B-F47307AF6512}"/>
                </a:ext>
              </a:extLst>
            </p:cNvPr>
            <p:cNvSpPr>
              <a:spLocks noChangeArrowheads="1"/>
            </p:cNvSpPr>
            <p:nvPr/>
          </p:nvSpPr>
          <p:spPr bwMode="auto">
            <a:xfrm>
              <a:off x="3712" y="801"/>
              <a:ext cx="635"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+Products</a:t>
              </a:r>
              <a:endParaRPr kumimoji="0" lang="en-US" sz="1800" b="0" i="0" u="none" strike="noStrike" cap="none" normalizeH="0" baseline="0">
                <a:ln>
                  <a:noFill/>
                </a:ln>
                <a:solidFill>
                  <a:schemeClr val="tx1"/>
                </a:solidFill>
                <a:effectLst/>
                <a:latin typeface="Arial" pitchFamily="34" charset="0"/>
              </a:endParaRPr>
            </a:p>
          </p:txBody>
        </p:sp>
        <p:sp>
          <p:nvSpPr>
            <p:cNvPr id="21" name="Rectangle 14">
              <a:extLst>
                <a:ext uri="{FF2B5EF4-FFF2-40B4-BE49-F238E27FC236}">
                  <a16:creationId xmlns:a16="http://schemas.microsoft.com/office/drawing/2014/main" id="{40FBE337-C068-4C34-9082-217ABA095042}"/>
                </a:ext>
              </a:extLst>
            </p:cNvPr>
            <p:cNvSpPr>
              <a:spLocks noChangeArrowheads="1"/>
            </p:cNvSpPr>
            <p:nvPr/>
          </p:nvSpPr>
          <p:spPr bwMode="auto">
            <a:xfrm>
              <a:off x="3712" y="978"/>
              <a:ext cx="1417"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+Product Management</a:t>
              </a:r>
              <a:endParaRPr kumimoji="0" lang="en-US" sz="1800" b="0" i="0" u="none" strike="noStrike" cap="none" normalizeH="0" baseline="0">
                <a:ln>
                  <a:noFill/>
                </a:ln>
                <a:solidFill>
                  <a:schemeClr val="tx1"/>
                </a:solidFill>
                <a:effectLst/>
                <a:latin typeface="Arial" pitchFamily="34" charset="0"/>
              </a:endParaRPr>
            </a:p>
          </p:txBody>
        </p:sp>
        <p:sp>
          <p:nvSpPr>
            <p:cNvPr id="22" name="Rectangle 15">
              <a:extLst>
                <a:ext uri="{FF2B5EF4-FFF2-40B4-BE49-F238E27FC236}">
                  <a16:creationId xmlns:a16="http://schemas.microsoft.com/office/drawing/2014/main" id="{D42A198D-EC64-461C-9D0F-FAC9C35422F0}"/>
                </a:ext>
              </a:extLst>
            </p:cNvPr>
            <p:cNvSpPr>
              <a:spLocks noChangeArrowheads="1"/>
            </p:cNvSpPr>
            <p:nvPr/>
          </p:nvSpPr>
          <p:spPr bwMode="auto">
            <a:xfrm>
              <a:off x="3712" y="1154"/>
              <a:ext cx="838"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+Registration</a:t>
              </a:r>
              <a:endParaRPr kumimoji="0" lang="en-US" sz="1800" b="0" i="0" u="none" strike="noStrike" cap="none" normalizeH="0" baseline="0">
                <a:ln>
                  <a:noFill/>
                </a:ln>
                <a:solidFill>
                  <a:schemeClr val="tx1"/>
                </a:solidFill>
                <a:effectLst/>
                <a:latin typeface="Arial" pitchFamily="34" charset="0"/>
              </a:endParaRPr>
            </a:p>
          </p:txBody>
        </p:sp>
        <p:sp>
          <p:nvSpPr>
            <p:cNvPr id="23" name="Rectangle 16">
              <a:extLst>
                <a:ext uri="{FF2B5EF4-FFF2-40B4-BE49-F238E27FC236}">
                  <a16:creationId xmlns:a16="http://schemas.microsoft.com/office/drawing/2014/main" id="{039C5AA3-A01F-462A-AA8E-AD88C0E58FD3}"/>
                </a:ext>
              </a:extLst>
            </p:cNvPr>
            <p:cNvSpPr>
              <a:spLocks noChangeArrowheads="1"/>
            </p:cNvSpPr>
            <p:nvPr/>
          </p:nvSpPr>
          <p:spPr bwMode="auto">
            <a:xfrm>
              <a:off x="3712" y="1331"/>
              <a:ext cx="1032"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+Location Based</a:t>
              </a:r>
              <a:endParaRPr kumimoji="0" lang="en-US" sz="1800" b="0" i="0" u="none" strike="noStrike" cap="none" normalizeH="0" baseline="0">
                <a:ln>
                  <a:noFill/>
                </a:ln>
                <a:solidFill>
                  <a:schemeClr val="tx1"/>
                </a:solidFill>
                <a:effectLst/>
                <a:latin typeface="Arial" pitchFamily="34" charset="0"/>
              </a:endParaRPr>
            </a:p>
          </p:txBody>
        </p:sp>
        <p:sp>
          <p:nvSpPr>
            <p:cNvPr id="24" name="Rectangle 17">
              <a:extLst>
                <a:ext uri="{FF2B5EF4-FFF2-40B4-BE49-F238E27FC236}">
                  <a16:creationId xmlns:a16="http://schemas.microsoft.com/office/drawing/2014/main" id="{9A51E21D-21B1-4C5D-BB45-D1AD0578FC98}"/>
                </a:ext>
              </a:extLst>
            </p:cNvPr>
            <p:cNvSpPr>
              <a:spLocks noChangeArrowheads="1"/>
            </p:cNvSpPr>
            <p:nvPr/>
          </p:nvSpPr>
          <p:spPr bwMode="auto">
            <a:xfrm>
              <a:off x="3712" y="1507"/>
              <a:ext cx="951"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+Computations</a:t>
              </a:r>
              <a:endParaRPr kumimoji="0" lang="en-US" sz="1800" b="0" i="0" u="none" strike="noStrike" cap="none" normalizeH="0" baseline="0">
                <a:ln>
                  <a:noFill/>
                </a:ln>
                <a:solidFill>
                  <a:schemeClr val="tx1"/>
                </a:solidFill>
                <a:effectLst/>
                <a:latin typeface="Arial" pitchFamily="34" charset="0"/>
              </a:endParaRPr>
            </a:p>
          </p:txBody>
        </p:sp>
        <p:sp>
          <p:nvSpPr>
            <p:cNvPr id="25" name="Rectangle 18">
              <a:extLst>
                <a:ext uri="{FF2B5EF4-FFF2-40B4-BE49-F238E27FC236}">
                  <a16:creationId xmlns:a16="http://schemas.microsoft.com/office/drawing/2014/main" id="{BBB3A037-736E-447D-95BA-D6DA238EBD3C}"/>
                </a:ext>
              </a:extLst>
            </p:cNvPr>
            <p:cNvSpPr>
              <a:spLocks noChangeArrowheads="1"/>
            </p:cNvSpPr>
            <p:nvPr/>
          </p:nvSpPr>
          <p:spPr bwMode="auto">
            <a:xfrm>
              <a:off x="3712" y="1684"/>
              <a:ext cx="1016"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+Segmentations</a:t>
              </a:r>
              <a:endParaRPr kumimoji="0" lang="en-US" sz="1800" b="0" i="0" u="none" strike="noStrike" cap="none" normalizeH="0" baseline="0">
                <a:ln>
                  <a:noFill/>
                </a:ln>
                <a:solidFill>
                  <a:schemeClr val="tx1"/>
                </a:solidFill>
                <a:effectLst/>
                <a:latin typeface="Arial" pitchFamily="34" charset="0"/>
              </a:endParaRPr>
            </a:p>
          </p:txBody>
        </p:sp>
        <p:sp>
          <p:nvSpPr>
            <p:cNvPr id="26" name="Rectangle 19">
              <a:extLst>
                <a:ext uri="{FF2B5EF4-FFF2-40B4-BE49-F238E27FC236}">
                  <a16:creationId xmlns:a16="http://schemas.microsoft.com/office/drawing/2014/main" id="{0CD39B70-73A8-42AC-AC31-A0323952D58C}"/>
                </a:ext>
              </a:extLst>
            </p:cNvPr>
            <p:cNvSpPr>
              <a:spLocks noChangeArrowheads="1"/>
            </p:cNvSpPr>
            <p:nvPr/>
          </p:nvSpPr>
          <p:spPr bwMode="auto">
            <a:xfrm>
              <a:off x="3712" y="1860"/>
              <a:ext cx="597"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+Analysis</a:t>
              </a:r>
              <a:endParaRPr kumimoji="0" lang="en-US" sz="1800" b="0" i="0" u="none" strike="noStrike" cap="none" normalizeH="0" baseline="0">
                <a:ln>
                  <a:noFill/>
                </a:ln>
                <a:solidFill>
                  <a:schemeClr val="tx1"/>
                </a:solidFill>
                <a:effectLst/>
                <a:latin typeface="Arial" pitchFamily="34" charset="0"/>
              </a:endParaRPr>
            </a:p>
          </p:txBody>
        </p:sp>
        <p:sp>
          <p:nvSpPr>
            <p:cNvPr id="27" name="Line 20">
              <a:extLst>
                <a:ext uri="{FF2B5EF4-FFF2-40B4-BE49-F238E27FC236}">
                  <a16:creationId xmlns:a16="http://schemas.microsoft.com/office/drawing/2014/main" id="{AF248CD4-7C34-4914-8AD8-F732315DC219}"/>
                </a:ext>
              </a:extLst>
            </p:cNvPr>
            <p:cNvSpPr>
              <a:spLocks noChangeShapeType="1"/>
            </p:cNvSpPr>
            <p:nvPr/>
          </p:nvSpPr>
          <p:spPr bwMode="auto">
            <a:xfrm>
              <a:off x="3644" y="570"/>
              <a:ext cx="1754"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1">
              <a:extLst>
                <a:ext uri="{FF2B5EF4-FFF2-40B4-BE49-F238E27FC236}">
                  <a16:creationId xmlns:a16="http://schemas.microsoft.com/office/drawing/2014/main" id="{DF0ACCBB-11C5-4ACB-BD53-AE4335095123}"/>
                </a:ext>
              </a:extLst>
            </p:cNvPr>
            <p:cNvSpPr>
              <a:spLocks noChangeArrowheads="1"/>
            </p:cNvSpPr>
            <p:nvPr/>
          </p:nvSpPr>
          <p:spPr bwMode="auto">
            <a:xfrm>
              <a:off x="3712" y="2159"/>
              <a:ext cx="1536"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+Store inside database()</a:t>
              </a:r>
              <a:endParaRPr kumimoji="0" lang="en-US" sz="1800" b="0" i="0" u="none" strike="noStrike" cap="none" normalizeH="0" baseline="0">
                <a:ln>
                  <a:noFill/>
                </a:ln>
                <a:solidFill>
                  <a:schemeClr val="tx1"/>
                </a:solidFill>
                <a:effectLst/>
                <a:latin typeface="Arial" pitchFamily="34" charset="0"/>
              </a:endParaRPr>
            </a:p>
          </p:txBody>
        </p:sp>
        <p:sp>
          <p:nvSpPr>
            <p:cNvPr id="29" name="Line 22">
              <a:extLst>
                <a:ext uri="{FF2B5EF4-FFF2-40B4-BE49-F238E27FC236}">
                  <a16:creationId xmlns:a16="http://schemas.microsoft.com/office/drawing/2014/main" id="{86C5898F-18D5-4CFC-BCA3-EBF8EA19FEC4}"/>
                </a:ext>
              </a:extLst>
            </p:cNvPr>
            <p:cNvSpPr>
              <a:spLocks noChangeShapeType="1"/>
            </p:cNvSpPr>
            <p:nvPr/>
          </p:nvSpPr>
          <p:spPr bwMode="auto">
            <a:xfrm>
              <a:off x="3644" y="2105"/>
              <a:ext cx="1754"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3">
              <a:extLst>
                <a:ext uri="{FF2B5EF4-FFF2-40B4-BE49-F238E27FC236}">
                  <a16:creationId xmlns:a16="http://schemas.microsoft.com/office/drawing/2014/main" id="{9F1C75BE-A270-4E14-A852-61D51FDD3307}"/>
                </a:ext>
              </a:extLst>
            </p:cNvPr>
            <p:cNvSpPr>
              <a:spLocks noChangeArrowheads="1"/>
            </p:cNvSpPr>
            <p:nvPr/>
          </p:nvSpPr>
          <p:spPr bwMode="auto">
            <a:xfrm>
              <a:off x="6580" y="2661"/>
              <a:ext cx="2488" cy="2145"/>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4">
              <a:extLst>
                <a:ext uri="{FF2B5EF4-FFF2-40B4-BE49-F238E27FC236}">
                  <a16:creationId xmlns:a16="http://schemas.microsoft.com/office/drawing/2014/main" id="{C282A826-5AEE-42A0-A894-EFE441D87457}"/>
                </a:ext>
              </a:extLst>
            </p:cNvPr>
            <p:cNvSpPr>
              <a:spLocks noChangeArrowheads="1"/>
            </p:cNvSpPr>
            <p:nvPr/>
          </p:nvSpPr>
          <p:spPr bwMode="auto">
            <a:xfrm>
              <a:off x="7165" y="2716"/>
              <a:ext cx="551"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1" i="0" u="none" strike="noStrike" cap="none" normalizeH="0" baseline="0">
                  <a:ln>
                    <a:noFill/>
                  </a:ln>
                  <a:solidFill>
                    <a:srgbClr val="000000"/>
                  </a:solidFill>
                  <a:effectLst/>
                  <a:latin typeface="Tahoma" pitchFamily="34" charset="0"/>
                </a:rPr>
                <a:t>Reports</a:t>
              </a:r>
              <a:endParaRPr kumimoji="0" lang="en-US" sz="1800" b="0" i="0" u="none" strike="noStrike" cap="none" normalizeH="0" baseline="0">
                <a:ln>
                  <a:noFill/>
                </a:ln>
                <a:solidFill>
                  <a:schemeClr val="tx1"/>
                </a:solidFill>
                <a:effectLst/>
                <a:latin typeface="Arial" pitchFamily="34" charset="0"/>
              </a:endParaRPr>
            </a:p>
          </p:txBody>
        </p:sp>
        <p:sp>
          <p:nvSpPr>
            <p:cNvPr id="32" name="Rectangle 25">
              <a:extLst>
                <a:ext uri="{FF2B5EF4-FFF2-40B4-BE49-F238E27FC236}">
                  <a16:creationId xmlns:a16="http://schemas.microsoft.com/office/drawing/2014/main" id="{DA69C89F-34A7-4D99-AC74-1F03ACA3622C}"/>
                </a:ext>
              </a:extLst>
            </p:cNvPr>
            <p:cNvSpPr>
              <a:spLocks noChangeArrowheads="1"/>
            </p:cNvSpPr>
            <p:nvPr/>
          </p:nvSpPr>
          <p:spPr bwMode="auto">
            <a:xfrm>
              <a:off x="6648" y="3014"/>
              <a:ext cx="1091"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+View Customers</a:t>
              </a:r>
              <a:endParaRPr kumimoji="0" lang="en-US" sz="1800" b="0" i="0" u="none" strike="noStrike" cap="none" normalizeH="0" baseline="0">
                <a:ln>
                  <a:noFill/>
                </a:ln>
                <a:solidFill>
                  <a:schemeClr val="tx1"/>
                </a:solidFill>
                <a:effectLst/>
                <a:latin typeface="Arial" pitchFamily="34" charset="0"/>
              </a:endParaRPr>
            </a:p>
          </p:txBody>
        </p:sp>
        <p:sp>
          <p:nvSpPr>
            <p:cNvPr id="33" name="Rectangle 26">
              <a:extLst>
                <a:ext uri="{FF2B5EF4-FFF2-40B4-BE49-F238E27FC236}">
                  <a16:creationId xmlns:a16="http://schemas.microsoft.com/office/drawing/2014/main" id="{A36E71BE-12C6-443F-8AE5-B3B300581A66}"/>
                </a:ext>
              </a:extLst>
            </p:cNvPr>
            <p:cNvSpPr>
              <a:spLocks noChangeArrowheads="1"/>
            </p:cNvSpPr>
            <p:nvPr/>
          </p:nvSpPr>
          <p:spPr bwMode="auto">
            <a:xfrm>
              <a:off x="6648" y="3191"/>
              <a:ext cx="1014"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+View Shopping</a:t>
              </a:r>
              <a:endParaRPr kumimoji="0" lang="en-US" sz="1800" b="0" i="0" u="none" strike="noStrike" cap="none" normalizeH="0" baseline="0">
                <a:ln>
                  <a:noFill/>
                </a:ln>
                <a:solidFill>
                  <a:schemeClr val="tx1"/>
                </a:solidFill>
                <a:effectLst/>
                <a:latin typeface="Arial" pitchFamily="34" charset="0"/>
              </a:endParaRPr>
            </a:p>
          </p:txBody>
        </p:sp>
        <p:sp>
          <p:nvSpPr>
            <p:cNvPr id="34" name="Rectangle 27">
              <a:extLst>
                <a:ext uri="{FF2B5EF4-FFF2-40B4-BE49-F238E27FC236}">
                  <a16:creationId xmlns:a16="http://schemas.microsoft.com/office/drawing/2014/main" id="{2250F429-554B-4F0E-889F-7D7FBAFE983D}"/>
                </a:ext>
              </a:extLst>
            </p:cNvPr>
            <p:cNvSpPr>
              <a:spLocks noChangeArrowheads="1"/>
            </p:cNvSpPr>
            <p:nvPr/>
          </p:nvSpPr>
          <p:spPr bwMode="auto">
            <a:xfrm>
              <a:off x="6648" y="3367"/>
              <a:ext cx="972"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+View Products</a:t>
              </a:r>
              <a:endParaRPr kumimoji="0" lang="en-US" sz="1800" b="0" i="0" u="none" strike="noStrike" cap="none" normalizeH="0" baseline="0">
                <a:ln>
                  <a:noFill/>
                </a:ln>
                <a:solidFill>
                  <a:schemeClr val="tx1"/>
                </a:solidFill>
                <a:effectLst/>
                <a:latin typeface="Arial" pitchFamily="34" charset="0"/>
              </a:endParaRPr>
            </a:p>
          </p:txBody>
        </p:sp>
        <p:sp>
          <p:nvSpPr>
            <p:cNvPr id="35" name="Rectangle 28">
              <a:extLst>
                <a:ext uri="{FF2B5EF4-FFF2-40B4-BE49-F238E27FC236}">
                  <a16:creationId xmlns:a16="http://schemas.microsoft.com/office/drawing/2014/main" id="{69C99618-F4F1-4F54-A482-F4B5FECD2CE4}"/>
                </a:ext>
              </a:extLst>
            </p:cNvPr>
            <p:cNvSpPr>
              <a:spLocks noChangeArrowheads="1"/>
            </p:cNvSpPr>
            <p:nvPr/>
          </p:nvSpPr>
          <p:spPr bwMode="auto">
            <a:xfrm>
              <a:off x="6648" y="3544"/>
              <a:ext cx="1018"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+View Locations</a:t>
              </a:r>
              <a:endParaRPr kumimoji="0" lang="en-US" sz="1800" b="0" i="0" u="none" strike="noStrike" cap="none" normalizeH="0" baseline="0">
                <a:ln>
                  <a:noFill/>
                </a:ln>
                <a:solidFill>
                  <a:schemeClr val="tx1"/>
                </a:solidFill>
                <a:effectLst/>
                <a:latin typeface="Arial" pitchFamily="34" charset="0"/>
              </a:endParaRPr>
            </a:p>
          </p:txBody>
        </p:sp>
        <p:sp>
          <p:nvSpPr>
            <p:cNvPr id="36" name="Rectangle 29">
              <a:extLst>
                <a:ext uri="{FF2B5EF4-FFF2-40B4-BE49-F238E27FC236}">
                  <a16:creationId xmlns:a16="http://schemas.microsoft.com/office/drawing/2014/main" id="{53DAC1AF-CDC8-4F79-B953-993000C33A55}"/>
                </a:ext>
              </a:extLst>
            </p:cNvPr>
            <p:cNvSpPr>
              <a:spLocks noChangeArrowheads="1"/>
            </p:cNvSpPr>
            <p:nvPr/>
          </p:nvSpPr>
          <p:spPr bwMode="auto">
            <a:xfrm>
              <a:off x="6648" y="3720"/>
              <a:ext cx="951"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+Computations</a:t>
              </a:r>
              <a:endParaRPr kumimoji="0" lang="en-US" sz="1800" b="0" i="0" u="none" strike="noStrike" cap="none" normalizeH="0" baseline="0">
                <a:ln>
                  <a:noFill/>
                </a:ln>
                <a:solidFill>
                  <a:schemeClr val="tx1"/>
                </a:solidFill>
                <a:effectLst/>
                <a:latin typeface="Arial" pitchFamily="34" charset="0"/>
              </a:endParaRPr>
            </a:p>
          </p:txBody>
        </p:sp>
        <p:sp>
          <p:nvSpPr>
            <p:cNvPr id="37" name="Rectangle 30">
              <a:extLst>
                <a:ext uri="{FF2B5EF4-FFF2-40B4-BE49-F238E27FC236}">
                  <a16:creationId xmlns:a16="http://schemas.microsoft.com/office/drawing/2014/main" id="{960C7E39-2A4A-453A-B7FA-3B2833AFFE64}"/>
                </a:ext>
              </a:extLst>
            </p:cNvPr>
            <p:cNvSpPr>
              <a:spLocks noChangeArrowheads="1"/>
            </p:cNvSpPr>
            <p:nvPr/>
          </p:nvSpPr>
          <p:spPr bwMode="auto">
            <a:xfrm>
              <a:off x="6648" y="3897"/>
              <a:ext cx="1783"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+View Data Analysis Reports</a:t>
              </a:r>
              <a:endParaRPr kumimoji="0" lang="en-US" sz="1800" b="0" i="0" u="none" strike="noStrike" cap="none" normalizeH="0" baseline="0">
                <a:ln>
                  <a:noFill/>
                </a:ln>
                <a:solidFill>
                  <a:schemeClr val="tx1"/>
                </a:solidFill>
                <a:effectLst/>
                <a:latin typeface="Arial" pitchFamily="34" charset="0"/>
              </a:endParaRPr>
            </a:p>
          </p:txBody>
        </p:sp>
        <p:sp>
          <p:nvSpPr>
            <p:cNvPr id="38" name="Rectangle 31">
              <a:extLst>
                <a:ext uri="{FF2B5EF4-FFF2-40B4-BE49-F238E27FC236}">
                  <a16:creationId xmlns:a16="http://schemas.microsoft.com/office/drawing/2014/main" id="{0F23AE06-43D0-4B8F-8DD5-FA0A558652CA}"/>
                </a:ext>
              </a:extLst>
            </p:cNvPr>
            <p:cNvSpPr>
              <a:spLocks noChangeArrowheads="1"/>
            </p:cNvSpPr>
            <p:nvPr/>
          </p:nvSpPr>
          <p:spPr bwMode="auto">
            <a:xfrm>
              <a:off x="6648" y="4073"/>
              <a:ext cx="1695"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+View Data Mining Reports</a:t>
              </a:r>
              <a:endParaRPr kumimoji="0" lang="en-US" sz="1800" b="0" i="0" u="none" strike="noStrike" cap="none" normalizeH="0" baseline="0">
                <a:ln>
                  <a:noFill/>
                </a:ln>
                <a:solidFill>
                  <a:schemeClr val="tx1"/>
                </a:solidFill>
                <a:effectLst/>
                <a:latin typeface="Arial" pitchFamily="34" charset="0"/>
              </a:endParaRPr>
            </a:p>
          </p:txBody>
        </p:sp>
        <p:sp>
          <p:nvSpPr>
            <p:cNvPr id="39" name="Rectangle 32">
              <a:extLst>
                <a:ext uri="{FF2B5EF4-FFF2-40B4-BE49-F238E27FC236}">
                  <a16:creationId xmlns:a16="http://schemas.microsoft.com/office/drawing/2014/main" id="{8E730757-1F27-458D-85CC-06F540E956AA}"/>
                </a:ext>
              </a:extLst>
            </p:cNvPr>
            <p:cNvSpPr>
              <a:spLocks noChangeArrowheads="1"/>
            </p:cNvSpPr>
            <p:nvPr/>
          </p:nvSpPr>
          <p:spPr bwMode="auto">
            <a:xfrm>
              <a:off x="6648" y="4250"/>
              <a:ext cx="1305"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+View Other Reports</a:t>
              </a:r>
              <a:endParaRPr kumimoji="0" lang="en-US" sz="1800" b="0" i="0" u="none" strike="noStrike" cap="none" normalizeH="0" baseline="0">
                <a:ln>
                  <a:noFill/>
                </a:ln>
                <a:solidFill>
                  <a:schemeClr val="tx1"/>
                </a:solidFill>
                <a:effectLst/>
                <a:latin typeface="Arial" pitchFamily="34" charset="0"/>
              </a:endParaRPr>
            </a:p>
          </p:txBody>
        </p:sp>
        <p:sp>
          <p:nvSpPr>
            <p:cNvPr id="40" name="Line 33">
              <a:extLst>
                <a:ext uri="{FF2B5EF4-FFF2-40B4-BE49-F238E27FC236}">
                  <a16:creationId xmlns:a16="http://schemas.microsoft.com/office/drawing/2014/main" id="{1E01D223-6CB1-4951-8DB4-D5E0C701D330}"/>
                </a:ext>
              </a:extLst>
            </p:cNvPr>
            <p:cNvSpPr>
              <a:spLocks noChangeShapeType="1"/>
            </p:cNvSpPr>
            <p:nvPr/>
          </p:nvSpPr>
          <p:spPr bwMode="auto">
            <a:xfrm>
              <a:off x="6580" y="2960"/>
              <a:ext cx="2502"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4">
              <a:extLst>
                <a:ext uri="{FF2B5EF4-FFF2-40B4-BE49-F238E27FC236}">
                  <a16:creationId xmlns:a16="http://schemas.microsoft.com/office/drawing/2014/main" id="{647D0E7E-A1F3-46B5-969B-F3C5FF577D63}"/>
                </a:ext>
              </a:extLst>
            </p:cNvPr>
            <p:cNvSpPr>
              <a:spLocks noChangeArrowheads="1"/>
            </p:cNvSpPr>
            <p:nvPr/>
          </p:nvSpPr>
          <p:spPr bwMode="auto">
            <a:xfrm>
              <a:off x="6648" y="4548"/>
              <a:ext cx="2042" cy="39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 various methods for analysis()</a:t>
              </a:r>
              <a:endParaRPr kumimoji="0" lang="en-US" sz="1800" b="0" i="0" u="none" strike="noStrike" cap="none" normalizeH="0" baseline="0">
                <a:ln>
                  <a:noFill/>
                </a:ln>
                <a:solidFill>
                  <a:schemeClr val="tx1"/>
                </a:solidFill>
                <a:effectLst/>
                <a:latin typeface="Arial" pitchFamily="34" charset="0"/>
              </a:endParaRPr>
            </a:p>
          </p:txBody>
        </p:sp>
        <p:sp>
          <p:nvSpPr>
            <p:cNvPr id="42" name="Line 35">
              <a:extLst>
                <a:ext uri="{FF2B5EF4-FFF2-40B4-BE49-F238E27FC236}">
                  <a16:creationId xmlns:a16="http://schemas.microsoft.com/office/drawing/2014/main" id="{8728632D-AC0D-41D2-B492-AAC5F10016F0}"/>
                </a:ext>
              </a:extLst>
            </p:cNvPr>
            <p:cNvSpPr>
              <a:spLocks noChangeShapeType="1"/>
            </p:cNvSpPr>
            <p:nvPr/>
          </p:nvSpPr>
          <p:spPr bwMode="auto">
            <a:xfrm>
              <a:off x="6580" y="4494"/>
              <a:ext cx="2502"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6">
              <a:extLst>
                <a:ext uri="{FF2B5EF4-FFF2-40B4-BE49-F238E27FC236}">
                  <a16:creationId xmlns:a16="http://schemas.microsoft.com/office/drawing/2014/main" id="{0C067417-01E3-4988-A958-5E4DAB3FD01D}"/>
                </a:ext>
              </a:extLst>
            </p:cNvPr>
            <p:cNvSpPr>
              <a:spLocks noChangeArrowheads="1"/>
            </p:cNvSpPr>
            <p:nvPr/>
          </p:nvSpPr>
          <p:spPr bwMode="auto">
            <a:xfrm>
              <a:off x="3154" y="2716"/>
              <a:ext cx="2706" cy="2145"/>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7">
              <a:extLst>
                <a:ext uri="{FF2B5EF4-FFF2-40B4-BE49-F238E27FC236}">
                  <a16:creationId xmlns:a16="http://schemas.microsoft.com/office/drawing/2014/main" id="{06BD265E-4A8C-4AAA-9C26-AF97E76857D6}"/>
                </a:ext>
              </a:extLst>
            </p:cNvPr>
            <p:cNvSpPr>
              <a:spLocks noChangeArrowheads="1"/>
            </p:cNvSpPr>
            <p:nvPr/>
          </p:nvSpPr>
          <p:spPr bwMode="auto">
            <a:xfrm>
              <a:off x="3440" y="2770"/>
              <a:ext cx="1191"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1" i="0" u="none" strike="noStrike" cap="none" normalizeH="0" baseline="0">
                  <a:ln>
                    <a:noFill/>
                  </a:ln>
                  <a:solidFill>
                    <a:srgbClr val="000000"/>
                  </a:solidFill>
                  <a:effectLst/>
                  <a:latin typeface="Tahoma" pitchFamily="34" charset="0"/>
                </a:rPr>
                <a:t>DomainActivities</a:t>
              </a:r>
              <a:endParaRPr kumimoji="0" lang="en-US" sz="1800" b="0" i="0" u="none" strike="noStrike" cap="none" normalizeH="0" baseline="0">
                <a:ln>
                  <a:noFill/>
                </a:ln>
                <a:solidFill>
                  <a:schemeClr val="tx1"/>
                </a:solidFill>
                <a:effectLst/>
                <a:latin typeface="Arial" pitchFamily="34" charset="0"/>
              </a:endParaRPr>
            </a:p>
          </p:txBody>
        </p:sp>
        <p:sp>
          <p:nvSpPr>
            <p:cNvPr id="45" name="Rectangle 38">
              <a:extLst>
                <a:ext uri="{FF2B5EF4-FFF2-40B4-BE49-F238E27FC236}">
                  <a16:creationId xmlns:a16="http://schemas.microsoft.com/office/drawing/2014/main" id="{44C50268-0A99-43A6-A7A7-28AD6BE254D4}"/>
                </a:ext>
              </a:extLst>
            </p:cNvPr>
            <p:cNvSpPr>
              <a:spLocks noChangeArrowheads="1"/>
            </p:cNvSpPr>
            <p:nvPr/>
          </p:nvSpPr>
          <p:spPr bwMode="auto">
            <a:xfrm>
              <a:off x="3222" y="3069"/>
              <a:ext cx="1927"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+Process Product Management</a:t>
              </a:r>
              <a:endParaRPr kumimoji="0" lang="en-US" sz="1800" b="0" i="0" u="none" strike="noStrike" cap="none" normalizeH="0" baseline="0">
                <a:ln>
                  <a:noFill/>
                </a:ln>
                <a:solidFill>
                  <a:schemeClr val="tx1"/>
                </a:solidFill>
                <a:effectLst/>
                <a:latin typeface="Arial" pitchFamily="34" charset="0"/>
              </a:endParaRPr>
            </a:p>
          </p:txBody>
        </p:sp>
        <p:sp>
          <p:nvSpPr>
            <p:cNvPr id="46" name="Rectangle 39">
              <a:extLst>
                <a:ext uri="{FF2B5EF4-FFF2-40B4-BE49-F238E27FC236}">
                  <a16:creationId xmlns:a16="http://schemas.microsoft.com/office/drawing/2014/main" id="{233216B4-1A5D-49BB-B6AC-2D14B8CE087F}"/>
                </a:ext>
              </a:extLst>
            </p:cNvPr>
            <p:cNvSpPr>
              <a:spLocks noChangeArrowheads="1"/>
            </p:cNvSpPr>
            <p:nvPr/>
          </p:nvSpPr>
          <p:spPr bwMode="auto">
            <a:xfrm>
              <a:off x="3222" y="3245"/>
              <a:ext cx="1522"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+Process Product Rating</a:t>
              </a:r>
              <a:endParaRPr kumimoji="0" lang="en-US" sz="1800" b="0" i="0" u="none" strike="noStrike" cap="none" normalizeH="0" baseline="0">
                <a:ln>
                  <a:noFill/>
                </a:ln>
                <a:solidFill>
                  <a:schemeClr val="tx1"/>
                </a:solidFill>
                <a:effectLst/>
                <a:latin typeface="Arial" pitchFamily="34" charset="0"/>
              </a:endParaRPr>
            </a:p>
          </p:txBody>
        </p:sp>
        <p:sp>
          <p:nvSpPr>
            <p:cNvPr id="47" name="Rectangle 40">
              <a:extLst>
                <a:ext uri="{FF2B5EF4-FFF2-40B4-BE49-F238E27FC236}">
                  <a16:creationId xmlns:a16="http://schemas.microsoft.com/office/drawing/2014/main" id="{7D7465EB-ED2B-431F-838A-62CA453E15B4}"/>
                </a:ext>
              </a:extLst>
            </p:cNvPr>
            <p:cNvSpPr>
              <a:spLocks noChangeArrowheads="1"/>
            </p:cNvSpPr>
            <p:nvPr/>
          </p:nvSpPr>
          <p:spPr bwMode="auto">
            <a:xfrm>
              <a:off x="3222" y="3422"/>
              <a:ext cx="1570"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+Location Based Analysis </a:t>
              </a:r>
              <a:endParaRPr kumimoji="0" lang="en-US" sz="1800" b="0" i="0" u="none" strike="noStrike" cap="none" normalizeH="0" baseline="0">
                <a:ln>
                  <a:noFill/>
                </a:ln>
                <a:solidFill>
                  <a:schemeClr val="tx1"/>
                </a:solidFill>
                <a:effectLst/>
                <a:latin typeface="Arial" pitchFamily="34" charset="0"/>
              </a:endParaRPr>
            </a:p>
          </p:txBody>
        </p:sp>
        <p:sp>
          <p:nvSpPr>
            <p:cNvPr id="48" name="Rectangle 41">
              <a:extLst>
                <a:ext uri="{FF2B5EF4-FFF2-40B4-BE49-F238E27FC236}">
                  <a16:creationId xmlns:a16="http://schemas.microsoft.com/office/drawing/2014/main" id="{A4CFCAC3-EABD-48F9-B304-52CA83A5E196}"/>
                </a:ext>
              </a:extLst>
            </p:cNvPr>
            <p:cNvSpPr>
              <a:spLocks noChangeArrowheads="1"/>
            </p:cNvSpPr>
            <p:nvPr/>
          </p:nvSpPr>
          <p:spPr bwMode="auto">
            <a:xfrm>
              <a:off x="3222" y="3598"/>
              <a:ext cx="1121"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+Effective Pattern</a:t>
              </a:r>
              <a:endParaRPr kumimoji="0" lang="en-US" sz="1800" b="0" i="0" u="none" strike="noStrike" cap="none" normalizeH="0" baseline="0">
                <a:ln>
                  <a:noFill/>
                </a:ln>
                <a:solidFill>
                  <a:schemeClr val="tx1"/>
                </a:solidFill>
                <a:effectLst/>
                <a:latin typeface="Arial" pitchFamily="34" charset="0"/>
              </a:endParaRPr>
            </a:p>
          </p:txBody>
        </p:sp>
        <p:sp>
          <p:nvSpPr>
            <p:cNvPr id="49" name="Rectangle 42">
              <a:extLst>
                <a:ext uri="{FF2B5EF4-FFF2-40B4-BE49-F238E27FC236}">
                  <a16:creationId xmlns:a16="http://schemas.microsoft.com/office/drawing/2014/main" id="{5FC037A2-1020-4E61-807F-C84C5DA28F99}"/>
                </a:ext>
              </a:extLst>
            </p:cNvPr>
            <p:cNvSpPr>
              <a:spLocks noChangeArrowheads="1"/>
            </p:cNvSpPr>
            <p:nvPr/>
          </p:nvSpPr>
          <p:spPr bwMode="auto">
            <a:xfrm>
              <a:off x="3222" y="3775"/>
              <a:ext cx="1652"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+Mobile Commerce Mining</a:t>
              </a:r>
              <a:endParaRPr kumimoji="0" lang="en-US" sz="1800" b="0" i="0" u="none" strike="noStrike" cap="none" normalizeH="0" baseline="0">
                <a:ln>
                  <a:noFill/>
                </a:ln>
                <a:solidFill>
                  <a:schemeClr val="tx1"/>
                </a:solidFill>
                <a:effectLst/>
                <a:latin typeface="Arial" pitchFamily="34" charset="0"/>
              </a:endParaRPr>
            </a:p>
          </p:txBody>
        </p:sp>
        <p:sp>
          <p:nvSpPr>
            <p:cNvPr id="50" name="Rectangle 43">
              <a:extLst>
                <a:ext uri="{FF2B5EF4-FFF2-40B4-BE49-F238E27FC236}">
                  <a16:creationId xmlns:a16="http://schemas.microsoft.com/office/drawing/2014/main" id="{2FA92236-FEA9-4F2D-BA91-C61D99A723F8}"/>
                </a:ext>
              </a:extLst>
            </p:cNvPr>
            <p:cNvSpPr>
              <a:spLocks noChangeArrowheads="1"/>
            </p:cNvSpPr>
            <p:nvPr/>
          </p:nvSpPr>
          <p:spPr bwMode="auto">
            <a:xfrm>
              <a:off x="3222" y="3951"/>
              <a:ext cx="1107"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+Process Analysis</a:t>
              </a:r>
              <a:endParaRPr kumimoji="0" lang="en-US" sz="1800" b="0" i="0" u="none" strike="noStrike" cap="none" normalizeH="0" baseline="0">
                <a:ln>
                  <a:noFill/>
                </a:ln>
                <a:solidFill>
                  <a:schemeClr val="tx1"/>
                </a:solidFill>
                <a:effectLst/>
                <a:latin typeface="Arial" pitchFamily="34" charset="0"/>
              </a:endParaRPr>
            </a:p>
          </p:txBody>
        </p:sp>
        <p:sp>
          <p:nvSpPr>
            <p:cNvPr id="51" name="Rectangle 44">
              <a:extLst>
                <a:ext uri="{FF2B5EF4-FFF2-40B4-BE49-F238E27FC236}">
                  <a16:creationId xmlns:a16="http://schemas.microsoft.com/office/drawing/2014/main" id="{C1FB8EA1-7713-46A0-8878-A7CA0480AFA8}"/>
                </a:ext>
              </a:extLst>
            </p:cNvPr>
            <p:cNvSpPr>
              <a:spLocks noChangeArrowheads="1"/>
            </p:cNvSpPr>
            <p:nvPr/>
          </p:nvSpPr>
          <p:spPr bwMode="auto">
            <a:xfrm>
              <a:off x="3222" y="4128"/>
              <a:ext cx="913"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+View Reports</a:t>
              </a:r>
              <a:endParaRPr kumimoji="0" lang="en-US" sz="1800" b="0" i="0" u="none" strike="noStrike" cap="none" normalizeH="0" baseline="0">
                <a:ln>
                  <a:noFill/>
                </a:ln>
                <a:solidFill>
                  <a:schemeClr val="tx1"/>
                </a:solidFill>
                <a:effectLst/>
                <a:latin typeface="Arial" pitchFamily="34" charset="0"/>
              </a:endParaRPr>
            </a:p>
          </p:txBody>
        </p:sp>
        <p:sp>
          <p:nvSpPr>
            <p:cNvPr id="52" name="Rectangle 45">
              <a:extLst>
                <a:ext uri="{FF2B5EF4-FFF2-40B4-BE49-F238E27FC236}">
                  <a16:creationId xmlns:a16="http://schemas.microsoft.com/office/drawing/2014/main" id="{94E8C892-9B51-4DCB-BB12-E614A83C2719}"/>
                </a:ext>
              </a:extLst>
            </p:cNvPr>
            <p:cNvSpPr>
              <a:spLocks noChangeArrowheads="1"/>
            </p:cNvSpPr>
            <p:nvPr/>
          </p:nvSpPr>
          <p:spPr bwMode="auto">
            <a:xfrm>
              <a:off x="3222" y="4304"/>
              <a:ext cx="1091"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dirty="0">
                  <a:ln>
                    <a:noFill/>
                  </a:ln>
                  <a:solidFill>
                    <a:srgbClr val="000000"/>
                  </a:solidFill>
                  <a:effectLst/>
                  <a:latin typeface="Tahoma" pitchFamily="34" charset="0"/>
                </a:rPr>
                <a:t>+View Customers</a:t>
              </a:r>
              <a:endParaRPr kumimoji="0" lang="en-US" sz="1800" b="0" i="0" u="none" strike="noStrike" cap="none" normalizeH="0" baseline="0" dirty="0">
                <a:ln>
                  <a:noFill/>
                </a:ln>
                <a:solidFill>
                  <a:schemeClr val="tx1"/>
                </a:solidFill>
                <a:effectLst/>
                <a:latin typeface="Arial" pitchFamily="34" charset="0"/>
              </a:endParaRPr>
            </a:p>
          </p:txBody>
        </p:sp>
        <p:sp>
          <p:nvSpPr>
            <p:cNvPr id="53" name="Line 46">
              <a:extLst>
                <a:ext uri="{FF2B5EF4-FFF2-40B4-BE49-F238E27FC236}">
                  <a16:creationId xmlns:a16="http://schemas.microsoft.com/office/drawing/2014/main" id="{AFE305D8-F024-4E31-8439-8ED0CDAE15FA}"/>
                </a:ext>
              </a:extLst>
            </p:cNvPr>
            <p:cNvSpPr>
              <a:spLocks noChangeShapeType="1"/>
            </p:cNvSpPr>
            <p:nvPr/>
          </p:nvSpPr>
          <p:spPr bwMode="auto">
            <a:xfrm>
              <a:off x="3154" y="3014"/>
              <a:ext cx="2719"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7">
              <a:extLst>
                <a:ext uri="{FF2B5EF4-FFF2-40B4-BE49-F238E27FC236}">
                  <a16:creationId xmlns:a16="http://schemas.microsoft.com/office/drawing/2014/main" id="{3AC115D0-FB9D-46EC-B408-FD0D1DDE0C39}"/>
                </a:ext>
              </a:extLst>
            </p:cNvPr>
            <p:cNvSpPr>
              <a:spLocks noChangeArrowheads="1"/>
            </p:cNvSpPr>
            <p:nvPr/>
          </p:nvSpPr>
          <p:spPr bwMode="auto">
            <a:xfrm>
              <a:off x="3222" y="4603"/>
              <a:ext cx="1863"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+various methods for analysis</a:t>
              </a:r>
              <a:endParaRPr kumimoji="0" lang="en-US" sz="1800" b="0" i="0" u="none" strike="noStrike" cap="none" normalizeH="0" baseline="0">
                <a:ln>
                  <a:noFill/>
                </a:ln>
                <a:solidFill>
                  <a:schemeClr val="tx1"/>
                </a:solidFill>
                <a:effectLst/>
                <a:latin typeface="Arial" pitchFamily="34" charset="0"/>
              </a:endParaRPr>
            </a:p>
          </p:txBody>
        </p:sp>
        <p:sp>
          <p:nvSpPr>
            <p:cNvPr id="55" name="Line 48">
              <a:extLst>
                <a:ext uri="{FF2B5EF4-FFF2-40B4-BE49-F238E27FC236}">
                  <a16:creationId xmlns:a16="http://schemas.microsoft.com/office/drawing/2014/main" id="{F5E8CFE2-679E-4C57-B6B0-78FFBFDF285A}"/>
                </a:ext>
              </a:extLst>
            </p:cNvPr>
            <p:cNvSpPr>
              <a:spLocks noChangeShapeType="1"/>
            </p:cNvSpPr>
            <p:nvPr/>
          </p:nvSpPr>
          <p:spPr bwMode="auto">
            <a:xfrm>
              <a:off x="3154" y="4548"/>
              <a:ext cx="2719"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49">
              <a:extLst>
                <a:ext uri="{FF2B5EF4-FFF2-40B4-BE49-F238E27FC236}">
                  <a16:creationId xmlns:a16="http://schemas.microsoft.com/office/drawing/2014/main" id="{79ECA52D-4F90-46F6-B6E5-36781134EF0C}"/>
                </a:ext>
              </a:extLst>
            </p:cNvPr>
            <p:cNvSpPr>
              <a:spLocks noChangeArrowheads="1"/>
            </p:cNvSpPr>
            <p:nvPr/>
          </p:nvSpPr>
          <p:spPr bwMode="auto">
            <a:xfrm>
              <a:off x="272" y="3204"/>
              <a:ext cx="2488" cy="1263"/>
            </a:xfrm>
            <a:prstGeom prst="rect">
              <a:avLst/>
            </a:prstGeom>
            <a:solidFill>
              <a:srgbClr val="FFFFB9"/>
            </a:solidFill>
            <a:ln w="14">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0">
              <a:extLst>
                <a:ext uri="{FF2B5EF4-FFF2-40B4-BE49-F238E27FC236}">
                  <a16:creationId xmlns:a16="http://schemas.microsoft.com/office/drawing/2014/main" id="{4C22C97D-FF59-439B-8D4F-F8C56C13F465}"/>
                </a:ext>
              </a:extLst>
            </p:cNvPr>
            <p:cNvSpPr>
              <a:spLocks noChangeArrowheads="1"/>
            </p:cNvSpPr>
            <p:nvPr/>
          </p:nvSpPr>
          <p:spPr bwMode="auto">
            <a:xfrm>
              <a:off x="911" y="3259"/>
              <a:ext cx="320"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1" i="0" u="none" strike="noStrike" cap="none" normalizeH="0" baseline="0">
                  <a:ln>
                    <a:noFill/>
                  </a:ln>
                  <a:solidFill>
                    <a:srgbClr val="000000"/>
                  </a:solidFill>
                  <a:effectLst/>
                  <a:latin typeface="Tahoma" pitchFamily="34" charset="0"/>
                </a:rPr>
                <a:t>User</a:t>
              </a:r>
              <a:endParaRPr kumimoji="0" lang="en-US" sz="1800" b="0" i="0" u="none" strike="noStrike" cap="none" normalizeH="0" baseline="0">
                <a:ln>
                  <a:noFill/>
                </a:ln>
                <a:solidFill>
                  <a:schemeClr val="tx1"/>
                </a:solidFill>
                <a:effectLst/>
                <a:latin typeface="Arial" pitchFamily="34" charset="0"/>
              </a:endParaRPr>
            </a:p>
          </p:txBody>
        </p:sp>
        <p:sp>
          <p:nvSpPr>
            <p:cNvPr id="58" name="Rectangle 51">
              <a:extLst>
                <a:ext uri="{FF2B5EF4-FFF2-40B4-BE49-F238E27FC236}">
                  <a16:creationId xmlns:a16="http://schemas.microsoft.com/office/drawing/2014/main" id="{C7630049-A7C5-4B9D-98E9-E55C1D7E0901}"/>
                </a:ext>
              </a:extLst>
            </p:cNvPr>
            <p:cNvSpPr>
              <a:spLocks noChangeArrowheads="1"/>
            </p:cNvSpPr>
            <p:nvPr/>
          </p:nvSpPr>
          <p:spPr bwMode="auto">
            <a:xfrm>
              <a:off x="340" y="3557"/>
              <a:ext cx="838"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+Registration</a:t>
              </a:r>
              <a:endParaRPr kumimoji="0" lang="en-US" sz="1800" b="0" i="0" u="none" strike="noStrike" cap="none" normalizeH="0" baseline="0">
                <a:ln>
                  <a:noFill/>
                </a:ln>
                <a:solidFill>
                  <a:schemeClr val="tx1"/>
                </a:solidFill>
                <a:effectLst/>
                <a:latin typeface="Arial" pitchFamily="34" charset="0"/>
              </a:endParaRPr>
            </a:p>
          </p:txBody>
        </p:sp>
        <p:sp>
          <p:nvSpPr>
            <p:cNvPr id="59" name="Rectangle 52">
              <a:extLst>
                <a:ext uri="{FF2B5EF4-FFF2-40B4-BE49-F238E27FC236}">
                  <a16:creationId xmlns:a16="http://schemas.microsoft.com/office/drawing/2014/main" id="{222B5268-CBF7-4687-8E37-E6F663B7B6E2}"/>
                </a:ext>
              </a:extLst>
            </p:cNvPr>
            <p:cNvSpPr>
              <a:spLocks noChangeArrowheads="1"/>
            </p:cNvSpPr>
            <p:nvPr/>
          </p:nvSpPr>
          <p:spPr bwMode="auto">
            <a:xfrm>
              <a:off x="340" y="3734"/>
              <a:ext cx="398"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+login</a:t>
              </a:r>
              <a:endParaRPr kumimoji="0" lang="en-US" sz="1800" b="0" i="0" u="none" strike="noStrike" cap="none" normalizeH="0" baseline="0">
                <a:ln>
                  <a:noFill/>
                </a:ln>
                <a:solidFill>
                  <a:schemeClr val="tx1"/>
                </a:solidFill>
                <a:effectLst/>
                <a:latin typeface="Arial" pitchFamily="34" charset="0"/>
              </a:endParaRPr>
            </a:p>
          </p:txBody>
        </p:sp>
        <p:sp>
          <p:nvSpPr>
            <p:cNvPr id="60" name="Rectangle 53">
              <a:extLst>
                <a:ext uri="{FF2B5EF4-FFF2-40B4-BE49-F238E27FC236}">
                  <a16:creationId xmlns:a16="http://schemas.microsoft.com/office/drawing/2014/main" id="{3685A725-C2B1-4747-A598-6089550791ED}"/>
                </a:ext>
              </a:extLst>
            </p:cNvPr>
            <p:cNvSpPr>
              <a:spLocks noChangeArrowheads="1"/>
            </p:cNvSpPr>
            <p:nvPr/>
          </p:nvSpPr>
          <p:spPr bwMode="auto">
            <a:xfrm>
              <a:off x="340" y="3910"/>
              <a:ext cx="661"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+shopping</a:t>
              </a:r>
              <a:endParaRPr kumimoji="0" lang="en-US" sz="1800" b="0" i="0" u="none" strike="noStrike" cap="none" normalizeH="0" baseline="0">
                <a:ln>
                  <a:noFill/>
                </a:ln>
                <a:solidFill>
                  <a:schemeClr val="tx1"/>
                </a:solidFill>
                <a:effectLst/>
                <a:latin typeface="Arial" pitchFamily="34" charset="0"/>
              </a:endParaRPr>
            </a:p>
          </p:txBody>
        </p:sp>
        <p:sp>
          <p:nvSpPr>
            <p:cNvPr id="61" name="Line 54">
              <a:extLst>
                <a:ext uri="{FF2B5EF4-FFF2-40B4-BE49-F238E27FC236}">
                  <a16:creationId xmlns:a16="http://schemas.microsoft.com/office/drawing/2014/main" id="{F5857D09-123E-4FF6-8D01-27DB9B3F5CBC}"/>
                </a:ext>
              </a:extLst>
            </p:cNvPr>
            <p:cNvSpPr>
              <a:spLocks noChangeShapeType="1"/>
            </p:cNvSpPr>
            <p:nvPr/>
          </p:nvSpPr>
          <p:spPr bwMode="auto">
            <a:xfrm>
              <a:off x="272" y="3503"/>
              <a:ext cx="2502"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5">
              <a:extLst>
                <a:ext uri="{FF2B5EF4-FFF2-40B4-BE49-F238E27FC236}">
                  <a16:creationId xmlns:a16="http://schemas.microsoft.com/office/drawing/2014/main" id="{118F8FDE-3EA3-47A6-B664-4BB401C4F3D3}"/>
                </a:ext>
              </a:extLst>
            </p:cNvPr>
            <p:cNvSpPr>
              <a:spLocks noChangeArrowheads="1"/>
            </p:cNvSpPr>
            <p:nvPr/>
          </p:nvSpPr>
          <p:spPr bwMode="auto">
            <a:xfrm>
              <a:off x="340" y="4209"/>
              <a:ext cx="944" cy="3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0" i="0" u="none" strike="noStrike" cap="none" normalizeH="0" baseline="0">
                  <a:ln>
                    <a:noFill/>
                  </a:ln>
                  <a:solidFill>
                    <a:srgbClr val="000000"/>
                  </a:solidFill>
                  <a:effectLst/>
                  <a:latin typeface="Tahoma" pitchFamily="34" charset="0"/>
                </a:rPr>
                <a:t>+user activities</a:t>
              </a:r>
              <a:endParaRPr kumimoji="0" lang="en-US" sz="1800" b="0" i="0" u="none" strike="noStrike" cap="none" normalizeH="0" baseline="0">
                <a:ln>
                  <a:noFill/>
                </a:ln>
                <a:solidFill>
                  <a:schemeClr val="tx1"/>
                </a:solidFill>
                <a:effectLst/>
                <a:latin typeface="Arial" pitchFamily="34" charset="0"/>
              </a:endParaRPr>
            </a:p>
          </p:txBody>
        </p:sp>
        <p:sp>
          <p:nvSpPr>
            <p:cNvPr id="63" name="Line 56">
              <a:extLst>
                <a:ext uri="{FF2B5EF4-FFF2-40B4-BE49-F238E27FC236}">
                  <a16:creationId xmlns:a16="http://schemas.microsoft.com/office/drawing/2014/main" id="{E75F0841-E46B-407D-81B4-4B9B527219CF}"/>
                </a:ext>
              </a:extLst>
            </p:cNvPr>
            <p:cNvSpPr>
              <a:spLocks noChangeShapeType="1"/>
            </p:cNvSpPr>
            <p:nvPr/>
          </p:nvSpPr>
          <p:spPr bwMode="auto">
            <a:xfrm>
              <a:off x="272" y="4155"/>
              <a:ext cx="2502"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Line 57">
              <a:extLst>
                <a:ext uri="{FF2B5EF4-FFF2-40B4-BE49-F238E27FC236}">
                  <a16:creationId xmlns:a16="http://schemas.microsoft.com/office/drawing/2014/main" id="{30FF51FF-AE36-4849-BE44-B92B3B6DD00C}"/>
                </a:ext>
              </a:extLst>
            </p:cNvPr>
            <p:cNvSpPr>
              <a:spLocks noChangeShapeType="1"/>
            </p:cNvSpPr>
            <p:nvPr/>
          </p:nvSpPr>
          <p:spPr bwMode="auto">
            <a:xfrm>
              <a:off x="2610" y="1344"/>
              <a:ext cx="1034"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58">
              <a:extLst>
                <a:ext uri="{FF2B5EF4-FFF2-40B4-BE49-F238E27FC236}">
                  <a16:creationId xmlns:a16="http://schemas.microsoft.com/office/drawing/2014/main" id="{436F5F30-1E3D-4CB0-8E7B-6A57F3D1AE2E}"/>
                </a:ext>
              </a:extLst>
            </p:cNvPr>
            <p:cNvSpPr>
              <a:spLocks/>
            </p:cNvSpPr>
            <p:nvPr/>
          </p:nvSpPr>
          <p:spPr bwMode="auto">
            <a:xfrm>
              <a:off x="3508" y="1290"/>
              <a:ext cx="136" cy="108"/>
            </a:xfrm>
            <a:custGeom>
              <a:avLst/>
              <a:gdLst/>
              <a:ahLst/>
              <a:cxnLst>
                <a:cxn ang="0">
                  <a:pos x="0" y="108"/>
                </a:cxn>
                <a:cxn ang="0">
                  <a:pos x="136" y="54"/>
                </a:cxn>
                <a:cxn ang="0">
                  <a:pos x="0" y="0"/>
                </a:cxn>
              </a:cxnLst>
              <a:rect l="0" t="0" r="r" b="b"/>
              <a:pathLst>
                <a:path w="136" h="108">
                  <a:moveTo>
                    <a:pt x="0" y="108"/>
                  </a:moveTo>
                  <a:lnTo>
                    <a:pt x="136" y="54"/>
                  </a:lnTo>
                  <a:lnTo>
                    <a:pt x="0" y="0"/>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Line 59">
              <a:extLst>
                <a:ext uri="{FF2B5EF4-FFF2-40B4-BE49-F238E27FC236}">
                  <a16:creationId xmlns:a16="http://schemas.microsoft.com/office/drawing/2014/main" id="{7D3054A1-DE42-46EA-837D-FAD798CFBBF0}"/>
                </a:ext>
              </a:extLst>
            </p:cNvPr>
            <p:cNvSpPr>
              <a:spLocks noChangeShapeType="1"/>
            </p:cNvSpPr>
            <p:nvPr/>
          </p:nvSpPr>
          <p:spPr bwMode="auto">
            <a:xfrm>
              <a:off x="4915" y="2417"/>
              <a:ext cx="1" cy="244"/>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0">
              <a:extLst>
                <a:ext uri="{FF2B5EF4-FFF2-40B4-BE49-F238E27FC236}">
                  <a16:creationId xmlns:a16="http://schemas.microsoft.com/office/drawing/2014/main" id="{38FD6BAF-A1BA-4254-AF50-457F9EBBD5BC}"/>
                </a:ext>
              </a:extLst>
            </p:cNvPr>
            <p:cNvSpPr>
              <a:spLocks/>
            </p:cNvSpPr>
            <p:nvPr/>
          </p:nvSpPr>
          <p:spPr bwMode="auto">
            <a:xfrm>
              <a:off x="4857" y="2544"/>
              <a:ext cx="109" cy="136"/>
            </a:xfrm>
            <a:custGeom>
              <a:avLst/>
              <a:gdLst/>
              <a:ahLst/>
              <a:cxnLst>
                <a:cxn ang="0">
                  <a:pos x="0" y="0"/>
                </a:cxn>
                <a:cxn ang="0">
                  <a:pos x="55" y="136"/>
                </a:cxn>
                <a:cxn ang="0">
                  <a:pos x="109" y="0"/>
                </a:cxn>
              </a:cxnLst>
              <a:rect l="0" t="0" r="r" b="b"/>
              <a:pathLst>
                <a:path w="109" h="136">
                  <a:moveTo>
                    <a:pt x="0" y="0"/>
                  </a:moveTo>
                  <a:lnTo>
                    <a:pt x="55" y="136"/>
                  </a:lnTo>
                  <a:lnTo>
                    <a:pt x="109" y="0"/>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Line 61">
              <a:extLst>
                <a:ext uri="{FF2B5EF4-FFF2-40B4-BE49-F238E27FC236}">
                  <a16:creationId xmlns:a16="http://schemas.microsoft.com/office/drawing/2014/main" id="{9A57AD04-0E26-4F4D-A959-01A276B4668C}"/>
                </a:ext>
              </a:extLst>
            </p:cNvPr>
            <p:cNvSpPr>
              <a:spLocks noChangeShapeType="1"/>
            </p:cNvSpPr>
            <p:nvPr/>
          </p:nvSpPr>
          <p:spPr bwMode="auto">
            <a:xfrm>
              <a:off x="5860" y="3719"/>
              <a:ext cx="720"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2">
              <a:extLst>
                <a:ext uri="{FF2B5EF4-FFF2-40B4-BE49-F238E27FC236}">
                  <a16:creationId xmlns:a16="http://schemas.microsoft.com/office/drawing/2014/main" id="{AEB3E71F-1B4A-43E6-98B1-E43CE3D5626D}"/>
                </a:ext>
              </a:extLst>
            </p:cNvPr>
            <p:cNvSpPr>
              <a:spLocks/>
            </p:cNvSpPr>
            <p:nvPr/>
          </p:nvSpPr>
          <p:spPr bwMode="auto">
            <a:xfrm>
              <a:off x="6465" y="3662"/>
              <a:ext cx="136" cy="108"/>
            </a:xfrm>
            <a:custGeom>
              <a:avLst/>
              <a:gdLst/>
              <a:ahLst/>
              <a:cxnLst>
                <a:cxn ang="0">
                  <a:pos x="0" y="108"/>
                </a:cxn>
                <a:cxn ang="0">
                  <a:pos x="136" y="54"/>
                </a:cxn>
                <a:cxn ang="0">
                  <a:pos x="0" y="0"/>
                </a:cxn>
              </a:cxnLst>
              <a:rect l="0" t="0" r="r" b="b"/>
              <a:pathLst>
                <a:path w="136" h="108">
                  <a:moveTo>
                    <a:pt x="0" y="108"/>
                  </a:moveTo>
                  <a:lnTo>
                    <a:pt x="136" y="54"/>
                  </a:lnTo>
                  <a:lnTo>
                    <a:pt x="0" y="0"/>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Line 63">
              <a:extLst>
                <a:ext uri="{FF2B5EF4-FFF2-40B4-BE49-F238E27FC236}">
                  <a16:creationId xmlns:a16="http://schemas.microsoft.com/office/drawing/2014/main" id="{C11FC305-81A7-4A4B-80ED-D8463A0F9720}"/>
                </a:ext>
              </a:extLst>
            </p:cNvPr>
            <p:cNvSpPr>
              <a:spLocks noChangeShapeType="1"/>
            </p:cNvSpPr>
            <p:nvPr/>
          </p:nvSpPr>
          <p:spPr bwMode="auto">
            <a:xfrm>
              <a:off x="2788" y="3816"/>
              <a:ext cx="366" cy="1"/>
            </a:xfrm>
            <a:prstGeom prst="line">
              <a:avLst/>
            </a:pr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4">
              <a:extLst>
                <a:ext uri="{FF2B5EF4-FFF2-40B4-BE49-F238E27FC236}">
                  <a16:creationId xmlns:a16="http://schemas.microsoft.com/office/drawing/2014/main" id="{FBCF9793-E3F0-4086-8D5F-DC82F388B097}"/>
                </a:ext>
              </a:extLst>
            </p:cNvPr>
            <p:cNvSpPr>
              <a:spLocks/>
            </p:cNvSpPr>
            <p:nvPr/>
          </p:nvSpPr>
          <p:spPr bwMode="auto">
            <a:xfrm>
              <a:off x="3039" y="3759"/>
              <a:ext cx="136" cy="108"/>
            </a:xfrm>
            <a:custGeom>
              <a:avLst/>
              <a:gdLst/>
              <a:ahLst/>
              <a:cxnLst>
                <a:cxn ang="0">
                  <a:pos x="0" y="108"/>
                </a:cxn>
                <a:cxn ang="0">
                  <a:pos x="136" y="54"/>
                </a:cxn>
                <a:cxn ang="0">
                  <a:pos x="0" y="0"/>
                </a:cxn>
              </a:cxnLst>
              <a:rect l="0" t="0" r="r" b="b"/>
              <a:pathLst>
                <a:path w="136" h="108">
                  <a:moveTo>
                    <a:pt x="0" y="108"/>
                  </a:moveTo>
                  <a:lnTo>
                    <a:pt x="136" y="54"/>
                  </a:lnTo>
                  <a:lnTo>
                    <a:pt x="0" y="0"/>
                  </a:lnTo>
                </a:path>
              </a:pathLst>
            </a:custGeom>
            <a:noFill/>
            <a:ln w="14">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86113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2868B7-7364-4129-BBE4-243C8C1199EB}"/>
              </a:ext>
            </a:extLst>
          </p:cNvPr>
          <p:cNvGrpSpPr>
            <a:grpSpLocks/>
          </p:cNvGrpSpPr>
          <p:nvPr/>
        </p:nvGrpSpPr>
        <p:grpSpPr bwMode="auto">
          <a:xfrm>
            <a:off x="1577788" y="1371600"/>
            <a:ext cx="9177617" cy="5486400"/>
            <a:chOff x="2160" y="4056"/>
            <a:chExt cx="9366" cy="4547"/>
          </a:xfrm>
        </p:grpSpPr>
        <p:sp>
          <p:nvSpPr>
            <p:cNvPr id="3" name="AutoShape 2">
              <a:extLst>
                <a:ext uri="{FF2B5EF4-FFF2-40B4-BE49-F238E27FC236}">
                  <a16:creationId xmlns:a16="http://schemas.microsoft.com/office/drawing/2014/main" id="{CDA66E27-C65E-4C89-BE03-8DA43B1107B0}"/>
                </a:ext>
              </a:extLst>
            </p:cNvPr>
            <p:cNvSpPr>
              <a:spLocks noChangeAspect="1" noChangeArrowheads="1"/>
            </p:cNvSpPr>
            <p:nvPr/>
          </p:nvSpPr>
          <p:spPr bwMode="auto">
            <a:xfrm>
              <a:off x="2160" y="4056"/>
              <a:ext cx="9366" cy="4547"/>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 name="Rectangle 3">
              <a:extLst>
                <a:ext uri="{FF2B5EF4-FFF2-40B4-BE49-F238E27FC236}">
                  <a16:creationId xmlns:a16="http://schemas.microsoft.com/office/drawing/2014/main" id="{BD0C3EAE-DFC4-4934-AE02-31F7419FB995}"/>
                </a:ext>
              </a:extLst>
            </p:cNvPr>
            <p:cNvSpPr>
              <a:spLocks noChangeArrowheads="1"/>
            </p:cNvSpPr>
            <p:nvPr/>
          </p:nvSpPr>
          <p:spPr bwMode="auto">
            <a:xfrm>
              <a:off x="2378" y="4273"/>
              <a:ext cx="739" cy="42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9CD8E248-360B-4D94-A761-1D0A8EA319EF}"/>
                </a:ext>
              </a:extLst>
            </p:cNvPr>
            <p:cNvSpPr>
              <a:spLocks noChangeArrowheads="1"/>
            </p:cNvSpPr>
            <p:nvPr/>
          </p:nvSpPr>
          <p:spPr bwMode="auto">
            <a:xfrm>
              <a:off x="2378" y="4317"/>
              <a:ext cx="739"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sng" strike="noStrike" cap="none" normalizeH="0" baseline="0">
                  <a:ln>
                    <a:noFill/>
                  </a:ln>
                  <a:solidFill>
                    <a:srgbClr val="000000"/>
                  </a:solidFill>
                  <a:effectLst/>
                  <a:latin typeface="Tahoma" pitchFamily="34" charset="0"/>
                </a:rPr>
                <a:t>Registration</a:t>
              </a:r>
              <a:endParaRPr kumimoji="0" lang="en-US" sz="1800" b="0" i="0" u="none" strike="noStrike" cap="none" normalizeH="0" baseline="0">
                <a:ln>
                  <a:noFill/>
                </a:ln>
                <a:solidFill>
                  <a:schemeClr val="tx1"/>
                </a:solidFill>
                <a:effectLst/>
                <a:latin typeface="Arial" pitchFamily="34" charset="0"/>
              </a:endParaRPr>
            </a:p>
          </p:txBody>
        </p:sp>
        <p:sp>
          <p:nvSpPr>
            <p:cNvPr id="6" name="Line 5">
              <a:extLst>
                <a:ext uri="{FF2B5EF4-FFF2-40B4-BE49-F238E27FC236}">
                  <a16:creationId xmlns:a16="http://schemas.microsoft.com/office/drawing/2014/main" id="{3732A133-3CB7-4460-90F4-6A33E66EEF15}"/>
                </a:ext>
              </a:extLst>
            </p:cNvPr>
            <p:cNvSpPr>
              <a:spLocks noChangeShapeType="1"/>
            </p:cNvSpPr>
            <p:nvPr/>
          </p:nvSpPr>
          <p:spPr bwMode="auto">
            <a:xfrm>
              <a:off x="2758" y="4708"/>
              <a:ext cx="1" cy="3358"/>
            </a:xfrm>
            <a:prstGeom prst="line">
              <a:avLst/>
            </a:prstGeom>
            <a:noFill/>
            <a:ln w="11">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78706878-B75E-4974-AB0E-830276D087D1}"/>
                </a:ext>
              </a:extLst>
            </p:cNvPr>
            <p:cNvSpPr>
              <a:spLocks noChangeArrowheads="1"/>
            </p:cNvSpPr>
            <p:nvPr/>
          </p:nvSpPr>
          <p:spPr bwMode="auto">
            <a:xfrm>
              <a:off x="3378" y="4273"/>
              <a:ext cx="740" cy="42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498FF7AA-C0C8-449B-898C-649872783BFC}"/>
                </a:ext>
              </a:extLst>
            </p:cNvPr>
            <p:cNvSpPr>
              <a:spLocks noChangeArrowheads="1"/>
            </p:cNvSpPr>
            <p:nvPr/>
          </p:nvSpPr>
          <p:spPr bwMode="auto">
            <a:xfrm>
              <a:off x="3618" y="4317"/>
              <a:ext cx="467"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sng" strike="noStrike" cap="none" normalizeH="0" baseline="0">
                  <a:ln>
                    <a:noFill/>
                  </a:ln>
                  <a:solidFill>
                    <a:srgbClr val="000000"/>
                  </a:solidFill>
                  <a:effectLst/>
                  <a:latin typeface="Tahoma" pitchFamily="34" charset="0"/>
                </a:rPr>
                <a:t>Login</a:t>
              </a:r>
              <a:endParaRPr kumimoji="0" lang="en-US" sz="1800" b="0" i="0" u="none" strike="noStrike" cap="none" normalizeH="0" baseline="0">
                <a:ln>
                  <a:noFill/>
                </a:ln>
                <a:solidFill>
                  <a:schemeClr val="tx1"/>
                </a:solidFill>
                <a:effectLst/>
                <a:latin typeface="Arial" pitchFamily="34" charset="0"/>
              </a:endParaRPr>
            </a:p>
          </p:txBody>
        </p:sp>
        <p:sp>
          <p:nvSpPr>
            <p:cNvPr id="9" name="Line 8">
              <a:extLst>
                <a:ext uri="{FF2B5EF4-FFF2-40B4-BE49-F238E27FC236}">
                  <a16:creationId xmlns:a16="http://schemas.microsoft.com/office/drawing/2014/main" id="{F22A08AD-B638-4BD1-8938-94C4DEC55D9D}"/>
                </a:ext>
              </a:extLst>
            </p:cNvPr>
            <p:cNvSpPr>
              <a:spLocks noChangeShapeType="1"/>
            </p:cNvSpPr>
            <p:nvPr/>
          </p:nvSpPr>
          <p:spPr bwMode="auto">
            <a:xfrm>
              <a:off x="3759" y="4708"/>
              <a:ext cx="1" cy="3358"/>
            </a:xfrm>
            <a:prstGeom prst="line">
              <a:avLst/>
            </a:prstGeom>
            <a:noFill/>
            <a:ln w="11">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a:extLst>
                <a:ext uri="{FF2B5EF4-FFF2-40B4-BE49-F238E27FC236}">
                  <a16:creationId xmlns:a16="http://schemas.microsoft.com/office/drawing/2014/main" id="{7407CFD3-5A64-465C-9D27-11AC4C625DA0}"/>
                </a:ext>
              </a:extLst>
            </p:cNvPr>
            <p:cNvSpPr>
              <a:spLocks noChangeArrowheads="1"/>
            </p:cNvSpPr>
            <p:nvPr/>
          </p:nvSpPr>
          <p:spPr bwMode="auto">
            <a:xfrm>
              <a:off x="4336" y="4273"/>
              <a:ext cx="1131" cy="42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F905DBB8-3AA8-4F4B-B417-9599425BED1C}"/>
                </a:ext>
              </a:extLst>
            </p:cNvPr>
            <p:cNvSpPr>
              <a:spLocks noChangeArrowheads="1"/>
            </p:cNvSpPr>
            <p:nvPr/>
          </p:nvSpPr>
          <p:spPr bwMode="auto">
            <a:xfrm>
              <a:off x="4390" y="4317"/>
              <a:ext cx="715"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sng" strike="noStrike" cap="none" normalizeH="0" baseline="0">
                  <a:ln>
                    <a:noFill/>
                  </a:ln>
                  <a:solidFill>
                    <a:srgbClr val="000000"/>
                  </a:solidFill>
                  <a:effectLst/>
                  <a:latin typeface="Tahoma" pitchFamily="34" charset="0"/>
                </a:rPr>
                <a:t>Registration</a:t>
              </a:r>
              <a:endParaRPr kumimoji="0" lang="en-US" sz="1800" b="0" i="0" u="none" strike="noStrike" cap="none" normalizeH="0" baseline="0">
                <a:ln>
                  <a:noFill/>
                </a:ln>
                <a:solidFill>
                  <a:schemeClr val="tx1"/>
                </a:solidFill>
                <a:effectLst/>
                <a:latin typeface="Arial" pitchFamily="34" charset="0"/>
              </a:endParaRPr>
            </a:p>
          </p:txBody>
        </p:sp>
        <p:sp>
          <p:nvSpPr>
            <p:cNvPr id="12" name="Line 11">
              <a:extLst>
                <a:ext uri="{FF2B5EF4-FFF2-40B4-BE49-F238E27FC236}">
                  <a16:creationId xmlns:a16="http://schemas.microsoft.com/office/drawing/2014/main" id="{C5CB32C6-E644-4B5A-9B83-931EDD7C0305}"/>
                </a:ext>
              </a:extLst>
            </p:cNvPr>
            <p:cNvSpPr>
              <a:spLocks noChangeShapeType="1"/>
            </p:cNvSpPr>
            <p:nvPr/>
          </p:nvSpPr>
          <p:spPr bwMode="auto">
            <a:xfrm>
              <a:off x="4912" y="4708"/>
              <a:ext cx="1" cy="3358"/>
            </a:xfrm>
            <a:prstGeom prst="line">
              <a:avLst/>
            </a:prstGeom>
            <a:noFill/>
            <a:ln w="11">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72A038F-A809-4D0B-B2E7-E9F58DAADBB6}"/>
                </a:ext>
              </a:extLst>
            </p:cNvPr>
            <p:cNvSpPr>
              <a:spLocks noChangeArrowheads="1"/>
            </p:cNvSpPr>
            <p:nvPr/>
          </p:nvSpPr>
          <p:spPr bwMode="auto">
            <a:xfrm>
              <a:off x="5684" y="4273"/>
              <a:ext cx="914" cy="42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F750DE01-C0F3-4B66-9E40-E02AD56605F9}"/>
                </a:ext>
              </a:extLst>
            </p:cNvPr>
            <p:cNvSpPr>
              <a:spLocks noChangeArrowheads="1"/>
            </p:cNvSpPr>
            <p:nvPr/>
          </p:nvSpPr>
          <p:spPr bwMode="auto">
            <a:xfrm>
              <a:off x="5739" y="4317"/>
              <a:ext cx="859"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sng" strike="noStrike" cap="none" normalizeH="0" baseline="0">
                  <a:ln>
                    <a:noFill/>
                  </a:ln>
                  <a:solidFill>
                    <a:srgbClr val="000000"/>
                  </a:solidFill>
                  <a:effectLst/>
                  <a:latin typeface="Tahoma" pitchFamily="34" charset="0"/>
                </a:rPr>
                <a:t>Search Product</a:t>
              </a:r>
              <a:endParaRPr kumimoji="0" lang="en-US" sz="1800" b="0" i="0" u="none" strike="noStrike" cap="none" normalizeH="0" baseline="0">
                <a:ln>
                  <a:noFill/>
                </a:ln>
                <a:solidFill>
                  <a:schemeClr val="tx1"/>
                </a:solidFill>
                <a:effectLst/>
                <a:latin typeface="Arial" pitchFamily="34" charset="0"/>
              </a:endParaRPr>
            </a:p>
          </p:txBody>
        </p:sp>
        <p:sp>
          <p:nvSpPr>
            <p:cNvPr id="15" name="Line 14">
              <a:extLst>
                <a:ext uri="{FF2B5EF4-FFF2-40B4-BE49-F238E27FC236}">
                  <a16:creationId xmlns:a16="http://schemas.microsoft.com/office/drawing/2014/main" id="{322F5CF1-0BA4-4F88-8BC0-288F81367C94}"/>
                </a:ext>
              </a:extLst>
            </p:cNvPr>
            <p:cNvSpPr>
              <a:spLocks noChangeShapeType="1"/>
            </p:cNvSpPr>
            <p:nvPr/>
          </p:nvSpPr>
          <p:spPr bwMode="auto">
            <a:xfrm>
              <a:off x="6152" y="4708"/>
              <a:ext cx="1" cy="3358"/>
            </a:xfrm>
            <a:prstGeom prst="line">
              <a:avLst/>
            </a:prstGeom>
            <a:noFill/>
            <a:ln w="11">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34E95C87-7869-4D56-8CA9-EAC95F853AFE}"/>
                </a:ext>
              </a:extLst>
            </p:cNvPr>
            <p:cNvSpPr>
              <a:spLocks noChangeArrowheads="1"/>
            </p:cNvSpPr>
            <p:nvPr/>
          </p:nvSpPr>
          <p:spPr bwMode="auto">
            <a:xfrm>
              <a:off x="6729" y="4273"/>
              <a:ext cx="1033" cy="42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543E27E-C392-40BE-B371-11080F6FF783}"/>
                </a:ext>
              </a:extLst>
            </p:cNvPr>
            <p:cNvSpPr>
              <a:spLocks noChangeArrowheads="1"/>
            </p:cNvSpPr>
            <p:nvPr/>
          </p:nvSpPr>
          <p:spPr bwMode="auto">
            <a:xfrm>
              <a:off x="6783" y="4317"/>
              <a:ext cx="605"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sng" strike="noStrike" cap="none" normalizeH="0" baseline="0">
                  <a:ln>
                    <a:noFill/>
                  </a:ln>
                  <a:solidFill>
                    <a:srgbClr val="000000"/>
                  </a:solidFill>
                  <a:effectLst/>
                  <a:latin typeface="Tahoma" pitchFamily="34" charset="0"/>
                </a:rPr>
                <a:t>Shopping</a:t>
              </a:r>
              <a:endParaRPr kumimoji="0" lang="en-US" sz="1800" b="0" i="0" u="none" strike="noStrike" cap="none" normalizeH="0" baseline="0">
                <a:ln>
                  <a:noFill/>
                </a:ln>
                <a:solidFill>
                  <a:schemeClr val="tx1"/>
                </a:solidFill>
                <a:effectLst/>
                <a:latin typeface="Arial" pitchFamily="34" charset="0"/>
              </a:endParaRPr>
            </a:p>
          </p:txBody>
        </p:sp>
        <p:sp>
          <p:nvSpPr>
            <p:cNvPr id="18" name="Line 17">
              <a:extLst>
                <a:ext uri="{FF2B5EF4-FFF2-40B4-BE49-F238E27FC236}">
                  <a16:creationId xmlns:a16="http://schemas.microsoft.com/office/drawing/2014/main" id="{560FD4A9-20B8-42DF-BBCF-61C9B15CA33B}"/>
                </a:ext>
              </a:extLst>
            </p:cNvPr>
            <p:cNvSpPr>
              <a:spLocks noChangeShapeType="1"/>
            </p:cNvSpPr>
            <p:nvPr/>
          </p:nvSpPr>
          <p:spPr bwMode="auto">
            <a:xfrm>
              <a:off x="7251" y="4708"/>
              <a:ext cx="1" cy="3358"/>
            </a:xfrm>
            <a:prstGeom prst="line">
              <a:avLst/>
            </a:prstGeom>
            <a:noFill/>
            <a:ln w="11">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0BEBB88E-2C0D-48E2-BBA5-2AF670B4604F}"/>
                </a:ext>
              </a:extLst>
            </p:cNvPr>
            <p:cNvSpPr>
              <a:spLocks noChangeArrowheads="1"/>
            </p:cNvSpPr>
            <p:nvPr/>
          </p:nvSpPr>
          <p:spPr bwMode="auto">
            <a:xfrm>
              <a:off x="7991" y="4273"/>
              <a:ext cx="1218" cy="42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A0F6C4D4-DCFB-4047-806E-F1E3057A5EF3}"/>
                </a:ext>
              </a:extLst>
            </p:cNvPr>
            <p:cNvSpPr>
              <a:spLocks noChangeArrowheads="1"/>
            </p:cNvSpPr>
            <p:nvPr/>
          </p:nvSpPr>
          <p:spPr bwMode="auto">
            <a:xfrm>
              <a:off x="8045" y="4317"/>
              <a:ext cx="490"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sng" strike="noStrike" cap="none" normalizeH="0" baseline="0">
                  <a:ln>
                    <a:noFill/>
                  </a:ln>
                  <a:solidFill>
                    <a:srgbClr val="000000"/>
                  </a:solidFill>
                  <a:effectLst/>
                  <a:latin typeface="Tahoma" pitchFamily="34" charset="0"/>
                </a:rPr>
                <a:t>Payment</a:t>
              </a:r>
              <a:endParaRPr kumimoji="0" lang="en-US" sz="1800" b="0" i="0" u="none" strike="noStrike" cap="none" normalizeH="0" baseline="0">
                <a:ln>
                  <a:noFill/>
                </a:ln>
                <a:solidFill>
                  <a:schemeClr val="tx1"/>
                </a:solidFill>
                <a:effectLst/>
                <a:latin typeface="Arial" pitchFamily="34" charset="0"/>
              </a:endParaRPr>
            </a:p>
          </p:txBody>
        </p:sp>
        <p:sp>
          <p:nvSpPr>
            <p:cNvPr id="21" name="Line 20">
              <a:extLst>
                <a:ext uri="{FF2B5EF4-FFF2-40B4-BE49-F238E27FC236}">
                  <a16:creationId xmlns:a16="http://schemas.microsoft.com/office/drawing/2014/main" id="{C9336F62-AB33-4A25-B46C-8DF170512178}"/>
                </a:ext>
              </a:extLst>
            </p:cNvPr>
            <p:cNvSpPr>
              <a:spLocks noChangeShapeType="1"/>
            </p:cNvSpPr>
            <p:nvPr/>
          </p:nvSpPr>
          <p:spPr bwMode="auto">
            <a:xfrm>
              <a:off x="8611" y="4708"/>
              <a:ext cx="1" cy="3739"/>
            </a:xfrm>
            <a:prstGeom prst="line">
              <a:avLst/>
            </a:prstGeom>
            <a:noFill/>
            <a:ln w="11">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5EA1CB09-4ED3-4FAC-A2A3-799E87A35CD7}"/>
                </a:ext>
              </a:extLst>
            </p:cNvPr>
            <p:cNvSpPr>
              <a:spLocks noChangeArrowheads="1"/>
            </p:cNvSpPr>
            <p:nvPr/>
          </p:nvSpPr>
          <p:spPr bwMode="auto">
            <a:xfrm>
              <a:off x="9470" y="4273"/>
              <a:ext cx="892" cy="42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9B8935C7-2C37-41AB-99DD-231045FD26CC}"/>
                </a:ext>
              </a:extLst>
            </p:cNvPr>
            <p:cNvSpPr>
              <a:spLocks noChangeArrowheads="1"/>
            </p:cNvSpPr>
            <p:nvPr/>
          </p:nvSpPr>
          <p:spPr bwMode="auto">
            <a:xfrm>
              <a:off x="9524" y="4317"/>
              <a:ext cx="547"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sng" strike="noStrike" cap="none" normalizeH="0" baseline="0">
                  <a:ln>
                    <a:noFill/>
                  </a:ln>
                  <a:solidFill>
                    <a:srgbClr val="000000"/>
                  </a:solidFill>
                  <a:effectLst/>
                  <a:latin typeface="Tahoma" pitchFamily="34" charset="0"/>
                </a:rPr>
                <a:t>Analysis</a:t>
              </a:r>
              <a:endParaRPr kumimoji="0" lang="en-US" sz="1800" b="0" i="0" u="none" strike="noStrike" cap="none" normalizeH="0" baseline="0">
                <a:ln>
                  <a:noFill/>
                </a:ln>
                <a:solidFill>
                  <a:schemeClr val="tx1"/>
                </a:solidFill>
                <a:effectLst/>
                <a:latin typeface="Arial" pitchFamily="34" charset="0"/>
              </a:endParaRPr>
            </a:p>
          </p:txBody>
        </p:sp>
        <p:sp>
          <p:nvSpPr>
            <p:cNvPr id="24" name="Line 23">
              <a:extLst>
                <a:ext uri="{FF2B5EF4-FFF2-40B4-BE49-F238E27FC236}">
                  <a16:creationId xmlns:a16="http://schemas.microsoft.com/office/drawing/2014/main" id="{78138AFE-3E26-4162-A28E-E02B50B1F641}"/>
                </a:ext>
              </a:extLst>
            </p:cNvPr>
            <p:cNvSpPr>
              <a:spLocks noChangeShapeType="1"/>
            </p:cNvSpPr>
            <p:nvPr/>
          </p:nvSpPr>
          <p:spPr bwMode="auto">
            <a:xfrm>
              <a:off x="9927" y="4708"/>
              <a:ext cx="1" cy="3739"/>
            </a:xfrm>
            <a:prstGeom prst="line">
              <a:avLst/>
            </a:prstGeom>
            <a:noFill/>
            <a:ln w="11">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3856B39F-8DD6-4192-BCAE-6C851892DDFD}"/>
                </a:ext>
              </a:extLst>
            </p:cNvPr>
            <p:cNvSpPr>
              <a:spLocks noChangeArrowheads="1"/>
            </p:cNvSpPr>
            <p:nvPr/>
          </p:nvSpPr>
          <p:spPr bwMode="auto">
            <a:xfrm>
              <a:off x="10558" y="4273"/>
              <a:ext cx="740" cy="42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844C3841-D09E-40A7-94A1-0660086F10B8}"/>
                </a:ext>
              </a:extLst>
            </p:cNvPr>
            <p:cNvSpPr>
              <a:spLocks noChangeArrowheads="1"/>
            </p:cNvSpPr>
            <p:nvPr/>
          </p:nvSpPr>
          <p:spPr bwMode="auto">
            <a:xfrm>
              <a:off x="10754" y="4317"/>
              <a:ext cx="543"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sng" strike="noStrike" cap="none" normalizeH="0" baseline="0">
                  <a:ln>
                    <a:noFill/>
                  </a:ln>
                  <a:solidFill>
                    <a:srgbClr val="000000"/>
                  </a:solidFill>
                  <a:effectLst/>
                  <a:latin typeface="Tahoma" pitchFamily="34" charset="0"/>
                </a:rPr>
                <a:t>Admin</a:t>
              </a:r>
              <a:endParaRPr kumimoji="0" lang="en-US" sz="1800" b="0" i="0" u="none" strike="noStrike" cap="none" normalizeH="0" baseline="0">
                <a:ln>
                  <a:noFill/>
                </a:ln>
                <a:solidFill>
                  <a:schemeClr val="tx1"/>
                </a:solidFill>
                <a:effectLst/>
                <a:latin typeface="Arial" pitchFamily="34" charset="0"/>
              </a:endParaRPr>
            </a:p>
          </p:txBody>
        </p:sp>
        <p:sp>
          <p:nvSpPr>
            <p:cNvPr id="27" name="Line 26">
              <a:extLst>
                <a:ext uri="{FF2B5EF4-FFF2-40B4-BE49-F238E27FC236}">
                  <a16:creationId xmlns:a16="http://schemas.microsoft.com/office/drawing/2014/main" id="{3BEFCD6B-F750-4C13-B159-0CEE281B57AD}"/>
                </a:ext>
              </a:extLst>
            </p:cNvPr>
            <p:cNvSpPr>
              <a:spLocks noChangeShapeType="1"/>
            </p:cNvSpPr>
            <p:nvPr/>
          </p:nvSpPr>
          <p:spPr bwMode="auto">
            <a:xfrm>
              <a:off x="10939" y="4708"/>
              <a:ext cx="1" cy="3358"/>
            </a:xfrm>
            <a:prstGeom prst="line">
              <a:avLst/>
            </a:prstGeom>
            <a:noFill/>
            <a:ln w="11">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7">
              <a:extLst>
                <a:ext uri="{FF2B5EF4-FFF2-40B4-BE49-F238E27FC236}">
                  <a16:creationId xmlns:a16="http://schemas.microsoft.com/office/drawing/2014/main" id="{5B8AC3F4-06EF-4BCE-8E22-CC9C356B4711}"/>
                </a:ext>
              </a:extLst>
            </p:cNvPr>
            <p:cNvSpPr>
              <a:spLocks noChangeShapeType="1"/>
            </p:cNvSpPr>
            <p:nvPr/>
          </p:nvSpPr>
          <p:spPr bwMode="auto">
            <a:xfrm>
              <a:off x="2758" y="4925"/>
              <a:ext cx="8104" cy="1"/>
            </a:xfrm>
            <a:prstGeom prst="line">
              <a:avLst/>
            </a:prstGeom>
            <a:no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a:extLst>
                <a:ext uri="{FF2B5EF4-FFF2-40B4-BE49-F238E27FC236}">
                  <a16:creationId xmlns:a16="http://schemas.microsoft.com/office/drawing/2014/main" id="{D2A81EB3-6325-4CEC-BBE6-49FE5B92E0AE}"/>
                </a:ext>
              </a:extLst>
            </p:cNvPr>
            <p:cNvSpPr>
              <a:spLocks/>
            </p:cNvSpPr>
            <p:nvPr/>
          </p:nvSpPr>
          <p:spPr bwMode="auto">
            <a:xfrm>
              <a:off x="10754" y="4882"/>
              <a:ext cx="108" cy="87"/>
            </a:xfrm>
            <a:custGeom>
              <a:avLst/>
              <a:gdLst/>
              <a:ahLst/>
              <a:cxnLst>
                <a:cxn ang="0">
                  <a:pos x="0" y="87"/>
                </a:cxn>
                <a:cxn ang="0">
                  <a:pos x="108" y="43"/>
                </a:cxn>
                <a:cxn ang="0">
                  <a:pos x="0" y="0"/>
                </a:cxn>
                <a:cxn ang="0">
                  <a:pos x="0" y="87"/>
                </a:cxn>
              </a:cxnLst>
              <a:rect l="0" t="0" r="r" b="b"/>
              <a:pathLst>
                <a:path w="108" h="87">
                  <a:moveTo>
                    <a:pt x="0" y="87"/>
                  </a:moveTo>
                  <a:lnTo>
                    <a:pt x="108" y="43"/>
                  </a:lnTo>
                  <a:lnTo>
                    <a:pt x="0" y="0"/>
                  </a:lnTo>
                  <a:lnTo>
                    <a:pt x="0" y="87"/>
                  </a:lnTo>
                  <a:close/>
                </a:path>
              </a:pathLst>
            </a:custGeom>
            <a:solidFill>
              <a:srgbClr val="800000"/>
            </a:solid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3AC58D18-1EE3-4009-9FD1-B5FFF8A43F95}"/>
                </a:ext>
              </a:extLst>
            </p:cNvPr>
            <p:cNvSpPr>
              <a:spLocks noChangeArrowheads="1"/>
            </p:cNvSpPr>
            <p:nvPr/>
          </p:nvSpPr>
          <p:spPr bwMode="auto">
            <a:xfrm>
              <a:off x="10862" y="4925"/>
              <a:ext cx="131" cy="29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86B61DDD-E3DB-4791-9B90-1EB9FF27790C}"/>
                </a:ext>
              </a:extLst>
            </p:cNvPr>
            <p:cNvSpPr>
              <a:spLocks noChangeArrowheads="1"/>
            </p:cNvSpPr>
            <p:nvPr/>
          </p:nvSpPr>
          <p:spPr bwMode="auto">
            <a:xfrm>
              <a:off x="5684" y="4752"/>
              <a:ext cx="2502"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none" strike="noStrike" cap="none" normalizeH="0" baseline="0">
                  <a:ln>
                    <a:noFill/>
                  </a:ln>
                  <a:solidFill>
                    <a:srgbClr val="000000"/>
                  </a:solidFill>
                  <a:effectLst/>
                  <a:latin typeface="Tahoma" pitchFamily="34" charset="0"/>
                </a:rPr>
                <a:t>1: Store the new user information ( )</a:t>
              </a:r>
              <a:endParaRPr kumimoji="0" lang="en-US" sz="1800" b="0" i="0" u="none" strike="noStrike" cap="none" normalizeH="0" baseline="0">
                <a:ln>
                  <a:noFill/>
                </a:ln>
                <a:solidFill>
                  <a:schemeClr val="tx1"/>
                </a:solidFill>
                <a:effectLst/>
                <a:latin typeface="Arial" pitchFamily="34" charset="0"/>
              </a:endParaRPr>
            </a:p>
          </p:txBody>
        </p:sp>
        <p:sp>
          <p:nvSpPr>
            <p:cNvPr id="32" name="Rectangle 31">
              <a:extLst>
                <a:ext uri="{FF2B5EF4-FFF2-40B4-BE49-F238E27FC236}">
                  <a16:creationId xmlns:a16="http://schemas.microsoft.com/office/drawing/2014/main" id="{7F9FE5D5-19E5-49B3-BCCB-2C7B7FF4B5A2}"/>
                </a:ext>
              </a:extLst>
            </p:cNvPr>
            <p:cNvSpPr>
              <a:spLocks noChangeArrowheads="1"/>
            </p:cNvSpPr>
            <p:nvPr/>
          </p:nvSpPr>
          <p:spPr bwMode="auto">
            <a:xfrm>
              <a:off x="10862" y="4925"/>
              <a:ext cx="131" cy="29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a:extLst>
                <a:ext uri="{FF2B5EF4-FFF2-40B4-BE49-F238E27FC236}">
                  <a16:creationId xmlns:a16="http://schemas.microsoft.com/office/drawing/2014/main" id="{AC765BF6-1CEF-48A2-A56A-9AD8640C6153}"/>
                </a:ext>
              </a:extLst>
            </p:cNvPr>
            <p:cNvSpPr>
              <a:spLocks/>
            </p:cNvSpPr>
            <p:nvPr/>
          </p:nvSpPr>
          <p:spPr bwMode="auto">
            <a:xfrm>
              <a:off x="2758" y="5143"/>
              <a:ext cx="327" cy="217"/>
            </a:xfrm>
            <a:custGeom>
              <a:avLst/>
              <a:gdLst/>
              <a:ahLst/>
              <a:cxnLst>
                <a:cxn ang="0">
                  <a:pos x="0" y="0"/>
                </a:cxn>
                <a:cxn ang="0">
                  <a:pos x="327" y="0"/>
                </a:cxn>
                <a:cxn ang="0">
                  <a:pos x="327" y="217"/>
                </a:cxn>
                <a:cxn ang="0">
                  <a:pos x="66" y="217"/>
                </a:cxn>
              </a:cxnLst>
              <a:rect l="0" t="0" r="r" b="b"/>
              <a:pathLst>
                <a:path w="327" h="217">
                  <a:moveTo>
                    <a:pt x="0" y="0"/>
                  </a:moveTo>
                  <a:lnTo>
                    <a:pt x="327" y="0"/>
                  </a:lnTo>
                  <a:lnTo>
                    <a:pt x="327" y="217"/>
                  </a:lnTo>
                  <a:lnTo>
                    <a:pt x="66" y="217"/>
                  </a:lnTo>
                </a:path>
              </a:pathLst>
            </a:custGeom>
            <a:no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a:extLst>
                <a:ext uri="{FF2B5EF4-FFF2-40B4-BE49-F238E27FC236}">
                  <a16:creationId xmlns:a16="http://schemas.microsoft.com/office/drawing/2014/main" id="{00757C26-0ED3-4B29-9962-E0709F057EF4}"/>
                </a:ext>
              </a:extLst>
            </p:cNvPr>
            <p:cNvSpPr>
              <a:spLocks/>
            </p:cNvSpPr>
            <p:nvPr/>
          </p:nvSpPr>
          <p:spPr bwMode="auto">
            <a:xfrm>
              <a:off x="2824" y="5317"/>
              <a:ext cx="108" cy="87"/>
            </a:xfrm>
            <a:custGeom>
              <a:avLst/>
              <a:gdLst/>
              <a:ahLst/>
              <a:cxnLst>
                <a:cxn ang="0">
                  <a:pos x="108" y="0"/>
                </a:cxn>
                <a:cxn ang="0">
                  <a:pos x="0" y="43"/>
                </a:cxn>
                <a:cxn ang="0">
                  <a:pos x="108" y="87"/>
                </a:cxn>
                <a:cxn ang="0">
                  <a:pos x="108" y="0"/>
                </a:cxn>
              </a:cxnLst>
              <a:rect l="0" t="0" r="r" b="b"/>
              <a:pathLst>
                <a:path w="108" h="87">
                  <a:moveTo>
                    <a:pt x="108" y="0"/>
                  </a:moveTo>
                  <a:lnTo>
                    <a:pt x="0" y="43"/>
                  </a:lnTo>
                  <a:lnTo>
                    <a:pt x="108" y="87"/>
                  </a:lnTo>
                  <a:lnTo>
                    <a:pt x="108" y="0"/>
                  </a:lnTo>
                  <a:close/>
                </a:path>
              </a:pathLst>
            </a:custGeom>
            <a:solidFill>
              <a:srgbClr val="800000"/>
            </a:solid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AFE6C57D-CA95-4583-9713-862466DE4031}"/>
                </a:ext>
              </a:extLst>
            </p:cNvPr>
            <p:cNvSpPr>
              <a:spLocks noChangeArrowheads="1"/>
            </p:cNvSpPr>
            <p:nvPr/>
          </p:nvSpPr>
          <p:spPr bwMode="auto">
            <a:xfrm>
              <a:off x="2682" y="5360"/>
              <a:ext cx="131" cy="29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E75867DD-BD32-44D5-9620-6C56E37E24E5}"/>
                </a:ext>
              </a:extLst>
            </p:cNvPr>
            <p:cNvSpPr>
              <a:spLocks noChangeArrowheads="1"/>
            </p:cNvSpPr>
            <p:nvPr/>
          </p:nvSpPr>
          <p:spPr bwMode="auto">
            <a:xfrm>
              <a:off x="2824" y="4969"/>
              <a:ext cx="1740" cy="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none" strike="noStrike" cap="none" normalizeH="0" baseline="0">
                  <a:ln>
                    <a:noFill/>
                  </a:ln>
                  <a:solidFill>
                    <a:srgbClr val="000000"/>
                  </a:solidFill>
                  <a:effectLst/>
                  <a:latin typeface="Tahoma" pitchFamily="34" charset="0"/>
                </a:rPr>
                <a:t>2: Registration Failed ( )</a:t>
              </a:r>
              <a:endParaRPr kumimoji="0" lang="en-US" sz="1800" b="0" i="0" u="none" strike="noStrike" cap="none" normalizeH="0" baseline="0">
                <a:ln>
                  <a:noFill/>
                </a:ln>
                <a:solidFill>
                  <a:schemeClr val="tx1"/>
                </a:solidFill>
                <a:effectLst/>
                <a:latin typeface="Arial" pitchFamily="34" charset="0"/>
              </a:endParaRPr>
            </a:p>
          </p:txBody>
        </p:sp>
        <p:sp>
          <p:nvSpPr>
            <p:cNvPr id="37" name="Rectangle 36">
              <a:extLst>
                <a:ext uri="{FF2B5EF4-FFF2-40B4-BE49-F238E27FC236}">
                  <a16:creationId xmlns:a16="http://schemas.microsoft.com/office/drawing/2014/main" id="{0D9AC85F-BBD3-445C-A8F5-A29F2F077E7B}"/>
                </a:ext>
              </a:extLst>
            </p:cNvPr>
            <p:cNvSpPr>
              <a:spLocks noChangeArrowheads="1"/>
            </p:cNvSpPr>
            <p:nvPr/>
          </p:nvSpPr>
          <p:spPr bwMode="auto">
            <a:xfrm>
              <a:off x="2682" y="5360"/>
              <a:ext cx="131" cy="294"/>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Line 37">
              <a:extLst>
                <a:ext uri="{FF2B5EF4-FFF2-40B4-BE49-F238E27FC236}">
                  <a16:creationId xmlns:a16="http://schemas.microsoft.com/office/drawing/2014/main" id="{18755EA2-3B83-486E-8361-2F60E7761955}"/>
                </a:ext>
              </a:extLst>
            </p:cNvPr>
            <p:cNvSpPr>
              <a:spLocks noChangeShapeType="1"/>
            </p:cNvSpPr>
            <p:nvPr/>
          </p:nvSpPr>
          <p:spPr bwMode="auto">
            <a:xfrm>
              <a:off x="3759" y="5447"/>
              <a:ext cx="2317" cy="1"/>
            </a:xfrm>
            <a:prstGeom prst="line">
              <a:avLst/>
            </a:prstGeom>
            <a:no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a:extLst>
                <a:ext uri="{FF2B5EF4-FFF2-40B4-BE49-F238E27FC236}">
                  <a16:creationId xmlns:a16="http://schemas.microsoft.com/office/drawing/2014/main" id="{02212230-262D-43E3-9F74-2421097CB425}"/>
                </a:ext>
              </a:extLst>
            </p:cNvPr>
            <p:cNvSpPr>
              <a:spLocks/>
            </p:cNvSpPr>
            <p:nvPr/>
          </p:nvSpPr>
          <p:spPr bwMode="auto">
            <a:xfrm>
              <a:off x="5967" y="5404"/>
              <a:ext cx="109" cy="87"/>
            </a:xfrm>
            <a:custGeom>
              <a:avLst/>
              <a:gdLst/>
              <a:ahLst/>
              <a:cxnLst>
                <a:cxn ang="0">
                  <a:pos x="0" y="87"/>
                </a:cxn>
                <a:cxn ang="0">
                  <a:pos x="109" y="43"/>
                </a:cxn>
                <a:cxn ang="0">
                  <a:pos x="0" y="0"/>
                </a:cxn>
                <a:cxn ang="0">
                  <a:pos x="0" y="87"/>
                </a:cxn>
              </a:cxnLst>
              <a:rect l="0" t="0" r="r" b="b"/>
              <a:pathLst>
                <a:path w="109" h="87">
                  <a:moveTo>
                    <a:pt x="0" y="87"/>
                  </a:moveTo>
                  <a:lnTo>
                    <a:pt x="109" y="43"/>
                  </a:lnTo>
                  <a:lnTo>
                    <a:pt x="0" y="0"/>
                  </a:lnTo>
                  <a:lnTo>
                    <a:pt x="0" y="87"/>
                  </a:lnTo>
                  <a:close/>
                </a:path>
              </a:pathLst>
            </a:custGeom>
            <a:solidFill>
              <a:srgbClr val="800000"/>
            </a:solid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9">
              <a:extLst>
                <a:ext uri="{FF2B5EF4-FFF2-40B4-BE49-F238E27FC236}">
                  <a16:creationId xmlns:a16="http://schemas.microsoft.com/office/drawing/2014/main" id="{85AF6759-BE97-4BCC-AECB-A5CBD640CBDC}"/>
                </a:ext>
              </a:extLst>
            </p:cNvPr>
            <p:cNvSpPr>
              <a:spLocks noChangeArrowheads="1"/>
            </p:cNvSpPr>
            <p:nvPr/>
          </p:nvSpPr>
          <p:spPr bwMode="auto">
            <a:xfrm>
              <a:off x="6076" y="5447"/>
              <a:ext cx="131"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EC956526-1FCC-4FF6-BDEF-1B5E80A8B1C0}"/>
                </a:ext>
              </a:extLst>
            </p:cNvPr>
            <p:cNvSpPr>
              <a:spLocks noChangeArrowheads="1"/>
            </p:cNvSpPr>
            <p:nvPr/>
          </p:nvSpPr>
          <p:spPr bwMode="auto">
            <a:xfrm>
              <a:off x="3813" y="5273"/>
              <a:ext cx="2274"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none" strike="noStrike" cap="none" normalizeH="0" baseline="0">
                  <a:ln>
                    <a:noFill/>
                  </a:ln>
                  <a:solidFill>
                    <a:srgbClr val="000000"/>
                  </a:solidFill>
                  <a:effectLst/>
                  <a:latin typeface="Tahoma" pitchFamily="34" charset="0"/>
                </a:rPr>
                <a:t>3: Enter the username and password ( )</a:t>
              </a:r>
              <a:endParaRPr kumimoji="0" lang="en-US" sz="1800" b="0" i="0" u="none" strike="noStrike" cap="none" normalizeH="0" baseline="0">
                <a:ln>
                  <a:noFill/>
                </a:ln>
                <a:solidFill>
                  <a:schemeClr val="tx1"/>
                </a:solidFill>
                <a:effectLst/>
                <a:latin typeface="Arial" pitchFamily="34" charset="0"/>
              </a:endParaRPr>
            </a:p>
          </p:txBody>
        </p:sp>
        <p:sp>
          <p:nvSpPr>
            <p:cNvPr id="42" name="Rectangle 41">
              <a:extLst>
                <a:ext uri="{FF2B5EF4-FFF2-40B4-BE49-F238E27FC236}">
                  <a16:creationId xmlns:a16="http://schemas.microsoft.com/office/drawing/2014/main" id="{0C75C30A-EF60-4F97-BA41-56880F9F5AAE}"/>
                </a:ext>
              </a:extLst>
            </p:cNvPr>
            <p:cNvSpPr>
              <a:spLocks noChangeArrowheads="1"/>
            </p:cNvSpPr>
            <p:nvPr/>
          </p:nvSpPr>
          <p:spPr bwMode="auto">
            <a:xfrm>
              <a:off x="6076" y="5447"/>
              <a:ext cx="131"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2">
              <a:extLst>
                <a:ext uri="{FF2B5EF4-FFF2-40B4-BE49-F238E27FC236}">
                  <a16:creationId xmlns:a16="http://schemas.microsoft.com/office/drawing/2014/main" id="{6440DB7B-E1EB-4D58-863B-3C4F086C5E43}"/>
                </a:ext>
              </a:extLst>
            </p:cNvPr>
            <p:cNvSpPr>
              <a:spLocks/>
            </p:cNvSpPr>
            <p:nvPr/>
          </p:nvSpPr>
          <p:spPr bwMode="auto">
            <a:xfrm>
              <a:off x="3759" y="5664"/>
              <a:ext cx="326" cy="218"/>
            </a:xfrm>
            <a:custGeom>
              <a:avLst/>
              <a:gdLst/>
              <a:ahLst/>
              <a:cxnLst>
                <a:cxn ang="0">
                  <a:pos x="0" y="0"/>
                </a:cxn>
                <a:cxn ang="0">
                  <a:pos x="326" y="0"/>
                </a:cxn>
                <a:cxn ang="0">
                  <a:pos x="326" y="218"/>
                </a:cxn>
                <a:cxn ang="0">
                  <a:pos x="65" y="218"/>
                </a:cxn>
              </a:cxnLst>
              <a:rect l="0" t="0" r="r" b="b"/>
              <a:pathLst>
                <a:path w="326" h="218">
                  <a:moveTo>
                    <a:pt x="0" y="0"/>
                  </a:moveTo>
                  <a:lnTo>
                    <a:pt x="326" y="0"/>
                  </a:lnTo>
                  <a:lnTo>
                    <a:pt x="326" y="218"/>
                  </a:lnTo>
                  <a:lnTo>
                    <a:pt x="65" y="218"/>
                  </a:lnTo>
                </a:path>
              </a:pathLst>
            </a:custGeom>
            <a:no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3">
              <a:extLst>
                <a:ext uri="{FF2B5EF4-FFF2-40B4-BE49-F238E27FC236}">
                  <a16:creationId xmlns:a16="http://schemas.microsoft.com/office/drawing/2014/main" id="{AA69040A-98C1-40E3-A2E3-F04361F7282E}"/>
                </a:ext>
              </a:extLst>
            </p:cNvPr>
            <p:cNvSpPr>
              <a:spLocks/>
            </p:cNvSpPr>
            <p:nvPr/>
          </p:nvSpPr>
          <p:spPr bwMode="auto">
            <a:xfrm>
              <a:off x="3824" y="5838"/>
              <a:ext cx="109" cy="87"/>
            </a:xfrm>
            <a:custGeom>
              <a:avLst/>
              <a:gdLst/>
              <a:ahLst/>
              <a:cxnLst>
                <a:cxn ang="0">
                  <a:pos x="109" y="0"/>
                </a:cxn>
                <a:cxn ang="0">
                  <a:pos x="0" y="44"/>
                </a:cxn>
                <a:cxn ang="0">
                  <a:pos x="109" y="87"/>
                </a:cxn>
                <a:cxn ang="0">
                  <a:pos x="109" y="0"/>
                </a:cxn>
              </a:cxnLst>
              <a:rect l="0" t="0" r="r" b="b"/>
              <a:pathLst>
                <a:path w="109" h="87">
                  <a:moveTo>
                    <a:pt x="109" y="0"/>
                  </a:moveTo>
                  <a:lnTo>
                    <a:pt x="0" y="44"/>
                  </a:lnTo>
                  <a:lnTo>
                    <a:pt x="109" y="87"/>
                  </a:lnTo>
                  <a:lnTo>
                    <a:pt x="109" y="0"/>
                  </a:lnTo>
                  <a:close/>
                </a:path>
              </a:pathLst>
            </a:custGeom>
            <a:solidFill>
              <a:srgbClr val="800000"/>
            </a:solid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4">
              <a:extLst>
                <a:ext uri="{FF2B5EF4-FFF2-40B4-BE49-F238E27FC236}">
                  <a16:creationId xmlns:a16="http://schemas.microsoft.com/office/drawing/2014/main" id="{7E1033CC-74DD-46E6-80BB-D4B0DD0D7E1A}"/>
                </a:ext>
              </a:extLst>
            </p:cNvPr>
            <p:cNvSpPr>
              <a:spLocks noChangeArrowheads="1"/>
            </p:cNvSpPr>
            <p:nvPr/>
          </p:nvSpPr>
          <p:spPr bwMode="auto">
            <a:xfrm>
              <a:off x="3683" y="5882"/>
              <a:ext cx="130"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B7008277-93D1-4B79-B3B6-48252F2DB0EF}"/>
                </a:ext>
              </a:extLst>
            </p:cNvPr>
            <p:cNvSpPr>
              <a:spLocks noChangeArrowheads="1"/>
            </p:cNvSpPr>
            <p:nvPr/>
          </p:nvSpPr>
          <p:spPr bwMode="auto">
            <a:xfrm>
              <a:off x="4118" y="5664"/>
              <a:ext cx="1250" cy="4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none" strike="noStrike" cap="none" normalizeH="0" baseline="0">
                  <a:ln>
                    <a:noFill/>
                  </a:ln>
                  <a:solidFill>
                    <a:srgbClr val="000000"/>
                  </a:solidFill>
                  <a:effectLst/>
                  <a:latin typeface="Tahoma" pitchFamily="34" charset="0"/>
                </a:rPr>
                <a:t>4: Login Failed ( )</a:t>
              </a:r>
              <a:endParaRPr kumimoji="0" lang="en-US" sz="1800" b="0" i="0" u="none" strike="noStrike" cap="none" normalizeH="0" baseline="0">
                <a:ln>
                  <a:noFill/>
                </a:ln>
                <a:solidFill>
                  <a:schemeClr val="tx1"/>
                </a:solidFill>
                <a:effectLst/>
                <a:latin typeface="Arial" pitchFamily="34" charset="0"/>
              </a:endParaRPr>
            </a:p>
          </p:txBody>
        </p:sp>
        <p:sp>
          <p:nvSpPr>
            <p:cNvPr id="47" name="Rectangle 46">
              <a:extLst>
                <a:ext uri="{FF2B5EF4-FFF2-40B4-BE49-F238E27FC236}">
                  <a16:creationId xmlns:a16="http://schemas.microsoft.com/office/drawing/2014/main" id="{DABBCA7B-2E5A-426E-9E45-76C44E5155D7}"/>
                </a:ext>
              </a:extLst>
            </p:cNvPr>
            <p:cNvSpPr>
              <a:spLocks noChangeArrowheads="1"/>
            </p:cNvSpPr>
            <p:nvPr/>
          </p:nvSpPr>
          <p:spPr bwMode="auto">
            <a:xfrm>
              <a:off x="3683" y="5882"/>
              <a:ext cx="130"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Line 47">
              <a:extLst>
                <a:ext uri="{FF2B5EF4-FFF2-40B4-BE49-F238E27FC236}">
                  <a16:creationId xmlns:a16="http://schemas.microsoft.com/office/drawing/2014/main" id="{32D1EE19-8DB6-487E-8654-85E87552463F}"/>
                </a:ext>
              </a:extLst>
            </p:cNvPr>
            <p:cNvSpPr>
              <a:spLocks noChangeShapeType="1"/>
            </p:cNvSpPr>
            <p:nvPr/>
          </p:nvSpPr>
          <p:spPr bwMode="auto">
            <a:xfrm>
              <a:off x="4912" y="6186"/>
              <a:ext cx="5950" cy="1"/>
            </a:xfrm>
            <a:prstGeom prst="line">
              <a:avLst/>
            </a:prstGeom>
            <a:no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8">
              <a:extLst>
                <a:ext uri="{FF2B5EF4-FFF2-40B4-BE49-F238E27FC236}">
                  <a16:creationId xmlns:a16="http://schemas.microsoft.com/office/drawing/2014/main" id="{7F0A6F57-5F10-438C-B3E9-356C472092C2}"/>
                </a:ext>
              </a:extLst>
            </p:cNvPr>
            <p:cNvSpPr>
              <a:spLocks/>
            </p:cNvSpPr>
            <p:nvPr/>
          </p:nvSpPr>
          <p:spPr bwMode="auto">
            <a:xfrm>
              <a:off x="10754" y="6143"/>
              <a:ext cx="108" cy="87"/>
            </a:xfrm>
            <a:custGeom>
              <a:avLst/>
              <a:gdLst/>
              <a:ahLst/>
              <a:cxnLst>
                <a:cxn ang="0">
                  <a:pos x="0" y="87"/>
                </a:cxn>
                <a:cxn ang="0">
                  <a:pos x="108" y="43"/>
                </a:cxn>
                <a:cxn ang="0">
                  <a:pos x="0" y="0"/>
                </a:cxn>
                <a:cxn ang="0">
                  <a:pos x="0" y="87"/>
                </a:cxn>
              </a:cxnLst>
              <a:rect l="0" t="0" r="r" b="b"/>
              <a:pathLst>
                <a:path w="108" h="87">
                  <a:moveTo>
                    <a:pt x="0" y="87"/>
                  </a:moveTo>
                  <a:lnTo>
                    <a:pt x="108" y="43"/>
                  </a:lnTo>
                  <a:lnTo>
                    <a:pt x="0" y="0"/>
                  </a:lnTo>
                  <a:lnTo>
                    <a:pt x="0" y="87"/>
                  </a:lnTo>
                  <a:close/>
                </a:path>
              </a:pathLst>
            </a:custGeom>
            <a:solidFill>
              <a:srgbClr val="800000"/>
            </a:solid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9">
              <a:extLst>
                <a:ext uri="{FF2B5EF4-FFF2-40B4-BE49-F238E27FC236}">
                  <a16:creationId xmlns:a16="http://schemas.microsoft.com/office/drawing/2014/main" id="{261BD375-F0B9-4729-B963-6829ED88610F}"/>
                </a:ext>
              </a:extLst>
            </p:cNvPr>
            <p:cNvSpPr>
              <a:spLocks noChangeArrowheads="1"/>
            </p:cNvSpPr>
            <p:nvPr/>
          </p:nvSpPr>
          <p:spPr bwMode="auto">
            <a:xfrm>
              <a:off x="10862" y="6186"/>
              <a:ext cx="131"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0">
              <a:extLst>
                <a:ext uri="{FF2B5EF4-FFF2-40B4-BE49-F238E27FC236}">
                  <a16:creationId xmlns:a16="http://schemas.microsoft.com/office/drawing/2014/main" id="{7575E0BE-56B2-4C9A-8F52-9D53804CFFBA}"/>
                </a:ext>
              </a:extLst>
            </p:cNvPr>
            <p:cNvSpPr>
              <a:spLocks noChangeArrowheads="1"/>
            </p:cNvSpPr>
            <p:nvPr/>
          </p:nvSpPr>
          <p:spPr bwMode="auto">
            <a:xfrm>
              <a:off x="7305" y="6012"/>
              <a:ext cx="1904"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none" strike="noStrike" cap="none" normalizeH="0" baseline="0" dirty="0">
                  <a:ln>
                    <a:noFill/>
                  </a:ln>
                  <a:solidFill>
                    <a:srgbClr val="000000"/>
                  </a:solidFill>
                  <a:effectLst/>
                  <a:latin typeface="Tahoma" pitchFamily="34" charset="0"/>
                </a:rPr>
                <a:t>5: Adding domain details ( )</a:t>
              </a:r>
              <a:endParaRPr kumimoji="0" lang="en-US" sz="1800" b="0" i="0" u="none" strike="noStrike" cap="none" normalizeH="0" baseline="0" dirty="0">
                <a:ln>
                  <a:noFill/>
                </a:ln>
                <a:solidFill>
                  <a:schemeClr val="tx1"/>
                </a:solidFill>
                <a:effectLst/>
                <a:latin typeface="Arial" pitchFamily="34" charset="0"/>
              </a:endParaRPr>
            </a:p>
          </p:txBody>
        </p:sp>
        <p:sp>
          <p:nvSpPr>
            <p:cNvPr id="52" name="Rectangle 51">
              <a:extLst>
                <a:ext uri="{FF2B5EF4-FFF2-40B4-BE49-F238E27FC236}">
                  <a16:creationId xmlns:a16="http://schemas.microsoft.com/office/drawing/2014/main" id="{84370BC4-4112-4502-92B1-ABBC7016092A}"/>
                </a:ext>
              </a:extLst>
            </p:cNvPr>
            <p:cNvSpPr>
              <a:spLocks noChangeArrowheads="1"/>
            </p:cNvSpPr>
            <p:nvPr/>
          </p:nvSpPr>
          <p:spPr bwMode="auto">
            <a:xfrm>
              <a:off x="10862" y="6186"/>
              <a:ext cx="131"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52">
              <a:extLst>
                <a:ext uri="{FF2B5EF4-FFF2-40B4-BE49-F238E27FC236}">
                  <a16:creationId xmlns:a16="http://schemas.microsoft.com/office/drawing/2014/main" id="{32F1CA7B-37E5-4B00-835B-05294971B954}"/>
                </a:ext>
              </a:extLst>
            </p:cNvPr>
            <p:cNvSpPr>
              <a:spLocks noChangeShapeType="1"/>
            </p:cNvSpPr>
            <p:nvPr/>
          </p:nvSpPr>
          <p:spPr bwMode="auto">
            <a:xfrm>
              <a:off x="6152" y="6534"/>
              <a:ext cx="1023" cy="1"/>
            </a:xfrm>
            <a:prstGeom prst="line">
              <a:avLst/>
            </a:prstGeom>
            <a:no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3">
              <a:extLst>
                <a:ext uri="{FF2B5EF4-FFF2-40B4-BE49-F238E27FC236}">
                  <a16:creationId xmlns:a16="http://schemas.microsoft.com/office/drawing/2014/main" id="{BFD59B92-7DEA-434F-93B2-5924BE0F7B6D}"/>
                </a:ext>
              </a:extLst>
            </p:cNvPr>
            <p:cNvSpPr>
              <a:spLocks/>
            </p:cNvSpPr>
            <p:nvPr/>
          </p:nvSpPr>
          <p:spPr bwMode="auto">
            <a:xfrm>
              <a:off x="7066" y="6490"/>
              <a:ext cx="109" cy="87"/>
            </a:xfrm>
            <a:custGeom>
              <a:avLst/>
              <a:gdLst/>
              <a:ahLst/>
              <a:cxnLst>
                <a:cxn ang="0">
                  <a:pos x="0" y="87"/>
                </a:cxn>
                <a:cxn ang="0">
                  <a:pos x="109" y="44"/>
                </a:cxn>
                <a:cxn ang="0">
                  <a:pos x="0" y="0"/>
                </a:cxn>
                <a:cxn ang="0">
                  <a:pos x="0" y="87"/>
                </a:cxn>
              </a:cxnLst>
              <a:rect l="0" t="0" r="r" b="b"/>
              <a:pathLst>
                <a:path w="109" h="87">
                  <a:moveTo>
                    <a:pt x="0" y="87"/>
                  </a:moveTo>
                  <a:lnTo>
                    <a:pt x="109" y="44"/>
                  </a:lnTo>
                  <a:lnTo>
                    <a:pt x="0" y="0"/>
                  </a:lnTo>
                  <a:lnTo>
                    <a:pt x="0" y="87"/>
                  </a:lnTo>
                  <a:close/>
                </a:path>
              </a:pathLst>
            </a:custGeom>
            <a:solidFill>
              <a:srgbClr val="800000"/>
            </a:solid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4">
              <a:extLst>
                <a:ext uri="{FF2B5EF4-FFF2-40B4-BE49-F238E27FC236}">
                  <a16:creationId xmlns:a16="http://schemas.microsoft.com/office/drawing/2014/main" id="{2F7BD114-2410-4D43-B0B6-AE07018EFBA3}"/>
                </a:ext>
              </a:extLst>
            </p:cNvPr>
            <p:cNvSpPr>
              <a:spLocks noChangeArrowheads="1"/>
            </p:cNvSpPr>
            <p:nvPr/>
          </p:nvSpPr>
          <p:spPr bwMode="auto">
            <a:xfrm>
              <a:off x="7175" y="6534"/>
              <a:ext cx="130"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5">
              <a:extLst>
                <a:ext uri="{FF2B5EF4-FFF2-40B4-BE49-F238E27FC236}">
                  <a16:creationId xmlns:a16="http://schemas.microsoft.com/office/drawing/2014/main" id="{112BD51B-8D2D-40E3-80AD-D961F9DC007B}"/>
                </a:ext>
              </a:extLst>
            </p:cNvPr>
            <p:cNvSpPr>
              <a:spLocks noChangeArrowheads="1"/>
            </p:cNvSpPr>
            <p:nvPr/>
          </p:nvSpPr>
          <p:spPr bwMode="auto">
            <a:xfrm>
              <a:off x="6087" y="6360"/>
              <a:ext cx="1112" cy="38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none" strike="noStrike" cap="none" normalizeH="0" baseline="0">
                  <a:ln>
                    <a:noFill/>
                  </a:ln>
                  <a:solidFill>
                    <a:srgbClr val="000000"/>
                  </a:solidFill>
                  <a:effectLst/>
                  <a:latin typeface="Tahoma" pitchFamily="34" charset="0"/>
                </a:rPr>
                <a:t>6: Search Product ( )</a:t>
              </a:r>
              <a:endParaRPr kumimoji="0" lang="en-US" sz="1800" b="0" i="0" u="none" strike="noStrike" cap="none" normalizeH="0" baseline="0">
                <a:ln>
                  <a:noFill/>
                </a:ln>
                <a:solidFill>
                  <a:schemeClr val="tx1"/>
                </a:solidFill>
                <a:effectLst/>
                <a:latin typeface="Arial" pitchFamily="34" charset="0"/>
              </a:endParaRPr>
            </a:p>
          </p:txBody>
        </p:sp>
        <p:sp>
          <p:nvSpPr>
            <p:cNvPr id="57" name="Rectangle 56">
              <a:extLst>
                <a:ext uri="{FF2B5EF4-FFF2-40B4-BE49-F238E27FC236}">
                  <a16:creationId xmlns:a16="http://schemas.microsoft.com/office/drawing/2014/main" id="{D1095FBD-7AE6-4B8C-BD82-2C429C32306C}"/>
                </a:ext>
              </a:extLst>
            </p:cNvPr>
            <p:cNvSpPr>
              <a:spLocks noChangeArrowheads="1"/>
            </p:cNvSpPr>
            <p:nvPr/>
          </p:nvSpPr>
          <p:spPr bwMode="auto">
            <a:xfrm>
              <a:off x="7175" y="6534"/>
              <a:ext cx="130"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Line 57">
              <a:extLst>
                <a:ext uri="{FF2B5EF4-FFF2-40B4-BE49-F238E27FC236}">
                  <a16:creationId xmlns:a16="http://schemas.microsoft.com/office/drawing/2014/main" id="{59B25F21-48F3-4E25-9106-11FC2EDEC316}"/>
                </a:ext>
              </a:extLst>
            </p:cNvPr>
            <p:cNvSpPr>
              <a:spLocks noChangeShapeType="1"/>
            </p:cNvSpPr>
            <p:nvPr/>
          </p:nvSpPr>
          <p:spPr bwMode="auto">
            <a:xfrm>
              <a:off x="6152" y="7012"/>
              <a:ext cx="2383" cy="1"/>
            </a:xfrm>
            <a:prstGeom prst="line">
              <a:avLst/>
            </a:prstGeom>
            <a:no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8">
              <a:extLst>
                <a:ext uri="{FF2B5EF4-FFF2-40B4-BE49-F238E27FC236}">
                  <a16:creationId xmlns:a16="http://schemas.microsoft.com/office/drawing/2014/main" id="{4E84D0E8-0858-4AF1-858D-89CC1DC6909B}"/>
                </a:ext>
              </a:extLst>
            </p:cNvPr>
            <p:cNvSpPr>
              <a:spLocks/>
            </p:cNvSpPr>
            <p:nvPr/>
          </p:nvSpPr>
          <p:spPr bwMode="auto">
            <a:xfrm>
              <a:off x="8426" y="6969"/>
              <a:ext cx="109" cy="86"/>
            </a:xfrm>
            <a:custGeom>
              <a:avLst/>
              <a:gdLst/>
              <a:ahLst/>
              <a:cxnLst>
                <a:cxn ang="0">
                  <a:pos x="0" y="86"/>
                </a:cxn>
                <a:cxn ang="0">
                  <a:pos x="109" y="43"/>
                </a:cxn>
                <a:cxn ang="0">
                  <a:pos x="0" y="0"/>
                </a:cxn>
                <a:cxn ang="0">
                  <a:pos x="0" y="86"/>
                </a:cxn>
              </a:cxnLst>
              <a:rect l="0" t="0" r="r" b="b"/>
              <a:pathLst>
                <a:path w="109" h="86">
                  <a:moveTo>
                    <a:pt x="0" y="86"/>
                  </a:moveTo>
                  <a:lnTo>
                    <a:pt x="109" y="43"/>
                  </a:lnTo>
                  <a:lnTo>
                    <a:pt x="0" y="0"/>
                  </a:lnTo>
                  <a:lnTo>
                    <a:pt x="0" y="86"/>
                  </a:lnTo>
                  <a:close/>
                </a:path>
              </a:pathLst>
            </a:custGeom>
            <a:solidFill>
              <a:srgbClr val="800000"/>
            </a:solid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a:extLst>
                <a:ext uri="{FF2B5EF4-FFF2-40B4-BE49-F238E27FC236}">
                  <a16:creationId xmlns:a16="http://schemas.microsoft.com/office/drawing/2014/main" id="{AB6C262E-B97B-4497-BC60-AAA6264CBDBD}"/>
                </a:ext>
              </a:extLst>
            </p:cNvPr>
            <p:cNvSpPr>
              <a:spLocks noChangeArrowheads="1"/>
            </p:cNvSpPr>
            <p:nvPr/>
          </p:nvSpPr>
          <p:spPr bwMode="auto">
            <a:xfrm>
              <a:off x="8535" y="7012"/>
              <a:ext cx="130"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a:extLst>
                <a:ext uri="{FF2B5EF4-FFF2-40B4-BE49-F238E27FC236}">
                  <a16:creationId xmlns:a16="http://schemas.microsoft.com/office/drawing/2014/main" id="{BBC9E41A-5EB5-4099-A216-909333B1104C}"/>
                </a:ext>
              </a:extLst>
            </p:cNvPr>
            <p:cNvSpPr>
              <a:spLocks noChangeArrowheads="1"/>
            </p:cNvSpPr>
            <p:nvPr/>
          </p:nvSpPr>
          <p:spPr bwMode="auto">
            <a:xfrm>
              <a:off x="6665" y="6838"/>
              <a:ext cx="1614"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none" strike="noStrike" cap="none" normalizeH="0" baseline="0">
                  <a:ln>
                    <a:noFill/>
                  </a:ln>
                  <a:solidFill>
                    <a:srgbClr val="000000"/>
                  </a:solidFill>
                  <a:effectLst/>
                  <a:latin typeface="Tahoma" pitchFamily="34" charset="0"/>
                </a:rPr>
                <a:t>7: Transaction Completion ( )</a:t>
              </a:r>
              <a:endParaRPr kumimoji="0" lang="en-US" sz="1800" b="0" i="0" u="none" strike="noStrike" cap="none" normalizeH="0" baseline="0">
                <a:ln>
                  <a:noFill/>
                </a:ln>
                <a:solidFill>
                  <a:schemeClr val="tx1"/>
                </a:solidFill>
                <a:effectLst/>
                <a:latin typeface="Arial" pitchFamily="34" charset="0"/>
              </a:endParaRPr>
            </a:p>
          </p:txBody>
        </p:sp>
        <p:sp>
          <p:nvSpPr>
            <p:cNvPr id="62" name="Rectangle 61">
              <a:extLst>
                <a:ext uri="{FF2B5EF4-FFF2-40B4-BE49-F238E27FC236}">
                  <a16:creationId xmlns:a16="http://schemas.microsoft.com/office/drawing/2014/main" id="{4AB43923-FE16-4B32-8B8F-FE70F0EADE7F}"/>
                </a:ext>
              </a:extLst>
            </p:cNvPr>
            <p:cNvSpPr>
              <a:spLocks noChangeArrowheads="1"/>
            </p:cNvSpPr>
            <p:nvPr/>
          </p:nvSpPr>
          <p:spPr bwMode="auto">
            <a:xfrm>
              <a:off x="8535" y="7012"/>
              <a:ext cx="130"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Line 62">
              <a:extLst>
                <a:ext uri="{FF2B5EF4-FFF2-40B4-BE49-F238E27FC236}">
                  <a16:creationId xmlns:a16="http://schemas.microsoft.com/office/drawing/2014/main" id="{1CE98053-9680-42E8-B7E9-B92DC0BF490B}"/>
                </a:ext>
              </a:extLst>
            </p:cNvPr>
            <p:cNvSpPr>
              <a:spLocks noChangeShapeType="1"/>
            </p:cNvSpPr>
            <p:nvPr/>
          </p:nvSpPr>
          <p:spPr bwMode="auto">
            <a:xfrm>
              <a:off x="7251" y="7512"/>
              <a:ext cx="2600" cy="1"/>
            </a:xfrm>
            <a:prstGeom prst="line">
              <a:avLst/>
            </a:prstGeom>
            <a:no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3">
              <a:extLst>
                <a:ext uri="{FF2B5EF4-FFF2-40B4-BE49-F238E27FC236}">
                  <a16:creationId xmlns:a16="http://schemas.microsoft.com/office/drawing/2014/main" id="{F2CE43F7-293C-4C43-BB98-AF9B72C005CD}"/>
                </a:ext>
              </a:extLst>
            </p:cNvPr>
            <p:cNvSpPr>
              <a:spLocks/>
            </p:cNvSpPr>
            <p:nvPr/>
          </p:nvSpPr>
          <p:spPr bwMode="auto">
            <a:xfrm>
              <a:off x="9742" y="7468"/>
              <a:ext cx="109" cy="87"/>
            </a:xfrm>
            <a:custGeom>
              <a:avLst/>
              <a:gdLst/>
              <a:ahLst/>
              <a:cxnLst>
                <a:cxn ang="0">
                  <a:pos x="0" y="87"/>
                </a:cxn>
                <a:cxn ang="0">
                  <a:pos x="109" y="44"/>
                </a:cxn>
                <a:cxn ang="0">
                  <a:pos x="0" y="0"/>
                </a:cxn>
                <a:cxn ang="0">
                  <a:pos x="0" y="87"/>
                </a:cxn>
              </a:cxnLst>
              <a:rect l="0" t="0" r="r" b="b"/>
              <a:pathLst>
                <a:path w="109" h="87">
                  <a:moveTo>
                    <a:pt x="0" y="87"/>
                  </a:moveTo>
                  <a:lnTo>
                    <a:pt x="109" y="44"/>
                  </a:lnTo>
                  <a:lnTo>
                    <a:pt x="0" y="0"/>
                  </a:lnTo>
                  <a:lnTo>
                    <a:pt x="0" y="87"/>
                  </a:lnTo>
                  <a:close/>
                </a:path>
              </a:pathLst>
            </a:custGeom>
            <a:solidFill>
              <a:srgbClr val="800000"/>
            </a:solid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4">
              <a:extLst>
                <a:ext uri="{FF2B5EF4-FFF2-40B4-BE49-F238E27FC236}">
                  <a16:creationId xmlns:a16="http://schemas.microsoft.com/office/drawing/2014/main" id="{F54F996C-27A6-46FA-85E2-2F71D8E83352}"/>
                </a:ext>
              </a:extLst>
            </p:cNvPr>
            <p:cNvSpPr>
              <a:spLocks noChangeArrowheads="1"/>
            </p:cNvSpPr>
            <p:nvPr/>
          </p:nvSpPr>
          <p:spPr bwMode="auto">
            <a:xfrm>
              <a:off x="9851" y="7512"/>
              <a:ext cx="130"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5">
              <a:extLst>
                <a:ext uri="{FF2B5EF4-FFF2-40B4-BE49-F238E27FC236}">
                  <a16:creationId xmlns:a16="http://schemas.microsoft.com/office/drawing/2014/main" id="{4C53E33D-D446-4924-A7E1-5B1E7447660A}"/>
                </a:ext>
              </a:extLst>
            </p:cNvPr>
            <p:cNvSpPr>
              <a:spLocks noChangeArrowheads="1"/>
            </p:cNvSpPr>
            <p:nvPr/>
          </p:nvSpPr>
          <p:spPr bwMode="auto">
            <a:xfrm>
              <a:off x="8186" y="7338"/>
              <a:ext cx="1100"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none" strike="noStrike" cap="none" normalizeH="0" baseline="0">
                  <a:ln>
                    <a:noFill/>
                  </a:ln>
                  <a:solidFill>
                    <a:srgbClr val="000000"/>
                  </a:solidFill>
                  <a:effectLst/>
                  <a:latin typeface="Tahoma" pitchFamily="34" charset="0"/>
                </a:rPr>
                <a:t>8: Analysis ( )</a:t>
              </a:r>
              <a:endParaRPr kumimoji="0" lang="en-US" sz="1800" b="0" i="0" u="none" strike="noStrike" cap="none" normalizeH="0" baseline="0">
                <a:ln>
                  <a:noFill/>
                </a:ln>
                <a:solidFill>
                  <a:schemeClr val="tx1"/>
                </a:solidFill>
                <a:effectLst/>
                <a:latin typeface="Arial" pitchFamily="34" charset="0"/>
              </a:endParaRPr>
            </a:p>
          </p:txBody>
        </p:sp>
        <p:sp>
          <p:nvSpPr>
            <p:cNvPr id="67" name="Rectangle 66">
              <a:extLst>
                <a:ext uri="{FF2B5EF4-FFF2-40B4-BE49-F238E27FC236}">
                  <a16:creationId xmlns:a16="http://schemas.microsoft.com/office/drawing/2014/main" id="{2EE6A796-1FA7-421A-8B18-45F7CD3740D3}"/>
                </a:ext>
              </a:extLst>
            </p:cNvPr>
            <p:cNvSpPr>
              <a:spLocks noChangeArrowheads="1"/>
            </p:cNvSpPr>
            <p:nvPr/>
          </p:nvSpPr>
          <p:spPr bwMode="auto">
            <a:xfrm>
              <a:off x="9851" y="7512"/>
              <a:ext cx="130"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Line 67">
              <a:extLst>
                <a:ext uri="{FF2B5EF4-FFF2-40B4-BE49-F238E27FC236}">
                  <a16:creationId xmlns:a16="http://schemas.microsoft.com/office/drawing/2014/main" id="{E6C6EE9A-1FD3-4ED8-980C-C5358B65B019}"/>
                </a:ext>
              </a:extLst>
            </p:cNvPr>
            <p:cNvSpPr>
              <a:spLocks noChangeShapeType="1"/>
            </p:cNvSpPr>
            <p:nvPr/>
          </p:nvSpPr>
          <p:spPr bwMode="auto">
            <a:xfrm>
              <a:off x="8611" y="7925"/>
              <a:ext cx="1240" cy="1"/>
            </a:xfrm>
            <a:prstGeom prst="line">
              <a:avLst/>
            </a:prstGeom>
            <a:no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8">
              <a:extLst>
                <a:ext uri="{FF2B5EF4-FFF2-40B4-BE49-F238E27FC236}">
                  <a16:creationId xmlns:a16="http://schemas.microsoft.com/office/drawing/2014/main" id="{1EA20556-50DB-4D68-A305-ADBFFF9886BE}"/>
                </a:ext>
              </a:extLst>
            </p:cNvPr>
            <p:cNvSpPr>
              <a:spLocks/>
            </p:cNvSpPr>
            <p:nvPr/>
          </p:nvSpPr>
          <p:spPr bwMode="auto">
            <a:xfrm>
              <a:off x="9742" y="7881"/>
              <a:ext cx="109" cy="87"/>
            </a:xfrm>
            <a:custGeom>
              <a:avLst/>
              <a:gdLst/>
              <a:ahLst/>
              <a:cxnLst>
                <a:cxn ang="0">
                  <a:pos x="0" y="87"/>
                </a:cxn>
                <a:cxn ang="0">
                  <a:pos x="109" y="44"/>
                </a:cxn>
                <a:cxn ang="0">
                  <a:pos x="0" y="0"/>
                </a:cxn>
                <a:cxn ang="0">
                  <a:pos x="0" y="87"/>
                </a:cxn>
              </a:cxnLst>
              <a:rect l="0" t="0" r="r" b="b"/>
              <a:pathLst>
                <a:path w="109" h="87">
                  <a:moveTo>
                    <a:pt x="0" y="87"/>
                  </a:moveTo>
                  <a:lnTo>
                    <a:pt x="109" y="44"/>
                  </a:lnTo>
                  <a:lnTo>
                    <a:pt x="0" y="0"/>
                  </a:lnTo>
                  <a:lnTo>
                    <a:pt x="0" y="87"/>
                  </a:lnTo>
                  <a:close/>
                </a:path>
              </a:pathLst>
            </a:custGeom>
            <a:solidFill>
              <a:srgbClr val="800000"/>
            </a:solidFill>
            <a:ln w="11">
              <a:solidFill>
                <a:srgbClr val="8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9">
              <a:extLst>
                <a:ext uri="{FF2B5EF4-FFF2-40B4-BE49-F238E27FC236}">
                  <a16:creationId xmlns:a16="http://schemas.microsoft.com/office/drawing/2014/main" id="{2FDC4396-60A5-4A36-9BEB-7BACD1C4F516}"/>
                </a:ext>
              </a:extLst>
            </p:cNvPr>
            <p:cNvSpPr>
              <a:spLocks noChangeArrowheads="1"/>
            </p:cNvSpPr>
            <p:nvPr/>
          </p:nvSpPr>
          <p:spPr bwMode="auto">
            <a:xfrm>
              <a:off x="9851" y="7925"/>
              <a:ext cx="130"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70">
              <a:extLst>
                <a:ext uri="{FF2B5EF4-FFF2-40B4-BE49-F238E27FC236}">
                  <a16:creationId xmlns:a16="http://schemas.microsoft.com/office/drawing/2014/main" id="{EDD3D3FE-5535-4E30-A24C-5162DFF64953}"/>
                </a:ext>
              </a:extLst>
            </p:cNvPr>
            <p:cNvSpPr>
              <a:spLocks noChangeArrowheads="1"/>
            </p:cNvSpPr>
            <p:nvPr/>
          </p:nvSpPr>
          <p:spPr bwMode="auto">
            <a:xfrm>
              <a:off x="8665" y="7751"/>
              <a:ext cx="981" cy="2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600" b="0" i="0" u="none" strike="noStrike" cap="none" normalizeH="0" baseline="0">
                  <a:ln>
                    <a:noFill/>
                  </a:ln>
                  <a:solidFill>
                    <a:srgbClr val="000000"/>
                  </a:solidFill>
                  <a:effectLst/>
                  <a:latin typeface="Tahoma" pitchFamily="34" charset="0"/>
                </a:rPr>
                <a:t>9: Payment ( )</a:t>
              </a:r>
              <a:endParaRPr kumimoji="0" lang="en-US" sz="1800" b="0" i="0" u="none" strike="noStrike" cap="none" normalizeH="0" baseline="0">
                <a:ln>
                  <a:noFill/>
                </a:ln>
                <a:solidFill>
                  <a:schemeClr val="tx1"/>
                </a:solidFill>
                <a:effectLst/>
                <a:latin typeface="Arial" pitchFamily="34" charset="0"/>
              </a:endParaRPr>
            </a:p>
          </p:txBody>
        </p:sp>
        <p:sp>
          <p:nvSpPr>
            <p:cNvPr id="72" name="Rectangle 71">
              <a:extLst>
                <a:ext uri="{FF2B5EF4-FFF2-40B4-BE49-F238E27FC236}">
                  <a16:creationId xmlns:a16="http://schemas.microsoft.com/office/drawing/2014/main" id="{71264A03-FDB4-4DC2-A2DF-B481CF7EED63}"/>
                </a:ext>
              </a:extLst>
            </p:cNvPr>
            <p:cNvSpPr>
              <a:spLocks noChangeArrowheads="1"/>
            </p:cNvSpPr>
            <p:nvPr/>
          </p:nvSpPr>
          <p:spPr bwMode="auto">
            <a:xfrm>
              <a:off x="9851" y="7925"/>
              <a:ext cx="130" cy="293"/>
            </a:xfrm>
            <a:prstGeom prst="rect">
              <a:avLst/>
            </a:prstGeom>
            <a:solidFill>
              <a:srgbClr val="FFFFB9"/>
            </a:solidFill>
            <a:ln w="11">
              <a:solidFill>
                <a:srgbClr val="8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74" name="TextBox 73">
            <a:extLst>
              <a:ext uri="{FF2B5EF4-FFF2-40B4-BE49-F238E27FC236}">
                <a16:creationId xmlns:a16="http://schemas.microsoft.com/office/drawing/2014/main" id="{85957E6A-B401-4652-9A54-F8AC6536DA13}"/>
              </a:ext>
            </a:extLst>
          </p:cNvPr>
          <p:cNvSpPr txBox="1"/>
          <p:nvPr/>
        </p:nvSpPr>
        <p:spPr>
          <a:xfrm>
            <a:off x="3930671" y="453589"/>
            <a:ext cx="6134421"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149159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FC2B12-7F12-40F9-B72C-5515F438F568}"/>
              </a:ext>
            </a:extLst>
          </p:cNvPr>
          <p:cNvSpPr txBox="1"/>
          <p:nvPr/>
        </p:nvSpPr>
        <p:spPr>
          <a:xfrm>
            <a:off x="596346" y="1643471"/>
            <a:ext cx="8156713" cy="830997"/>
          </a:xfrm>
          <a:prstGeom prst="rect">
            <a:avLst/>
          </a:prstGeom>
          <a:noFill/>
        </p:spPr>
        <p:txBody>
          <a:bodyPr wrap="square">
            <a:spAutoFit/>
          </a:bodyPr>
          <a:lstStyle/>
          <a:p>
            <a:pPr algn="just"/>
            <a:r>
              <a:rPr lang="en-US" sz="4800" b="1" dirty="0">
                <a:latin typeface="Times New Roman" panose="02020603050405020304" pitchFamily="18" charset="0"/>
                <a:cs typeface="Times New Roman" panose="02020603050405020304" pitchFamily="18" charset="0"/>
              </a:rPr>
              <a:t>Contents</a:t>
            </a:r>
          </a:p>
        </p:txBody>
      </p:sp>
      <p:sp>
        <p:nvSpPr>
          <p:cNvPr id="5" name="TextBox 4">
            <a:extLst>
              <a:ext uri="{FF2B5EF4-FFF2-40B4-BE49-F238E27FC236}">
                <a16:creationId xmlns:a16="http://schemas.microsoft.com/office/drawing/2014/main" id="{F86A9803-B73D-4FA4-AA0F-193CEF88E988}"/>
              </a:ext>
            </a:extLst>
          </p:cNvPr>
          <p:cNvSpPr txBox="1"/>
          <p:nvPr/>
        </p:nvSpPr>
        <p:spPr>
          <a:xfrm>
            <a:off x="533399" y="2594187"/>
            <a:ext cx="8282609" cy="45550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Abstraction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System and Drawbacks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Proposal System and Advantages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 Development Life cycle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Modules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Hardware Requirements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 Requirements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87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33E6EB6-CE6F-4B1D-A2A7-BFF1E7D97064}"/>
              </a:ext>
            </a:extLst>
          </p:cNvPr>
          <p:cNvGrpSpPr>
            <a:grpSpLocks noChangeAspect="1"/>
          </p:cNvGrpSpPr>
          <p:nvPr/>
        </p:nvGrpSpPr>
        <p:grpSpPr bwMode="auto">
          <a:xfrm>
            <a:off x="1160929" y="1592580"/>
            <a:ext cx="9224683" cy="5628756"/>
            <a:chOff x="1800" y="1368"/>
            <a:chExt cx="8640" cy="10440"/>
          </a:xfrm>
        </p:grpSpPr>
        <p:sp>
          <p:nvSpPr>
            <p:cNvPr id="3" name="AutoShape 25">
              <a:extLst>
                <a:ext uri="{FF2B5EF4-FFF2-40B4-BE49-F238E27FC236}">
                  <a16:creationId xmlns:a16="http://schemas.microsoft.com/office/drawing/2014/main" id="{04ACD449-B173-4E27-AB3F-48264848DD04}"/>
                </a:ext>
              </a:extLst>
            </p:cNvPr>
            <p:cNvSpPr>
              <a:spLocks noChangeAspect="1" noChangeArrowheads="1" noTextEdit="1"/>
            </p:cNvSpPr>
            <p:nvPr/>
          </p:nvSpPr>
          <p:spPr bwMode="auto">
            <a:xfrm>
              <a:off x="1800" y="1368"/>
              <a:ext cx="8640" cy="1044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ectangle 24">
              <a:extLst>
                <a:ext uri="{FF2B5EF4-FFF2-40B4-BE49-F238E27FC236}">
                  <a16:creationId xmlns:a16="http://schemas.microsoft.com/office/drawing/2014/main" id="{B2FE1E0D-D69C-4687-B45B-FC57DDF32A69}"/>
                </a:ext>
              </a:extLst>
            </p:cNvPr>
            <p:cNvSpPr>
              <a:spLocks noChangeArrowheads="1"/>
            </p:cNvSpPr>
            <p:nvPr/>
          </p:nvSpPr>
          <p:spPr bwMode="auto">
            <a:xfrm>
              <a:off x="4860" y="6048"/>
              <a:ext cx="72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Yes</a:t>
              </a:r>
              <a:endParaRPr kumimoji="0" lang="en-US" sz="1800" b="0" i="0" u="none" strike="noStrike" cap="none" normalizeH="0" baseline="0">
                <a:ln>
                  <a:noFill/>
                </a:ln>
                <a:solidFill>
                  <a:schemeClr val="tx1"/>
                </a:solidFill>
                <a:effectLst/>
                <a:latin typeface="Arial" pitchFamily="34" charset="0"/>
              </a:endParaRPr>
            </a:p>
          </p:txBody>
        </p:sp>
        <p:sp>
          <p:nvSpPr>
            <p:cNvPr id="5" name="AutoShape 23">
              <a:extLst>
                <a:ext uri="{FF2B5EF4-FFF2-40B4-BE49-F238E27FC236}">
                  <a16:creationId xmlns:a16="http://schemas.microsoft.com/office/drawing/2014/main" id="{07833747-6183-4A8E-95FC-A178A827BA6D}"/>
                </a:ext>
              </a:extLst>
            </p:cNvPr>
            <p:cNvSpPr>
              <a:spLocks noChangeArrowheads="1"/>
            </p:cNvSpPr>
            <p:nvPr/>
          </p:nvSpPr>
          <p:spPr bwMode="auto">
            <a:xfrm>
              <a:off x="5220" y="2808"/>
              <a:ext cx="1440" cy="720"/>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User</a:t>
              </a:r>
              <a:endParaRPr kumimoji="0" lang="en-US" sz="1800" b="0" i="0" u="none" strike="noStrike" cap="none" normalizeH="0" baseline="0">
                <a:ln>
                  <a:noFill/>
                </a:ln>
                <a:solidFill>
                  <a:schemeClr val="tx1"/>
                </a:solidFill>
                <a:effectLst/>
                <a:latin typeface="Arial" pitchFamily="34" charset="0"/>
              </a:endParaRPr>
            </a:p>
          </p:txBody>
        </p:sp>
        <p:sp>
          <p:nvSpPr>
            <p:cNvPr id="6" name="AutoShape 22">
              <a:extLst>
                <a:ext uri="{FF2B5EF4-FFF2-40B4-BE49-F238E27FC236}">
                  <a16:creationId xmlns:a16="http://schemas.microsoft.com/office/drawing/2014/main" id="{90BF7800-7F60-49CD-B092-1223CFE7E62A}"/>
                </a:ext>
              </a:extLst>
            </p:cNvPr>
            <p:cNvSpPr>
              <a:spLocks noChangeArrowheads="1"/>
            </p:cNvSpPr>
            <p:nvPr/>
          </p:nvSpPr>
          <p:spPr bwMode="auto">
            <a:xfrm>
              <a:off x="5220" y="4068"/>
              <a:ext cx="1620" cy="900"/>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Buy Products</a:t>
              </a:r>
              <a:endParaRPr kumimoji="0" lang="en-US" sz="1800" b="0" i="0" u="none" strike="noStrike" cap="none" normalizeH="0" baseline="0">
                <a:ln>
                  <a:noFill/>
                </a:ln>
                <a:solidFill>
                  <a:schemeClr val="tx1"/>
                </a:solidFill>
                <a:effectLst/>
                <a:latin typeface="Arial" pitchFamily="34" charset="0"/>
              </a:endParaRPr>
            </a:p>
          </p:txBody>
        </p:sp>
        <p:sp>
          <p:nvSpPr>
            <p:cNvPr id="7" name="Rectangle 21">
              <a:extLst>
                <a:ext uri="{FF2B5EF4-FFF2-40B4-BE49-F238E27FC236}">
                  <a16:creationId xmlns:a16="http://schemas.microsoft.com/office/drawing/2014/main" id="{6D5F3F97-186C-4E78-858E-A1CEE9FA760B}"/>
                </a:ext>
              </a:extLst>
            </p:cNvPr>
            <p:cNvSpPr>
              <a:spLocks noChangeArrowheads="1"/>
            </p:cNvSpPr>
            <p:nvPr/>
          </p:nvSpPr>
          <p:spPr bwMode="auto">
            <a:xfrm>
              <a:off x="5040" y="5328"/>
              <a:ext cx="216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Select Products</a:t>
              </a:r>
              <a:endParaRPr kumimoji="0" lang="en-US" sz="1800" b="0" i="0" u="none" strike="noStrike" cap="none" normalizeH="0" baseline="0">
                <a:ln>
                  <a:noFill/>
                </a:ln>
                <a:solidFill>
                  <a:schemeClr val="tx1"/>
                </a:solidFill>
                <a:effectLst/>
                <a:latin typeface="Arial" pitchFamily="34" charset="0"/>
              </a:endParaRPr>
            </a:p>
          </p:txBody>
        </p:sp>
        <p:sp>
          <p:nvSpPr>
            <p:cNvPr id="8" name="AutoShape 20">
              <a:extLst>
                <a:ext uri="{FF2B5EF4-FFF2-40B4-BE49-F238E27FC236}">
                  <a16:creationId xmlns:a16="http://schemas.microsoft.com/office/drawing/2014/main" id="{41BC0FB3-E864-41CA-BFA6-FC93BEB0FCBB}"/>
                </a:ext>
              </a:extLst>
            </p:cNvPr>
            <p:cNvSpPr>
              <a:spLocks noChangeArrowheads="1"/>
            </p:cNvSpPr>
            <p:nvPr/>
          </p:nvSpPr>
          <p:spPr bwMode="auto">
            <a:xfrm>
              <a:off x="5220" y="6588"/>
              <a:ext cx="1620" cy="720"/>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Bargain </a:t>
              </a:r>
              <a:endParaRPr kumimoji="0" lang="en-US" sz="1800" b="0" i="0" u="none" strike="noStrike" cap="none" normalizeH="0" baseline="0">
                <a:ln>
                  <a:noFill/>
                </a:ln>
                <a:solidFill>
                  <a:schemeClr val="tx1"/>
                </a:solidFill>
                <a:effectLst/>
                <a:latin typeface="Arial" pitchFamily="34" charset="0"/>
              </a:endParaRPr>
            </a:p>
          </p:txBody>
        </p:sp>
        <p:sp>
          <p:nvSpPr>
            <p:cNvPr id="9" name="AutoShape 19">
              <a:extLst>
                <a:ext uri="{FF2B5EF4-FFF2-40B4-BE49-F238E27FC236}">
                  <a16:creationId xmlns:a16="http://schemas.microsoft.com/office/drawing/2014/main" id="{7381244E-FF74-42A6-A300-CC17CE179DC7}"/>
                </a:ext>
              </a:extLst>
            </p:cNvPr>
            <p:cNvSpPr>
              <a:spLocks noChangeArrowheads="1"/>
            </p:cNvSpPr>
            <p:nvPr/>
          </p:nvSpPr>
          <p:spPr bwMode="auto">
            <a:xfrm>
              <a:off x="4860" y="7848"/>
              <a:ext cx="2564" cy="900"/>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View Bargain Price</a:t>
              </a:r>
              <a:endParaRPr kumimoji="0" lang="en-US" sz="1800" b="0" i="0" u="none" strike="noStrike" cap="none" normalizeH="0" baseline="0" dirty="0">
                <a:ln>
                  <a:noFill/>
                </a:ln>
                <a:solidFill>
                  <a:schemeClr val="tx1"/>
                </a:solidFill>
                <a:effectLst/>
                <a:latin typeface="Arial" pitchFamily="34" charset="0"/>
              </a:endParaRPr>
            </a:p>
          </p:txBody>
        </p:sp>
        <p:sp>
          <p:nvSpPr>
            <p:cNvPr id="10" name="Rectangle 18">
              <a:extLst>
                <a:ext uri="{FF2B5EF4-FFF2-40B4-BE49-F238E27FC236}">
                  <a16:creationId xmlns:a16="http://schemas.microsoft.com/office/drawing/2014/main" id="{D8B4D35C-F213-4ECA-A7CB-A786270AAD43}"/>
                </a:ext>
              </a:extLst>
            </p:cNvPr>
            <p:cNvSpPr>
              <a:spLocks noChangeArrowheads="1"/>
            </p:cNvSpPr>
            <p:nvPr/>
          </p:nvSpPr>
          <p:spPr bwMode="auto">
            <a:xfrm>
              <a:off x="7740" y="5148"/>
              <a:ext cx="162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Search page</a:t>
              </a:r>
              <a:endParaRPr kumimoji="0" lang="en-US" sz="1800" b="0" i="0" u="none" strike="noStrike" cap="none" normalizeH="0" baseline="0">
                <a:ln>
                  <a:noFill/>
                </a:ln>
                <a:solidFill>
                  <a:schemeClr val="tx1"/>
                </a:solidFill>
                <a:effectLst/>
                <a:latin typeface="Arial" pitchFamily="34" charset="0"/>
              </a:endParaRPr>
            </a:p>
          </p:txBody>
        </p:sp>
        <p:sp>
          <p:nvSpPr>
            <p:cNvPr id="11" name="Line 17">
              <a:extLst>
                <a:ext uri="{FF2B5EF4-FFF2-40B4-BE49-F238E27FC236}">
                  <a16:creationId xmlns:a16="http://schemas.microsoft.com/office/drawing/2014/main" id="{8581C0FB-9030-47A7-8614-AC5B76C8FA6E}"/>
                </a:ext>
              </a:extLst>
            </p:cNvPr>
            <p:cNvSpPr>
              <a:spLocks noChangeShapeType="1"/>
            </p:cNvSpPr>
            <p:nvPr/>
          </p:nvSpPr>
          <p:spPr bwMode="auto">
            <a:xfrm>
              <a:off x="5940" y="3528"/>
              <a:ext cx="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2" name="Line 16">
              <a:extLst>
                <a:ext uri="{FF2B5EF4-FFF2-40B4-BE49-F238E27FC236}">
                  <a16:creationId xmlns:a16="http://schemas.microsoft.com/office/drawing/2014/main" id="{9C5C66A6-5B86-42B0-875A-0DA579FB2265}"/>
                </a:ext>
              </a:extLst>
            </p:cNvPr>
            <p:cNvSpPr>
              <a:spLocks noChangeShapeType="1"/>
            </p:cNvSpPr>
            <p:nvPr/>
          </p:nvSpPr>
          <p:spPr bwMode="auto">
            <a:xfrm>
              <a:off x="5940" y="4968"/>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3" name="Line 15">
              <a:extLst>
                <a:ext uri="{FF2B5EF4-FFF2-40B4-BE49-F238E27FC236}">
                  <a16:creationId xmlns:a16="http://schemas.microsoft.com/office/drawing/2014/main" id="{2E2AC4CE-8769-4987-830A-D793B92C3702}"/>
                </a:ext>
              </a:extLst>
            </p:cNvPr>
            <p:cNvSpPr>
              <a:spLocks noChangeShapeType="1"/>
            </p:cNvSpPr>
            <p:nvPr/>
          </p:nvSpPr>
          <p:spPr bwMode="auto">
            <a:xfrm>
              <a:off x="7200" y="5508"/>
              <a:ext cx="540"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4" name="Line 14">
              <a:extLst>
                <a:ext uri="{FF2B5EF4-FFF2-40B4-BE49-F238E27FC236}">
                  <a16:creationId xmlns:a16="http://schemas.microsoft.com/office/drawing/2014/main" id="{6EE552D9-A6D8-4E29-97AD-EB0AC538E76A}"/>
                </a:ext>
              </a:extLst>
            </p:cNvPr>
            <p:cNvSpPr>
              <a:spLocks noChangeShapeType="1"/>
            </p:cNvSpPr>
            <p:nvPr/>
          </p:nvSpPr>
          <p:spPr bwMode="auto">
            <a:xfrm>
              <a:off x="5940" y="6048"/>
              <a:ext cx="1"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 name="Line 13">
              <a:extLst>
                <a:ext uri="{FF2B5EF4-FFF2-40B4-BE49-F238E27FC236}">
                  <a16:creationId xmlns:a16="http://schemas.microsoft.com/office/drawing/2014/main" id="{12B0120F-EC9F-4FB1-A132-B61F5A14EFE2}"/>
                </a:ext>
              </a:extLst>
            </p:cNvPr>
            <p:cNvSpPr>
              <a:spLocks noChangeShapeType="1"/>
            </p:cNvSpPr>
            <p:nvPr/>
          </p:nvSpPr>
          <p:spPr bwMode="auto">
            <a:xfrm>
              <a:off x="5940" y="7308"/>
              <a:ext cx="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 name="Line 12">
              <a:extLst>
                <a:ext uri="{FF2B5EF4-FFF2-40B4-BE49-F238E27FC236}">
                  <a16:creationId xmlns:a16="http://schemas.microsoft.com/office/drawing/2014/main" id="{1F3B15A7-F9A8-4B24-8E6E-2494CAA248B5}"/>
                </a:ext>
              </a:extLst>
            </p:cNvPr>
            <p:cNvSpPr>
              <a:spLocks noChangeShapeType="1"/>
            </p:cNvSpPr>
            <p:nvPr/>
          </p:nvSpPr>
          <p:spPr bwMode="auto">
            <a:xfrm>
              <a:off x="8460" y="5868"/>
              <a:ext cx="0" cy="108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1">
              <a:extLst>
                <a:ext uri="{FF2B5EF4-FFF2-40B4-BE49-F238E27FC236}">
                  <a16:creationId xmlns:a16="http://schemas.microsoft.com/office/drawing/2014/main" id="{63890C36-9ACA-47B9-A895-BB0B41271E09}"/>
                </a:ext>
              </a:extLst>
            </p:cNvPr>
            <p:cNvSpPr>
              <a:spLocks noChangeShapeType="1"/>
            </p:cNvSpPr>
            <p:nvPr/>
          </p:nvSpPr>
          <p:spPr bwMode="auto">
            <a:xfrm>
              <a:off x="5964" y="9828"/>
              <a:ext cx="1"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8" name="Oval 10">
              <a:extLst>
                <a:ext uri="{FF2B5EF4-FFF2-40B4-BE49-F238E27FC236}">
                  <a16:creationId xmlns:a16="http://schemas.microsoft.com/office/drawing/2014/main" id="{1F45CC86-ED22-4623-B3D4-566EC9706883}"/>
                </a:ext>
              </a:extLst>
            </p:cNvPr>
            <p:cNvSpPr>
              <a:spLocks noChangeArrowheads="1"/>
            </p:cNvSpPr>
            <p:nvPr/>
          </p:nvSpPr>
          <p:spPr bwMode="auto">
            <a:xfrm>
              <a:off x="5760" y="10548"/>
              <a:ext cx="384" cy="385"/>
            </a:xfrm>
            <a:prstGeom prst="ellipse">
              <a:avLst/>
            </a:prstGeom>
            <a:noFill/>
            <a:ln w="3175">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9">
              <a:extLst>
                <a:ext uri="{FF2B5EF4-FFF2-40B4-BE49-F238E27FC236}">
                  <a16:creationId xmlns:a16="http://schemas.microsoft.com/office/drawing/2014/main" id="{5256A5C2-2329-4A5D-951F-95F38B278BD5}"/>
                </a:ext>
              </a:extLst>
            </p:cNvPr>
            <p:cNvSpPr>
              <a:spLocks noChangeArrowheads="1"/>
            </p:cNvSpPr>
            <p:nvPr/>
          </p:nvSpPr>
          <p:spPr bwMode="auto">
            <a:xfrm>
              <a:off x="5818" y="10606"/>
              <a:ext cx="269" cy="269"/>
            </a:xfrm>
            <a:prstGeom prst="ellipse">
              <a:avLst/>
            </a:prstGeom>
            <a:solidFill>
              <a:srgbClr val="000000"/>
            </a:solidFill>
            <a:ln w="3175">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8">
              <a:extLst>
                <a:ext uri="{FF2B5EF4-FFF2-40B4-BE49-F238E27FC236}">
                  <a16:creationId xmlns:a16="http://schemas.microsoft.com/office/drawing/2014/main" id="{CB7DCF5F-3DDD-4561-B9A6-B7F454108213}"/>
                </a:ext>
              </a:extLst>
            </p:cNvPr>
            <p:cNvSpPr>
              <a:spLocks noChangeArrowheads="1"/>
            </p:cNvSpPr>
            <p:nvPr/>
          </p:nvSpPr>
          <p:spPr bwMode="auto">
            <a:xfrm>
              <a:off x="5760" y="1908"/>
              <a:ext cx="384" cy="385"/>
            </a:xfrm>
            <a:prstGeom prst="ellipse">
              <a:avLst/>
            </a:prstGeom>
            <a:noFill/>
            <a:ln w="3175">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7">
              <a:extLst>
                <a:ext uri="{FF2B5EF4-FFF2-40B4-BE49-F238E27FC236}">
                  <a16:creationId xmlns:a16="http://schemas.microsoft.com/office/drawing/2014/main" id="{24A448BA-0947-4CCA-90DA-AA8FACBF8596}"/>
                </a:ext>
              </a:extLst>
            </p:cNvPr>
            <p:cNvSpPr>
              <a:spLocks noChangeArrowheads="1"/>
            </p:cNvSpPr>
            <p:nvPr/>
          </p:nvSpPr>
          <p:spPr bwMode="auto">
            <a:xfrm>
              <a:off x="5818" y="1966"/>
              <a:ext cx="269" cy="269"/>
            </a:xfrm>
            <a:prstGeom prst="ellipse">
              <a:avLst/>
            </a:prstGeom>
            <a:solidFill>
              <a:srgbClr val="000000"/>
            </a:solidFill>
            <a:ln w="3175">
              <a:solidFill>
                <a:srgbClr val="9900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6">
              <a:extLst>
                <a:ext uri="{FF2B5EF4-FFF2-40B4-BE49-F238E27FC236}">
                  <a16:creationId xmlns:a16="http://schemas.microsoft.com/office/drawing/2014/main" id="{FCE15A3F-89E6-4B5C-8050-E9C9BACB1F06}"/>
                </a:ext>
              </a:extLst>
            </p:cNvPr>
            <p:cNvSpPr>
              <a:spLocks noChangeShapeType="1"/>
            </p:cNvSpPr>
            <p:nvPr/>
          </p:nvSpPr>
          <p:spPr bwMode="auto">
            <a:xfrm>
              <a:off x="5940" y="2268"/>
              <a:ext cx="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3" name="Line 5">
              <a:extLst>
                <a:ext uri="{FF2B5EF4-FFF2-40B4-BE49-F238E27FC236}">
                  <a16:creationId xmlns:a16="http://schemas.microsoft.com/office/drawing/2014/main" id="{E590B03E-E85F-42BA-AC8C-647EB337E5DF}"/>
                </a:ext>
              </a:extLst>
            </p:cNvPr>
            <p:cNvSpPr>
              <a:spLocks noChangeShapeType="1"/>
            </p:cNvSpPr>
            <p:nvPr/>
          </p:nvSpPr>
          <p:spPr bwMode="auto">
            <a:xfrm flipH="1">
              <a:off x="6840" y="6948"/>
              <a:ext cx="1620" cy="0"/>
            </a:xfrm>
            <a:prstGeom prst="line">
              <a:avLst/>
            </a:prstGeom>
            <a:noFill/>
            <a:ln w="9525">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4" name="Rectangle 4">
              <a:extLst>
                <a:ext uri="{FF2B5EF4-FFF2-40B4-BE49-F238E27FC236}">
                  <a16:creationId xmlns:a16="http://schemas.microsoft.com/office/drawing/2014/main" id="{C38130A8-5CDF-4CF1-9136-9F5C6F717AE6}"/>
                </a:ext>
              </a:extLst>
            </p:cNvPr>
            <p:cNvSpPr>
              <a:spLocks noChangeArrowheads="1"/>
            </p:cNvSpPr>
            <p:nvPr/>
          </p:nvSpPr>
          <p:spPr bwMode="auto">
            <a:xfrm>
              <a:off x="7020" y="4788"/>
              <a:ext cx="72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No</a:t>
              </a:r>
              <a:endParaRPr kumimoji="0" lang="en-US" sz="1800" b="0" i="0" u="none" strike="noStrike" cap="none" normalizeH="0" baseline="0">
                <a:ln>
                  <a:noFill/>
                </a:ln>
                <a:solidFill>
                  <a:schemeClr val="tx1"/>
                </a:solidFill>
                <a:effectLst/>
                <a:latin typeface="Arial" pitchFamily="34" charset="0"/>
              </a:endParaRPr>
            </a:p>
          </p:txBody>
        </p:sp>
        <p:sp>
          <p:nvSpPr>
            <p:cNvPr id="25" name="AutoShape 3">
              <a:extLst>
                <a:ext uri="{FF2B5EF4-FFF2-40B4-BE49-F238E27FC236}">
                  <a16:creationId xmlns:a16="http://schemas.microsoft.com/office/drawing/2014/main" id="{1DC76ABE-FB66-4B3A-AC50-4FDB9252C686}"/>
                </a:ext>
              </a:extLst>
            </p:cNvPr>
            <p:cNvSpPr>
              <a:spLocks noChangeArrowheads="1"/>
            </p:cNvSpPr>
            <p:nvPr/>
          </p:nvSpPr>
          <p:spPr bwMode="auto">
            <a:xfrm>
              <a:off x="5220" y="9288"/>
              <a:ext cx="1800" cy="540"/>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Buy</a:t>
              </a:r>
              <a:endParaRPr kumimoji="0" lang="en-US" sz="1800" b="0" i="0" u="none" strike="noStrike" cap="none" normalizeH="0" baseline="0">
                <a:ln>
                  <a:noFill/>
                </a:ln>
                <a:solidFill>
                  <a:schemeClr val="tx1"/>
                </a:solidFill>
                <a:effectLst/>
                <a:latin typeface="Arial" pitchFamily="34" charset="0"/>
              </a:endParaRPr>
            </a:p>
          </p:txBody>
        </p:sp>
        <p:sp>
          <p:nvSpPr>
            <p:cNvPr id="26" name="Line 2">
              <a:extLst>
                <a:ext uri="{FF2B5EF4-FFF2-40B4-BE49-F238E27FC236}">
                  <a16:creationId xmlns:a16="http://schemas.microsoft.com/office/drawing/2014/main" id="{79550203-9CE3-46E0-9C49-618081062091}"/>
                </a:ext>
              </a:extLst>
            </p:cNvPr>
            <p:cNvSpPr>
              <a:spLocks noChangeShapeType="1"/>
            </p:cNvSpPr>
            <p:nvPr/>
          </p:nvSpPr>
          <p:spPr bwMode="auto">
            <a:xfrm>
              <a:off x="5940" y="8748"/>
              <a:ext cx="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15519897-61E7-4FBB-B95E-C8F6986C7AB9}"/>
              </a:ext>
            </a:extLst>
          </p:cNvPr>
          <p:cNvSpPr txBox="1"/>
          <p:nvPr/>
        </p:nvSpPr>
        <p:spPr>
          <a:xfrm>
            <a:off x="2095276" y="861297"/>
            <a:ext cx="9326880"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Activity Diagram for Administrator </a:t>
            </a:r>
            <a:endParaRPr lang="en-US" sz="4800" dirty="0"/>
          </a:p>
        </p:txBody>
      </p:sp>
    </p:spTree>
    <p:extLst>
      <p:ext uri="{BB962C8B-B14F-4D97-AF65-F5344CB8AC3E}">
        <p14:creationId xmlns:p14="http://schemas.microsoft.com/office/powerpoint/2010/main" val="3924721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BB5A02-CABE-4D02-AAA6-B0B85D9BB441}"/>
              </a:ext>
            </a:extLst>
          </p:cNvPr>
          <p:cNvSpPr txBox="1"/>
          <p:nvPr/>
        </p:nvSpPr>
        <p:spPr>
          <a:xfrm>
            <a:off x="4047565" y="864204"/>
            <a:ext cx="7212664"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CONCLULSION</a:t>
            </a:r>
          </a:p>
        </p:txBody>
      </p:sp>
      <p:sp>
        <p:nvSpPr>
          <p:cNvPr id="5" name="TextBox 4">
            <a:extLst>
              <a:ext uri="{FF2B5EF4-FFF2-40B4-BE49-F238E27FC236}">
                <a16:creationId xmlns:a16="http://schemas.microsoft.com/office/drawing/2014/main" id="{6E63C6AB-DF6E-42E8-92CC-F1C1AF24DB84}"/>
              </a:ext>
            </a:extLst>
          </p:cNvPr>
          <p:cNvSpPr txBox="1"/>
          <p:nvPr/>
        </p:nvSpPr>
        <p:spPr>
          <a:xfrm>
            <a:off x="1116105" y="2061045"/>
            <a:ext cx="10394577" cy="32686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Project Provides  retrieve optimal skyline product combinations that satisfy the customer’s payment constraint and bring the maximum discount rate.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 an exact algorithm, design an approximate algorithm with an approximate bound, and develop an incremental performance.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Customer’s demands are diversification and individuation, and it is significant and interesting to compute optimal product combinations that meet different customer demands such as save or spend the most money under their budgets.</a:t>
            </a:r>
          </a:p>
        </p:txBody>
      </p:sp>
    </p:spTree>
    <p:extLst>
      <p:ext uri="{BB962C8B-B14F-4D97-AF65-F5344CB8AC3E}">
        <p14:creationId xmlns:p14="http://schemas.microsoft.com/office/powerpoint/2010/main" val="622060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EBCF3B-FA4B-43C5-8C86-D3607DE73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12" y="1624012"/>
            <a:ext cx="10562664" cy="3609975"/>
          </a:xfrm>
          <a:prstGeom prst="rect">
            <a:avLst/>
          </a:prstGeom>
        </p:spPr>
      </p:pic>
    </p:spTree>
    <p:extLst>
      <p:ext uri="{BB962C8B-B14F-4D97-AF65-F5344CB8AC3E}">
        <p14:creationId xmlns:p14="http://schemas.microsoft.com/office/powerpoint/2010/main" val="25602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AC401-6060-41BE-B418-69ED43E9772F}"/>
              </a:ext>
            </a:extLst>
          </p:cNvPr>
          <p:cNvSpPr txBox="1"/>
          <p:nvPr/>
        </p:nvSpPr>
        <p:spPr>
          <a:xfrm>
            <a:off x="4306957" y="1004716"/>
            <a:ext cx="7321826" cy="830997"/>
          </a:xfrm>
          <a:prstGeom prst="rect">
            <a:avLst/>
          </a:prstGeom>
          <a:noFill/>
        </p:spPr>
        <p:txBody>
          <a:bodyPr wrap="square">
            <a:spAutoFit/>
          </a:bodyPr>
          <a:lstStyle/>
          <a:p>
            <a:r>
              <a:rPr lang="en-US" sz="48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81761A01-EC57-47A3-81A4-98DB61A93CA8}"/>
              </a:ext>
            </a:extLst>
          </p:cNvPr>
          <p:cNvSpPr txBox="1"/>
          <p:nvPr/>
        </p:nvSpPr>
        <p:spPr>
          <a:xfrm>
            <a:off x="815009" y="2237674"/>
            <a:ext cx="10237304" cy="373031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Digital Marketing is rapidly growing sector were all countries Customers searching for Latest and best products with unbelievable offers.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digital Marketing is Dynamic optimization model for a wholesaler’s mart price promotions of various brands in products categories.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Current Digital Marketing a customer can meet thousands of suppliers with different price bands.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 general consensus in online digital or empirical marketing, various literatures shows the impacts of price promotions on bargain of consumer behavior activity. </a:t>
            </a:r>
          </a:p>
        </p:txBody>
      </p:sp>
    </p:spTree>
    <p:extLst>
      <p:ext uri="{BB962C8B-B14F-4D97-AF65-F5344CB8AC3E}">
        <p14:creationId xmlns:p14="http://schemas.microsoft.com/office/powerpoint/2010/main" val="429135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7A02A-CC89-4B87-BB6D-E8DAB3020A76}"/>
              </a:ext>
            </a:extLst>
          </p:cNvPr>
          <p:cNvSpPr txBox="1"/>
          <p:nvPr/>
        </p:nvSpPr>
        <p:spPr>
          <a:xfrm>
            <a:off x="4247322" y="991464"/>
            <a:ext cx="6917635"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12008583-903A-4799-8B87-52C4FF41C8AB}"/>
              </a:ext>
            </a:extLst>
          </p:cNvPr>
          <p:cNvSpPr txBox="1"/>
          <p:nvPr/>
        </p:nvSpPr>
        <p:spPr>
          <a:xfrm>
            <a:off x="1080052" y="1892977"/>
            <a:ext cx="10084905" cy="41975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Digital Marketing is rapidly growing sector were all countries Customers searching for Latest and best products with unbelievable offers.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current Exiting system of e-commerce, a growing number of customers choose to go shopping online because it saves time and effort.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products in the skyline are the best possible tradeoffs between all the factors that customers care about.</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Provide combinations which both meet a customer’s willingness to pay and bring the maximum discount rate, the user quoted rate is intimated to various vendors for best price promotions.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Secondly brand substitution where some consumers are provided with branded combination substitution with lower priced promoted from various vendors.  </a:t>
            </a:r>
          </a:p>
        </p:txBody>
      </p:sp>
    </p:spTree>
    <p:extLst>
      <p:ext uri="{BB962C8B-B14F-4D97-AF65-F5344CB8AC3E}">
        <p14:creationId xmlns:p14="http://schemas.microsoft.com/office/powerpoint/2010/main" val="281483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8DAAAF-9E38-4398-A92B-BAB0EBA087E8}"/>
              </a:ext>
            </a:extLst>
          </p:cNvPr>
          <p:cNvSpPr txBox="1"/>
          <p:nvPr/>
        </p:nvSpPr>
        <p:spPr>
          <a:xfrm>
            <a:off x="3724836" y="1018846"/>
            <a:ext cx="7468159"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Existing</a:t>
            </a:r>
            <a:r>
              <a:rPr lang="en-US" sz="4400" dirty="0">
                <a:latin typeface="Times New Roman" panose="02020603050405020304" pitchFamily="18" charset="0"/>
                <a:cs typeface="Times New Roman" panose="02020603050405020304" pitchFamily="18" charset="0"/>
              </a:rPr>
              <a:t> System </a:t>
            </a:r>
          </a:p>
        </p:txBody>
      </p:sp>
      <p:sp>
        <p:nvSpPr>
          <p:cNvPr id="5" name="TextBox 4">
            <a:extLst>
              <a:ext uri="{FF2B5EF4-FFF2-40B4-BE49-F238E27FC236}">
                <a16:creationId xmlns:a16="http://schemas.microsoft.com/office/drawing/2014/main" id="{EF5ADA76-77F9-468E-B22D-D71F73C1785B}"/>
              </a:ext>
            </a:extLst>
          </p:cNvPr>
          <p:cNvSpPr txBox="1"/>
          <p:nvPr/>
        </p:nvSpPr>
        <p:spPr>
          <a:xfrm>
            <a:off x="1459006" y="2156535"/>
            <a:ext cx="9224682" cy="2345322"/>
          </a:xfrm>
          <a:prstGeom prst="rect">
            <a:avLst/>
          </a:prstGeom>
          <a:noFill/>
        </p:spPr>
        <p:txBody>
          <a:bodyPr wrap="square">
            <a:spAutoFit/>
          </a:bodyPr>
          <a:lstStyle/>
          <a:p>
            <a:pPr marL="285750" lvl="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Skyline query, a product which is not dominated by any other product is said to be a skyline product or it is in the skyline. </a:t>
            </a:r>
          </a:p>
          <a:p>
            <a:pPr marL="285750" lvl="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products in the skyline are the best possible tradeoffs between all the factors that customers care about. </a:t>
            </a:r>
          </a:p>
          <a:p>
            <a:pPr marL="285750" lvl="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the </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systems are not able to provide skyline query attractive products. </a:t>
            </a:r>
          </a:p>
        </p:txBody>
      </p:sp>
    </p:spTree>
    <p:extLst>
      <p:ext uri="{BB962C8B-B14F-4D97-AF65-F5344CB8AC3E}">
        <p14:creationId xmlns:p14="http://schemas.microsoft.com/office/powerpoint/2010/main" val="41913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BD8A2B-FC92-421E-BB54-C284A0E3A29A}"/>
              </a:ext>
            </a:extLst>
          </p:cNvPr>
          <p:cNvSpPr txBox="1"/>
          <p:nvPr/>
        </p:nvSpPr>
        <p:spPr>
          <a:xfrm>
            <a:off x="4538382" y="870928"/>
            <a:ext cx="7421095"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Drawbacks</a:t>
            </a:r>
          </a:p>
        </p:txBody>
      </p:sp>
      <p:sp>
        <p:nvSpPr>
          <p:cNvPr id="5" name="TextBox 4">
            <a:extLst>
              <a:ext uri="{FF2B5EF4-FFF2-40B4-BE49-F238E27FC236}">
                <a16:creationId xmlns:a16="http://schemas.microsoft.com/office/drawing/2014/main" id="{1F8383C6-D038-4D7A-83A2-35D06BD6FF4B}"/>
              </a:ext>
            </a:extLst>
          </p:cNvPr>
          <p:cNvSpPr txBox="1"/>
          <p:nvPr/>
        </p:nvSpPr>
        <p:spPr>
          <a:xfrm>
            <a:off x="1566582" y="2136339"/>
            <a:ext cx="9466730" cy="2954655"/>
          </a:xfrm>
          <a:prstGeom prst="rect">
            <a:avLst/>
          </a:prstGeom>
          <a:noFill/>
        </p:spPr>
        <p:txBody>
          <a:bodyPr wrap="square">
            <a:spAutoFit/>
          </a:bodyPr>
          <a:lstStyle/>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Skyline query aims to return the points that are not dominated by any other product combinations.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 possible for group skyline queries.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Does Not Provides  customer’s willingness Price Promotions.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Does not provide branded combination substitution.</a:t>
            </a:r>
            <a:endParaRPr lang="en-US" sz="1800" dirty="0"/>
          </a:p>
          <a:p>
            <a:endParaRPr lang="en-US" sz="1800" dirty="0"/>
          </a:p>
          <a:p>
            <a:endParaRPr lang="en-US" sz="1800" dirty="0"/>
          </a:p>
        </p:txBody>
      </p:sp>
    </p:spTree>
    <p:extLst>
      <p:ext uri="{BB962C8B-B14F-4D97-AF65-F5344CB8AC3E}">
        <p14:creationId xmlns:p14="http://schemas.microsoft.com/office/powerpoint/2010/main" val="388504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5E82F6-B05A-4BB3-98CC-69CD867ECB5E}"/>
              </a:ext>
            </a:extLst>
          </p:cNvPr>
          <p:cNvSpPr txBox="1"/>
          <p:nvPr/>
        </p:nvSpPr>
        <p:spPr>
          <a:xfrm>
            <a:off x="3408829" y="1073406"/>
            <a:ext cx="6701677"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Proposed System</a:t>
            </a:r>
          </a:p>
        </p:txBody>
      </p:sp>
      <p:sp>
        <p:nvSpPr>
          <p:cNvPr id="5" name="TextBox 4">
            <a:extLst>
              <a:ext uri="{FF2B5EF4-FFF2-40B4-BE49-F238E27FC236}">
                <a16:creationId xmlns:a16="http://schemas.microsoft.com/office/drawing/2014/main" id="{394D8E7E-0383-48DC-B59B-13F2ED0E704D}"/>
              </a:ext>
            </a:extLst>
          </p:cNvPr>
          <p:cNvSpPr txBox="1"/>
          <p:nvPr/>
        </p:nvSpPr>
        <p:spPr>
          <a:xfrm>
            <a:off x="1095935" y="2100443"/>
            <a:ext cx="10616453" cy="32686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Immediate and positive impact of price deal on the sales of promoted brand.</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Brand Substitution and Brand Combination with lowered price from various suppliers.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Impact of discount on the demand for brand increase, the depth of a discount should be increased.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Discount on a brand should be smaller, the more damaging a promotion of the brand will be for the current demand for the other brand.</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Promotes two are more brands with many suppliers.</a:t>
            </a:r>
          </a:p>
          <a:p>
            <a:pPr marL="800100" lvl="1"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83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2B7CA-BDA1-4008-8E54-FFA9F49E6B93}"/>
              </a:ext>
            </a:extLst>
          </p:cNvPr>
          <p:cNvSpPr txBox="1"/>
          <p:nvPr/>
        </p:nvSpPr>
        <p:spPr>
          <a:xfrm>
            <a:off x="4504765" y="965057"/>
            <a:ext cx="6856318"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Advantages</a:t>
            </a:r>
          </a:p>
        </p:txBody>
      </p:sp>
      <p:sp>
        <p:nvSpPr>
          <p:cNvPr id="5" name="TextBox 4">
            <a:extLst>
              <a:ext uri="{FF2B5EF4-FFF2-40B4-BE49-F238E27FC236}">
                <a16:creationId xmlns:a16="http://schemas.microsoft.com/office/drawing/2014/main" id="{374D2A90-33A1-47B1-A568-2D4143144F99}"/>
              </a:ext>
            </a:extLst>
          </p:cNvPr>
          <p:cNvSpPr txBox="1"/>
          <p:nvPr/>
        </p:nvSpPr>
        <p:spPr>
          <a:xfrm>
            <a:off x="1748118" y="2044878"/>
            <a:ext cx="9419664" cy="1883657"/>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Our proposed scheme finds to be much more efficient for finding optimal skyline products</a:t>
            </a:r>
            <a:r>
              <a:rPr lang="en-IN" sz="2000" b="1" dirty="0">
                <a:latin typeface="Times New Roman" panose="02020603050405020304" pitchFamily="18" charset="0"/>
                <a:cs typeface="Times New Roman" panose="02020603050405020304" pitchFamily="18" charset="0"/>
              </a:rPr>
              <a:t>.</a:t>
            </a:r>
          </a:p>
          <a:p>
            <a:pPr marL="342900" lvl="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Retrieve optimal skyline product combinations that satisfy the customer’s payment constraint and bring the maximum discount rate.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64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40BF3-7032-4B10-9D8E-CE9C35000479}"/>
              </a:ext>
            </a:extLst>
          </p:cNvPr>
          <p:cNvSpPr txBox="1"/>
          <p:nvPr/>
        </p:nvSpPr>
        <p:spPr>
          <a:xfrm>
            <a:off x="2359959" y="2491026"/>
            <a:ext cx="7832912" cy="3262432"/>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Hardware Requirements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System	               	:  Intel core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Hard Disk                     :   </a:t>
            </a:r>
            <a:r>
              <a:rPr lang="en-IN" altLang="en-US" sz="2000" dirty="0">
                <a:latin typeface="Times New Roman" panose="02020603050405020304" pitchFamily="18" charset="0"/>
                <a:cs typeface="Times New Roman" panose="02020603050405020304" pitchFamily="18" charset="0"/>
              </a:rPr>
              <a:t>20 G</a:t>
            </a:r>
            <a:r>
              <a:rPr lang="en-US" sz="2000" dirty="0">
                <a:latin typeface="Times New Roman" panose="02020603050405020304" pitchFamily="18" charset="0"/>
                <a:cs typeface="Times New Roman" panose="02020603050405020304" pitchFamily="18" charset="0"/>
              </a:rPr>
              <a:t>B</a:t>
            </a:r>
            <a:r>
              <a:rPr lang="en-IN" altLang="en-US" sz="2000" dirty="0">
                <a:latin typeface="Times New Roman" panose="02020603050405020304" pitchFamily="18" charset="0"/>
                <a:cs typeface="Times New Roman" panose="02020603050405020304" pitchFamily="18" charset="0"/>
              </a:rPr>
              <a:t> min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   4 GB</a:t>
            </a:r>
          </a:p>
          <a:p>
            <a:endPar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r>
              <a:rPr kumimoji="0" lang="en-US" sz="1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Software Requirements</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Operating System	   	:  </a:t>
            </a: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Linux/Windows 7/8/10</a:t>
            </a:r>
          </a:p>
          <a:p>
            <a:pPr marL="342900" indent="-342900">
              <a:buFont typeface="Arial" panose="020B0604020202020204" pitchFamily="34" charset="0"/>
              <a:buChar char="•"/>
            </a:pP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Coding Language              : </a:t>
            </a:r>
            <a:r>
              <a:rPr kumimoji="0" lang="en-IN"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Java 1.5 </a:t>
            </a:r>
          </a:p>
          <a:p>
            <a:pPr marL="342900" indent="-342900">
              <a:buFont typeface="Arial" panose="020B0604020202020204" pitchFamily="34" charset="0"/>
              <a:buChar char="•"/>
            </a:pP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Web Server                        : </a:t>
            </a:r>
            <a:r>
              <a:rPr kumimoji="0" lang="en-IN"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TOMCAT</a:t>
            </a:r>
          </a:p>
          <a:p>
            <a:pPr marL="342900" indent="-342900">
              <a:buFont typeface="Arial" panose="020B0604020202020204" pitchFamily="34" charset="0"/>
              <a:buChar char="•"/>
            </a:pPr>
            <a:r>
              <a:rPr kumimoji="0" 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Database                            : MYSQL </a:t>
            </a:r>
          </a:p>
          <a:p>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1BA5EE-12B3-4844-8C21-4A8C674F2039}"/>
              </a:ext>
            </a:extLst>
          </p:cNvPr>
          <p:cNvSpPr txBox="1"/>
          <p:nvPr/>
        </p:nvSpPr>
        <p:spPr>
          <a:xfrm>
            <a:off x="3348318" y="1079358"/>
            <a:ext cx="7158877" cy="830997"/>
          </a:xfrm>
          <a:prstGeom prst="rect">
            <a:avLst/>
          </a:prstGeom>
          <a:noFill/>
        </p:spPr>
        <p:txBody>
          <a:bodyPr wrap="square">
            <a:spAutoFit/>
          </a:bodyPr>
          <a:lstStyle/>
          <a:p>
            <a:r>
              <a:rPr lang="en-US" sz="4800" dirty="0">
                <a:effectLst/>
                <a:latin typeface="Times New Roman" panose="02020603050405020304" pitchFamily="18" charset="0"/>
                <a:cs typeface="Times New Roman" panose="02020603050405020304" pitchFamily="18" charset="0"/>
              </a:rPr>
              <a:t>System Requirements</a:t>
            </a:r>
            <a:endParaRPr lang="en-US" sz="4800" dirty="0"/>
          </a:p>
        </p:txBody>
      </p:sp>
    </p:spTree>
    <p:extLst>
      <p:ext uri="{BB962C8B-B14F-4D97-AF65-F5344CB8AC3E}">
        <p14:creationId xmlns:p14="http://schemas.microsoft.com/office/powerpoint/2010/main" val="166662908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316</TotalTime>
  <Words>985</Words>
  <Application>Microsoft Office PowerPoint</Application>
  <PresentationFormat>Widescreen</PresentationFormat>
  <Paragraphs>172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Tahoma</vt:lpstr>
      <vt:lpstr>Times New Roman</vt:lpstr>
      <vt:lpstr>Wingdings</vt:lpstr>
      <vt:lpstr>Vapor Trail</vt:lpstr>
      <vt:lpstr>CYBER SHOPPING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Venue reservation system</dc:title>
  <dc:creator>sowjanya nimmakayala</dc:creator>
  <cp:lastModifiedBy>lakshmi lovely</cp:lastModifiedBy>
  <cp:revision>8</cp:revision>
  <dcterms:created xsi:type="dcterms:W3CDTF">2022-02-27T09:00:39Z</dcterms:created>
  <dcterms:modified xsi:type="dcterms:W3CDTF">2022-03-01T18:51:52Z</dcterms:modified>
</cp:coreProperties>
</file>