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64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uthors and Affliations" title="Paper Title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lIns="90000">
            <a:normAutofit/>
          </a:bodyPr>
          <a:lstStyle>
            <a:lvl1pPr marL="0" indent="0" algn="ctr">
              <a:buNone/>
              <a:defRPr sz="3200"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1598" y="23812"/>
            <a:ext cx="724452" cy="735772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>
          <a:xfrm>
            <a:off x="2866244" y="0"/>
            <a:ext cx="341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VINCI 2017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00648" y="735080"/>
            <a:ext cx="894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b="1" i="0" u="none" strike="noStrike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The 10</a:t>
            </a:r>
            <a:r>
              <a:rPr kumimoji="1" lang="en-US" altLang="ja-JP" sz="1800" b="1" i="0" u="none" strike="noStrike" kern="1200" baseline="300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kumimoji="1" lang="en-US" altLang="ja-JP" sz="1800" b="1" i="0" u="none" strike="noStrike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 International Symposium on Visual Information Communication and Interaction</a:t>
            </a:r>
            <a:endParaRPr kumimoji="1" lang="en-US" altLang="ja-JP" sz="1800" b="1" i="0" kern="1200" dirty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 descr="Description" title="Slide TItle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95300" indent="-495300">
              <a:buClr>
                <a:srgbClr val="FFC000"/>
              </a:buClr>
              <a:buFont typeface="Wingdings" charset="2"/>
              <a:buChar char="n"/>
              <a:tabLst/>
              <a:defRPr sz="3200">
                <a:latin typeface="Tahoma" charset="0"/>
                <a:ea typeface="Tahoma" charset="0"/>
                <a:cs typeface="Tahoma" charset="0"/>
              </a:defRPr>
            </a:lvl1pPr>
            <a:lvl2pPr marL="846138" indent="-388938">
              <a:buClr>
                <a:srgbClr val="FFC000"/>
              </a:buClr>
              <a:buFont typeface="Wingdings" charset="2"/>
              <a:buChar char="n"/>
              <a:tabLst/>
              <a:defRPr sz="2800">
                <a:latin typeface="Tahoma" charset="0"/>
                <a:ea typeface="Tahoma" charset="0"/>
                <a:cs typeface="Tahoma" charset="0"/>
              </a:defRPr>
            </a:lvl2pPr>
            <a:lvl3pPr marL="1290638" indent="-376238">
              <a:buClr>
                <a:srgbClr val="FFC000"/>
              </a:buClr>
              <a:buFont typeface="Wingdings" charset="2"/>
              <a:buChar char="n"/>
              <a:tabLst/>
              <a:defRPr sz="2400">
                <a:latin typeface="Tahoma" charset="0"/>
                <a:ea typeface="Tahoma" charset="0"/>
                <a:cs typeface="Tahoma" charset="0"/>
              </a:defRPr>
            </a:lvl3pPr>
            <a:lvl4pPr marL="1733550" indent="-361950">
              <a:buClr>
                <a:srgbClr val="FFC000"/>
              </a:buClr>
              <a:buFont typeface="Wingdings" charset="2"/>
              <a:buChar char="n"/>
              <a:tabLst/>
              <a:defRPr sz="2000">
                <a:latin typeface="Tahoma" charset="0"/>
                <a:ea typeface="Tahoma" charset="0"/>
                <a:cs typeface="Tahoma" charset="0"/>
              </a:defRPr>
            </a:lvl4pPr>
            <a:lvl5pPr marL="2178050" indent="-349250">
              <a:buClr>
                <a:srgbClr val="FFC000"/>
              </a:buClr>
              <a:buFont typeface="Wingdings" charset="2"/>
              <a:buChar char="n"/>
              <a:tabLst/>
              <a:defRPr sz="2000"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8334-5C12-634B-8416-545A1C0AC94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77ED-7C94-9443-B21A-739D73F0C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3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akahashis@acm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Authors and Affiliation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3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Instructions (1/2)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(Delete this page later!)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Please provide a short oral presentation of your poster paper </a:t>
            </a:r>
            <a:r>
              <a:rPr kumimoji="1" lang="en-US" altLang="ja-JP" u="sng" dirty="0" smtClean="0">
                <a:solidFill>
                  <a:srgbClr val="FF0000"/>
                </a:solidFill>
              </a:rPr>
              <a:t>within 2 minutes</a:t>
            </a:r>
            <a:r>
              <a:rPr kumimoji="1" lang="en-US" altLang="ja-JP" dirty="0" smtClean="0"/>
              <a:t>!!</a:t>
            </a:r>
          </a:p>
          <a:p>
            <a:r>
              <a:rPr lang="en-US" altLang="ja-JP" dirty="0" smtClean="0"/>
              <a:t>There is no limit on the number of pages while please make sure that you can finish up your presentation within the specified period of time</a:t>
            </a:r>
          </a:p>
          <a:p>
            <a:r>
              <a:rPr kumimoji="1" lang="en-US" altLang="ja-JP" dirty="0" smtClean="0"/>
              <a:t>Please try to attract participants to visit your poster, instead of explaining details of your work.</a:t>
            </a:r>
          </a:p>
        </p:txBody>
      </p:sp>
    </p:spTree>
    <p:extLst>
      <p:ext uri="{BB962C8B-B14F-4D97-AF65-F5344CB8AC3E}">
        <p14:creationId xmlns:p14="http://schemas.microsoft.com/office/powerpoint/2010/main" val="180874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Instructions (2/2)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(Delete this page later!)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Please send your fast-forward slides to Shigeo Takahashi at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takahashis@acm.org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no later than August 10th, 2017.</a:t>
            </a:r>
            <a:endParaRPr lang="en-US" altLang="ja-JP" dirty="0" smtClean="0"/>
          </a:p>
          <a:p>
            <a:r>
              <a:rPr kumimoji="1" lang="en-US" altLang="ja-JP" dirty="0" smtClean="0"/>
              <a:t>If the entire size of the file is 10MB or more, please upload the file somewhere and send the link to that file instead.</a:t>
            </a:r>
          </a:p>
        </p:txBody>
      </p:sp>
    </p:spTree>
    <p:extLst>
      <p:ext uri="{BB962C8B-B14F-4D97-AF65-F5344CB8AC3E}">
        <p14:creationId xmlns:p14="http://schemas.microsoft.com/office/powerpoint/2010/main" val="1782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80</Words>
  <Application>Microsoft Macintosh PowerPoint</Application>
  <PresentationFormat>画面に合わせる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Tahoma</vt:lpstr>
      <vt:lpstr>Wingdings</vt:lpstr>
      <vt:lpstr>游ゴシック</vt:lpstr>
      <vt:lpstr>游ゴシック Light</vt:lpstr>
      <vt:lpstr>Arial</vt:lpstr>
      <vt:lpstr>ホワイト</vt:lpstr>
      <vt:lpstr>Paper Title</vt:lpstr>
      <vt:lpstr>Instructions (1/2) (Delete this page later!)</vt:lpstr>
      <vt:lpstr>Instructions (2/2) (Delete this page later!)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 Takahashi</dc:creator>
  <cp:lastModifiedBy>Shigeo Takahashi</cp:lastModifiedBy>
  <cp:revision>7</cp:revision>
  <dcterms:created xsi:type="dcterms:W3CDTF">2017-07-31T16:08:33Z</dcterms:created>
  <dcterms:modified xsi:type="dcterms:W3CDTF">2017-07-31T16:54:09Z</dcterms:modified>
</cp:coreProperties>
</file>