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6" r:id="rId1"/>
  </p:sldMasterIdLst>
  <p:sldIdLst>
    <p:sldId id="264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4618-751C-4048-85DB-1C39D726F7DA}" type="datetimeFigureOut">
              <a:rPr lang="en-IN" smtClean="0"/>
              <a:t>21-05-2021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C7E-8032-4BE7-A26C-9E58ABCF320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379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4618-751C-4048-85DB-1C39D726F7DA}" type="datetimeFigureOut">
              <a:rPr lang="en-IN" smtClean="0"/>
              <a:t>21-05-2021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C7E-8032-4BE7-A26C-9E58ABCF320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130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4618-751C-4048-85DB-1C39D726F7DA}" type="datetimeFigureOut">
              <a:rPr lang="en-IN" smtClean="0"/>
              <a:t>21-05-2021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C7E-8032-4BE7-A26C-9E58ABCF3208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7159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4618-751C-4048-85DB-1C39D726F7DA}" type="datetimeFigureOut">
              <a:rPr lang="en-IN" smtClean="0"/>
              <a:t>21-05-2021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C7E-8032-4BE7-A26C-9E58ABCF320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9605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4618-751C-4048-85DB-1C39D726F7DA}" type="datetimeFigureOut">
              <a:rPr lang="en-IN" smtClean="0"/>
              <a:t>21-05-2021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C7E-8032-4BE7-A26C-9E58ABCF3208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6354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4618-751C-4048-85DB-1C39D726F7DA}" type="datetimeFigureOut">
              <a:rPr lang="en-IN" smtClean="0"/>
              <a:t>21-05-2021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C7E-8032-4BE7-A26C-9E58ABCF320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1096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4618-751C-4048-85DB-1C39D726F7DA}" type="datetimeFigureOut">
              <a:rPr lang="en-IN" smtClean="0"/>
              <a:t>21-05-2021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C7E-8032-4BE7-A26C-9E58ABCF320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9746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4618-751C-4048-85DB-1C39D726F7DA}" type="datetimeFigureOut">
              <a:rPr lang="en-IN" smtClean="0"/>
              <a:t>21-05-2021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C7E-8032-4BE7-A26C-9E58ABCF320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871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4618-751C-4048-85DB-1C39D726F7DA}" type="datetimeFigureOut">
              <a:rPr lang="en-IN" smtClean="0"/>
              <a:t>21-05-2021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C7E-8032-4BE7-A26C-9E58ABCF320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699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4618-751C-4048-85DB-1C39D726F7DA}" type="datetimeFigureOut">
              <a:rPr lang="en-IN" smtClean="0"/>
              <a:t>21-05-2021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C7E-8032-4BE7-A26C-9E58ABCF320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490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4618-751C-4048-85DB-1C39D726F7DA}" type="datetimeFigureOut">
              <a:rPr lang="en-IN" smtClean="0"/>
              <a:t>21-05-2021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C7E-8032-4BE7-A26C-9E58ABCF320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411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4618-751C-4048-85DB-1C39D726F7DA}" type="datetimeFigureOut">
              <a:rPr lang="en-IN" smtClean="0"/>
              <a:t>21-05-2021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C7E-8032-4BE7-A26C-9E58ABCF320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702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4618-751C-4048-85DB-1C39D726F7DA}" type="datetimeFigureOut">
              <a:rPr lang="en-IN" smtClean="0"/>
              <a:t>21-05-2021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C7E-8032-4BE7-A26C-9E58ABCF320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9541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4618-751C-4048-85DB-1C39D726F7DA}" type="datetimeFigureOut">
              <a:rPr lang="en-IN" smtClean="0"/>
              <a:t>21-05-2021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C7E-8032-4BE7-A26C-9E58ABCF320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330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4618-751C-4048-85DB-1C39D726F7DA}" type="datetimeFigureOut">
              <a:rPr lang="en-IN" smtClean="0"/>
              <a:t>21-05-2021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C7E-8032-4BE7-A26C-9E58ABCF320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324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4618-751C-4048-85DB-1C39D726F7DA}" type="datetimeFigureOut">
              <a:rPr lang="en-IN" smtClean="0"/>
              <a:t>21-05-2021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C7E-8032-4BE7-A26C-9E58ABCF320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108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A4618-751C-4048-85DB-1C39D726F7DA}" type="datetimeFigureOut">
              <a:rPr lang="en-IN" smtClean="0"/>
              <a:t>21-05-2021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777C7E-8032-4BE7-A26C-9E58ABCF320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34122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  <p:sldLayoutId id="2147483959" r:id="rId13"/>
    <p:sldLayoutId id="2147483960" r:id="rId14"/>
    <p:sldLayoutId id="2147483961" r:id="rId15"/>
    <p:sldLayoutId id="214748396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careerdreamseducations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603504"/>
            <a:ext cx="7766936" cy="3447332"/>
          </a:xfrm>
        </p:spPr>
        <p:txBody>
          <a:bodyPr/>
          <a:lstStyle/>
          <a:p>
            <a:pPr algn="ctr"/>
            <a:r>
              <a:rPr lang="en-IN" sz="1400" dirty="0">
                <a:latin typeface="Algerian" panose="04020705040A02060702" pitchFamily="82" charset="0"/>
              </a:rPr>
              <a:t>DEPARTMENT OF COMPUTER SCIENCE AND </a:t>
            </a:r>
            <a:r>
              <a:rPr lang="en-IN" sz="1400" dirty="0" smtClean="0">
                <a:latin typeface="Algerian" panose="04020705040A02060702" pitchFamily="82" charset="0"/>
              </a:rPr>
              <a:t>ENGINEERING</a:t>
            </a:r>
            <a:r>
              <a:rPr lang="en-IN" sz="7200" dirty="0">
                <a:latin typeface="Algerian" panose="04020705040A02060702" pitchFamily="82" charset="0"/>
              </a:rPr>
              <a:t/>
            </a:r>
            <a:br>
              <a:rPr lang="en-IN" sz="7200" dirty="0">
                <a:latin typeface="Algerian" panose="04020705040A02060702" pitchFamily="82" charset="0"/>
              </a:rPr>
            </a:br>
            <a:r>
              <a:rPr lang="en-IN" sz="7200" dirty="0" smtClean="0">
                <a:latin typeface="Algerian" panose="04020705040A02060702" pitchFamily="82" charset="0"/>
              </a:rPr>
              <a:t>INTERNSHIP</a:t>
            </a:r>
            <a:r>
              <a:rPr lang="en-IN" dirty="0" smtClean="0"/>
              <a:t>   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P.SAILASREE</a:t>
            </a:r>
          </a:p>
          <a:p>
            <a:r>
              <a:rPr lang="en-IN" dirty="0" smtClean="0"/>
              <a:t>18113241</a:t>
            </a:r>
          </a:p>
          <a:p>
            <a:r>
              <a:rPr lang="en-IN" dirty="0" smtClean="0"/>
              <a:t>CSE-6D</a:t>
            </a:r>
            <a:endParaRPr lang="en-IN" dirty="0"/>
          </a:p>
        </p:txBody>
      </p:sp>
      <p:pic>
        <p:nvPicPr>
          <p:cNvPr id="4" name="Picture 4" descr="Hindustan Institute of Technology and Science - MATLAB &amp; Simulink - MATLAB  &amp; Simuli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923" y="1315750"/>
            <a:ext cx="5229224" cy="1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484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62072"/>
            <a:ext cx="8596668" cy="2990088"/>
          </a:xfrm>
        </p:spPr>
        <p:txBody>
          <a:bodyPr>
            <a:normAutofit/>
          </a:bodyPr>
          <a:lstStyle/>
          <a:p>
            <a:pPr algn="ctr"/>
            <a:r>
              <a:rPr lang="en-IN" sz="5400" dirty="0" smtClean="0">
                <a:latin typeface="Algerian" panose="04020705040A02060702" pitchFamily="82" charset="0"/>
              </a:rPr>
              <a:t>THANK YOU!</a:t>
            </a:r>
            <a:endParaRPr lang="en-IN" sz="5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88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1549-9837-4AC6-AAD1-9895E91E8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91423"/>
            <a:ext cx="8761413" cy="706964"/>
          </a:xfrm>
        </p:spPr>
        <p:txBody>
          <a:bodyPr>
            <a:normAutofit/>
          </a:bodyPr>
          <a:lstStyle/>
          <a:p>
            <a:r>
              <a:rPr lang="en-US" u="sng" dirty="0">
                <a:latin typeface="Algerian" panose="04020705040A02060702" pitchFamily="82" charset="0"/>
              </a:rPr>
              <a:t>Organization details:</a:t>
            </a:r>
            <a:endParaRPr lang="en-IN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B4CAA-76DF-4F84-9BB2-73E3E8CB8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Name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CAREER DREAMS EDUCATIONS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: </a:t>
            </a:r>
            <a:r>
              <a:rPr lang="en-IN" b="1" dirty="0"/>
              <a:t>:</a:t>
            </a:r>
            <a:r>
              <a:rPr lang="en-IN" dirty="0"/>
              <a:t> B-5, </a:t>
            </a:r>
            <a:r>
              <a:rPr lang="en-IN" dirty="0" err="1"/>
              <a:t>Divya</a:t>
            </a:r>
            <a:r>
              <a:rPr lang="en-IN" dirty="0"/>
              <a:t> Mall, Opp. Apex Complex, Lal </a:t>
            </a:r>
            <a:r>
              <a:rPr lang="en-IN" dirty="0" err="1"/>
              <a:t>Kothi</a:t>
            </a:r>
            <a:r>
              <a:rPr lang="en-IN" dirty="0"/>
              <a:t> Jaipur-302015, Rajasthan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Contact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Mr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VINAYAK SAXENA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Contact No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+91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94141 12360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Mail 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careerdreamseducations@gmail.com</a:t>
            </a:r>
            <a:endParaRPr lang="en-I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638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CE6EF-5683-42E8-8CCE-0E2EEF35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Algerian" panose="04020705040A02060702" pitchFamily="82" charset="0"/>
              </a:rPr>
              <a:t>Internship Domain:</a:t>
            </a:r>
            <a:endParaRPr lang="en-IN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B297-D4B5-45C2-9303-85C14375B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688" y="3597799"/>
            <a:ext cx="8229600" cy="1338185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151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049EE-28AC-4F0D-B52F-054B7B0A6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Algerian" panose="04020705040A02060702" pitchFamily="82" charset="0"/>
              </a:rPr>
              <a:t>Skills acquired:</a:t>
            </a:r>
            <a:endParaRPr lang="en-IN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7A253-F2A3-4308-923D-634D6228B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19414"/>
            <a:ext cx="8825659" cy="4099673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HTML5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CSS3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SEO(Search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 Optimization)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Blogging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Business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Analytics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769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6ADB2-816C-48A0-AC24-ED75060A1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Algerian" panose="04020705040A02060702" pitchFamily="82" charset="0"/>
              </a:rPr>
              <a:t>Internship Duration:</a:t>
            </a:r>
            <a:endParaRPr lang="en-IN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A17C4-A8E0-4AAF-A648-4C029578A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9152" y="3606678"/>
            <a:ext cx="8825659" cy="77889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75 DAYS (16/11/2020 – 31/01/2021)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760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DED52-CE6C-4153-9A16-800AF37FC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Algerian" panose="04020705040A02060702" pitchFamily="82" charset="0"/>
                <a:cs typeface="Times New Roman" panose="02020603050405020304" pitchFamily="18" charset="0"/>
              </a:rPr>
              <a:t>Tasks:</a:t>
            </a:r>
            <a:endParaRPr lang="en-IN" u="sng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D2111-02C6-4E8F-9D44-3C5E86DD0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10536"/>
            <a:ext cx="10430405" cy="38860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fully functional websites using HTML , CSS ,PHP,JS,REACT,BOOTSTRAP.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8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36518-9367-4124-AEF8-BA239376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Algerian" panose="04020705040A02060702" pitchFamily="82" charset="0"/>
              </a:rPr>
              <a:t>Conclusion</a:t>
            </a:r>
            <a:r>
              <a:rPr lang="en-US" u="sng" dirty="0"/>
              <a:t>: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EDBC0-E543-4074-9DCB-BC884A9FA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543" y="2468032"/>
            <a:ext cx="8616225" cy="3265256"/>
          </a:xfrm>
        </p:spPr>
        <p:txBody>
          <a:bodyPr>
            <a:normAutofit fontScale="92500"/>
          </a:bodyPr>
          <a:lstStyle/>
          <a:p>
            <a:pPr algn="just">
              <a:lnSpc>
                <a:spcPct val="160000"/>
              </a:lnSpc>
            </a:pPr>
            <a:r>
              <a:rPr lang="en-IN" dirty="0"/>
              <a:t>In conclusion, this internship has been an excellent and rewarding experience. I can conclude that there have been a lot I’ve learnt from my work at</a:t>
            </a:r>
            <a:r>
              <a:rPr lang="en-IN" b="1" dirty="0"/>
              <a:t> Career Dreams Education. </a:t>
            </a:r>
            <a:r>
              <a:rPr lang="en-IN" dirty="0"/>
              <a:t>The experience was wonderful, as it made a path for many other internships for me. I have received a stipend of RS.4500 during my period of internship of 75 days. This experience made a road easier for me in knowing about professional work environment. This made me a bit more interactive and expressive. Great full that I have been part of the esteemed company.</a:t>
            </a:r>
          </a:p>
          <a:p>
            <a:pPr marL="0" indent="0" algn="just">
              <a:lnSpc>
                <a:spcPct val="160000"/>
              </a:lnSpc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051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5FDDA-40AC-4A27-9FD4-11ABC7404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Algerian" panose="04020705040A02060702" pitchFamily="82" charset="0"/>
              </a:rPr>
              <a:t>Proof of Internship:</a:t>
            </a:r>
            <a:endParaRPr lang="en-IN" u="sng" dirty="0">
              <a:latin typeface="Algerian" panose="04020705040A02060702" pitchFamily="82" charset="0"/>
            </a:endParaRPr>
          </a:p>
        </p:txBody>
      </p:sp>
      <p:pic>
        <p:nvPicPr>
          <p:cNvPr id="6" name="Picture 5" descr="C:\Users\sailu\Pictures\Screenshots\Screenshot (24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360" y="1548765"/>
            <a:ext cx="6685280" cy="37604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500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Algerian" panose="04020705040A02060702" pitchFamily="82" charset="0"/>
              </a:rPr>
              <a:t>Proof of Internship:</a:t>
            </a:r>
            <a:endParaRPr lang="en-IN" dirty="0"/>
          </a:p>
        </p:txBody>
      </p:sp>
      <p:pic>
        <p:nvPicPr>
          <p:cNvPr id="4" name="Content Placeholder 3" descr="C:\Users\sailu\Pictures\Screenshots\Screenshot (23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853" y="2160588"/>
            <a:ext cx="6900332" cy="3881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54690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138</TotalTime>
  <Words>216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Algerian</vt:lpstr>
      <vt:lpstr>Arial</vt:lpstr>
      <vt:lpstr>Times New Roman</vt:lpstr>
      <vt:lpstr>Trebuchet MS</vt:lpstr>
      <vt:lpstr>Wingdings 3</vt:lpstr>
      <vt:lpstr>Facet</vt:lpstr>
      <vt:lpstr>DEPARTMENT OF COMPUTER SCIENCE AND ENGINEERING INTERNSHIP    </vt:lpstr>
      <vt:lpstr>Organization details:</vt:lpstr>
      <vt:lpstr>Internship Domain:</vt:lpstr>
      <vt:lpstr>Skills acquired:</vt:lpstr>
      <vt:lpstr>Internship Duration:</vt:lpstr>
      <vt:lpstr>Tasks:</vt:lpstr>
      <vt:lpstr>Conclusion:</vt:lpstr>
      <vt:lpstr>Proof of Internship:</vt:lpstr>
      <vt:lpstr>Proof of Internship: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Laddu</dc:creator>
  <cp:lastModifiedBy>Perumal  Sailasree</cp:lastModifiedBy>
  <cp:revision>13</cp:revision>
  <dcterms:created xsi:type="dcterms:W3CDTF">2021-05-18T06:36:50Z</dcterms:created>
  <dcterms:modified xsi:type="dcterms:W3CDTF">2021-05-21T05:32:57Z</dcterms:modified>
</cp:coreProperties>
</file>