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9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  <p:sldMasterId id="2147483698" r:id="rId4"/>
    <p:sldMasterId id="2147483710" r:id="rId5"/>
    <p:sldMasterId id="2147483722" r:id="rId6"/>
    <p:sldMasterId id="2147483734" r:id="rId7"/>
    <p:sldMasterId id="2147483748" r:id="rId8"/>
    <p:sldMasterId id="2147483760" r:id="rId9"/>
    <p:sldMasterId id="2147483772" r:id="rId10"/>
    <p:sldMasterId id="2147483784" r:id="rId11"/>
    <p:sldMasterId id="2147483796" r:id="rId12"/>
  </p:sldMasterIdLst>
  <p:sldIdLst>
    <p:sldId id="258" r:id="rId13"/>
    <p:sldId id="259" r:id="rId14"/>
    <p:sldId id="260" r:id="rId15"/>
    <p:sldId id="276" r:id="rId16"/>
    <p:sldId id="261" r:id="rId17"/>
    <p:sldId id="262" r:id="rId18"/>
    <p:sldId id="264" r:id="rId19"/>
    <p:sldId id="268" r:id="rId20"/>
    <p:sldId id="274" r:id="rId21"/>
    <p:sldId id="275" r:id="rId22"/>
    <p:sldId id="277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checker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E39C41-7BB3-4B07-968F-0781B795A615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309BEC-7773-407C-9539-AB54ED10F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5E39C41-7BB3-4B07-968F-0781B795A615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A309BEC-7773-407C-9539-AB54ED10F4C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mt001\Desktop\cie logo short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91847" y="0"/>
            <a:ext cx="2552153" cy="762000"/>
          </a:xfrm>
          <a:prstGeom prst="rect">
            <a:avLst/>
          </a:prstGeom>
          <a:noFill/>
        </p:spPr>
      </p:pic>
      <p:pic>
        <p:nvPicPr>
          <p:cNvPr id="1027" name="Picture 3" descr="C:\Users\mt001\Desktop\MLR logo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" y="0"/>
            <a:ext cx="1676400" cy="76750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B84B8-68D9-436F-8362-147471B9F0D2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73A13-52C1-4B79-964C-5D73714332A3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E39C41-7BB3-4B07-968F-0781B795A615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309BEC-7773-407C-9539-AB54ED10F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5E39C41-7BB3-4B07-968F-0781B795A615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A309BEC-7773-407C-9539-AB54ED10F4C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mt001\Desktop\cie logo short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91847" y="0"/>
            <a:ext cx="2552153" cy="762000"/>
          </a:xfrm>
          <a:prstGeom prst="rect">
            <a:avLst/>
          </a:prstGeom>
          <a:noFill/>
        </p:spPr>
      </p:pic>
      <p:pic>
        <p:nvPicPr>
          <p:cNvPr id="1027" name="Picture 3" descr="C:\Users\mt001\Desktop\MLR logo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" y="0"/>
            <a:ext cx="1676400" cy="76750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F47F-9D3C-4DA8-895C-D2EA9350DB0F}" type="datetimeFigureOut">
              <a:rPr lang="en-IN" smtClean="0"/>
              <a:pPr/>
              <a:t>22-12-2019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transition spd="slow">
    <p:checker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5B1B-9681-4CCA-BD56-3E1D94EDD86D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B84B8-68D9-436F-8362-147471B9F0D2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hotos.app.goo.gl/bdxjPduzfQLqLmop6" TargetMode="External"/><Relationship Id="rId2" Type="http://schemas.openxmlformats.org/officeDocument/2006/relationships/hyperlink" Target="https://photos.app.goo.gl/pFfhHFfAEktzzqqY8" TargetMode="External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Gn-mhfhIP0fEc4GxmnbkLdWBR00Ar0aTVanFH2bhdo/edit?usp=sharing" TargetMode="External"/><Relationship Id="rId2" Type="http://schemas.openxmlformats.org/officeDocument/2006/relationships/hyperlink" Target="https://forms.gle/fG3MWadzttTn5Pzh7" TargetMode="External"/><Relationship Id="rId1" Type="http://schemas.openxmlformats.org/officeDocument/2006/relationships/slideLayout" Target="../slideLayouts/slideLayout7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Care Can Cure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Elephant" panose="02020904090505020303" pitchFamily="18" charset="0"/>
              </a:rPr>
              <a:t>Presented </a:t>
            </a:r>
            <a:r>
              <a:rPr lang="en-IN" dirty="0" smtClean="0">
                <a:solidFill>
                  <a:schemeClr val="tx1"/>
                </a:solidFill>
                <a:latin typeface="Elephant" panose="02020904090505020303" pitchFamily="18" charset="0"/>
              </a:rPr>
              <a:t>By</a:t>
            </a:r>
            <a:endParaRPr lang="en-IN" dirty="0" smtClean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Maiandra GD" panose="020E0502030308020204" pitchFamily="34" charset="0"/>
              </a:rPr>
              <a:t>M. Sai </a:t>
            </a:r>
            <a:r>
              <a:rPr lang="en-IN" dirty="0" err="1">
                <a:solidFill>
                  <a:schemeClr val="tx1"/>
                </a:solidFill>
                <a:latin typeface="Maiandra GD" panose="020E0502030308020204" pitchFamily="34" charset="0"/>
              </a:rPr>
              <a:t>Laya</a:t>
            </a:r>
            <a:endParaRPr lang="en-IN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A</a:t>
            </a:r>
            <a:r>
              <a:rPr lang="en-IN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. Sai </a:t>
            </a:r>
            <a:r>
              <a:rPr lang="en-IN" dirty="0" err="1" smtClean="0">
                <a:solidFill>
                  <a:schemeClr val="tx1"/>
                </a:solidFill>
                <a:latin typeface="Maiandra GD" panose="020E0502030308020204" pitchFamily="34" charset="0"/>
              </a:rPr>
              <a:t>Santhoshi</a:t>
            </a:r>
            <a:r>
              <a:rPr lang="en-IN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 </a:t>
            </a:r>
          </a:p>
          <a:p>
            <a:r>
              <a:rPr lang="en-IN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T. </a:t>
            </a:r>
            <a:r>
              <a:rPr lang="en-IN" dirty="0" err="1" smtClean="0">
                <a:solidFill>
                  <a:schemeClr val="tx1"/>
                </a:solidFill>
                <a:latin typeface="Maiandra GD" panose="020E0502030308020204" pitchFamily="34" charset="0"/>
              </a:rPr>
              <a:t>Laxmi</a:t>
            </a:r>
            <a:r>
              <a:rPr lang="en-IN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 </a:t>
            </a:r>
            <a:endParaRPr lang="en-IN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r>
              <a:rPr lang="en-IN" dirty="0" err="1" smtClean="0">
                <a:solidFill>
                  <a:schemeClr val="tx1"/>
                </a:solidFill>
                <a:latin typeface="Maiandra GD" panose="020E0502030308020204" pitchFamily="34" charset="0"/>
              </a:rPr>
              <a:t>Rs</a:t>
            </a:r>
            <a:r>
              <a:rPr lang="en-IN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. </a:t>
            </a:r>
            <a:r>
              <a:rPr lang="en-IN" dirty="0" err="1" smtClean="0">
                <a:solidFill>
                  <a:schemeClr val="tx1"/>
                </a:solidFill>
                <a:latin typeface="Maiandra GD" panose="020E0502030308020204" pitchFamily="34" charset="0"/>
              </a:rPr>
              <a:t>Revathi</a:t>
            </a:r>
            <a:endParaRPr lang="en-IN" dirty="0" smtClean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endParaRPr lang="en-IN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828800"/>
            <a:ext cx="472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Elephant" panose="02020904090505020303" pitchFamily="18" charset="0"/>
              </a:rPr>
              <a:t>Team Name: Dynamites</a:t>
            </a:r>
            <a:endParaRPr lang="en-IN" dirty="0">
              <a:latin typeface="Elephant" panose="0202090409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572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INDIAN INNOVATION SERIES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712184" y="1447800"/>
            <a:ext cx="332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Elephant" panose="02020904090505020303" pitchFamily="18" charset="0"/>
              </a:rPr>
              <a:t>Team </a:t>
            </a:r>
            <a:r>
              <a:rPr lang="en-IN" dirty="0" smtClean="0">
                <a:latin typeface="Elephant" panose="02020904090505020303" pitchFamily="18" charset="0"/>
              </a:rPr>
              <a:t>: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97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				Web side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167"/>
            <a:ext cx="4620016" cy="2418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16" y="629166"/>
            <a:ext cx="4419600" cy="24188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5" y="3505200"/>
            <a:ext cx="4615841" cy="2424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94" y="3505201"/>
            <a:ext cx="4486406" cy="242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2912"/>
      </p:ext>
    </p:extLst>
  </p:cSld>
  <p:clrMapOvr>
    <a:masterClrMapping/>
  </p:clrMapOvr>
  <p:transition spd="slow"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300" dirty="0" smtClean="0"/>
              <a:t>Android Demo URL : </a:t>
            </a:r>
            <a:r>
              <a:rPr lang="en-US" sz="3300" dirty="0">
                <a:hlinkClick r:id="rId2"/>
              </a:rPr>
              <a:t>https://photos.app.goo.gl/pFfhHFfAEktzzqqY8</a:t>
            </a:r>
            <a:r>
              <a:rPr lang="en-US" sz="3300" dirty="0" smtClean="0"/>
              <a:t> </a:t>
            </a:r>
          </a:p>
          <a:p>
            <a:pPr marL="0" indent="0">
              <a:buNone/>
            </a:pPr>
            <a:r>
              <a:rPr lang="en-US" sz="3300" dirty="0" smtClean="0"/>
              <a:t>Web Demo URL : </a:t>
            </a:r>
            <a:r>
              <a:rPr lang="en-US" sz="3300" dirty="0">
                <a:hlinkClick r:id="rId3"/>
              </a:rPr>
              <a:t>https://</a:t>
            </a:r>
            <a:r>
              <a:rPr lang="en-US" sz="3300" dirty="0" smtClean="0">
                <a:hlinkClick r:id="rId3"/>
              </a:rPr>
              <a:t>photos.app.goo.gl/bdxjPduzfQLqLmop6</a:t>
            </a:r>
            <a:endParaRPr lang="en-US" sz="3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648201" cy="2570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507" y="-17745"/>
            <a:ext cx="4349664" cy="25892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083" y="2571539"/>
            <a:ext cx="58674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47292"/>
      </p:ext>
    </p:extLst>
  </p:cSld>
  <p:clrMapOvr>
    <a:masterClrMapping/>
  </p:clrMapOvr>
  <p:transition spd="slow"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412776"/>
            <a:ext cx="7272808" cy="360040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Maiandra GD" panose="020E0502030308020204" pitchFamily="34" charset="0"/>
              </a:rPr>
              <a:t>Thank You!</a:t>
            </a:r>
            <a:br>
              <a:rPr lang="en-IN" dirty="0" smtClean="0">
                <a:latin typeface="Maiandra GD" panose="020E0502030308020204" pitchFamily="34" charset="0"/>
              </a:rPr>
            </a:br>
            <a:r>
              <a:rPr lang="en-IN" dirty="0">
                <a:latin typeface="Maiandra GD" panose="020E0502030308020204" pitchFamily="34" charset="0"/>
              </a:rPr>
              <a:t/>
            </a:r>
            <a:br>
              <a:rPr lang="en-IN" dirty="0">
                <a:latin typeface="Maiandra GD" panose="020E0502030308020204" pitchFamily="34" charset="0"/>
              </a:rPr>
            </a:br>
            <a:endParaRPr lang="en-IN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0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5050904" cy="850106"/>
          </a:xfrm>
        </p:spPr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L</a:t>
            </a:r>
            <a:r>
              <a:rPr lang="en-US" sz="2400" dirty="0" smtClean="0"/>
              <a:t>ack </a:t>
            </a:r>
            <a:r>
              <a:rPr lang="en-US" sz="2400" dirty="0"/>
              <a:t>of knowledge on hospital facilities and famous </a:t>
            </a:r>
            <a:r>
              <a:rPr lang="en-US" sz="2400" dirty="0" smtClean="0"/>
              <a:t>specialist.</a:t>
            </a:r>
          </a:p>
          <a:p>
            <a:r>
              <a:rPr lang="en-US" sz="2400" dirty="0" smtClean="0"/>
              <a:t>Difficulty </a:t>
            </a:r>
            <a:r>
              <a:rPr lang="en-US" sz="2400" dirty="0"/>
              <a:t>to know the  availability of </a:t>
            </a:r>
            <a:r>
              <a:rPr lang="en-US" sz="2400" dirty="0" smtClean="0"/>
              <a:t>doctors.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o </a:t>
            </a:r>
            <a:r>
              <a:rPr lang="en-US" sz="2400" dirty="0"/>
              <a:t>pre-booking of ambulance for old-agers and paralysis </a:t>
            </a:r>
            <a:r>
              <a:rPr lang="en-US" sz="2400" dirty="0" smtClean="0"/>
              <a:t>patients.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nable </a:t>
            </a:r>
            <a:r>
              <a:rPr lang="en-US" sz="2400" dirty="0"/>
              <a:t>to purchase the medicine due to lack of </a:t>
            </a:r>
            <a:r>
              <a:rPr lang="en-US" sz="2400" dirty="0" smtClean="0"/>
              <a:t>time.</a:t>
            </a:r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pPr marL="0" indent="0">
              <a:buNone/>
            </a:pPr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pPr marL="0" indent="0">
              <a:buNone/>
            </a:pPr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41" y="3293712"/>
            <a:ext cx="3817115" cy="2714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967" y="3505200"/>
            <a:ext cx="359621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8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4227240" cy="922114"/>
          </a:xfrm>
        </p:spPr>
        <p:txBody>
          <a:bodyPr/>
          <a:lstStyle/>
          <a:p>
            <a:r>
              <a:rPr lang="en-IN" dirty="0" smtClean="0"/>
              <a:t>Customer Survey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2844799" cy="4267199"/>
          </a:xfrm>
        </p:spPr>
      </p:pic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94018"/>
            <a:ext cx="4046362" cy="4052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741" y="1419999"/>
            <a:ext cx="3679259" cy="40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4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Customer Survey URL 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forms.gle/fG3MWadzttTn5Pzh7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SpreadSheet</a:t>
            </a:r>
            <a:r>
              <a:rPr lang="en-US" sz="2400" dirty="0" smtClean="0"/>
              <a:t> URL: </a:t>
            </a:r>
            <a:r>
              <a:rPr lang="en-US" sz="2400" dirty="0">
                <a:hlinkClick r:id="rId3"/>
              </a:rPr>
              <a:t>https://docs.google.com/spreadsheets/d/1NGn-mhfhIP0fEc4GxmnbkLdWBR00Ar0aTVanFH2bhdo/edit?usp=sharing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4334374" cy="321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72" y="541841"/>
            <a:ext cx="3988128" cy="304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00285"/>
      </p:ext>
    </p:extLst>
  </p:cSld>
  <p:clrMapOvr>
    <a:masterClrMapping/>
  </p:clrMapOvr>
  <p:transition spd="slow"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5050904" cy="922114"/>
          </a:xfrm>
        </p:spPr>
        <p:txBody>
          <a:bodyPr/>
          <a:lstStyle/>
          <a:p>
            <a:r>
              <a:rPr lang="en-IN" dirty="0" smtClean="0"/>
              <a:t>Existing Solutions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>
                <a:latin typeface="Maiandra GD" panose="020E0502030308020204" pitchFamily="34" charset="0"/>
              </a:rPr>
              <a:t>For appointment we </a:t>
            </a:r>
            <a:r>
              <a:rPr lang="en-US" sz="2200" dirty="0" err="1" smtClean="0">
                <a:latin typeface="Maiandra GD" panose="020E0502030308020204" pitchFamily="34" charset="0"/>
              </a:rPr>
              <a:t>Practo</a:t>
            </a:r>
            <a:r>
              <a:rPr lang="en-US" sz="2200" dirty="0" smtClean="0">
                <a:latin typeface="Maiandra GD" panose="020E0502030308020204" pitchFamily="34" charset="0"/>
              </a:rPr>
              <a:t>, </a:t>
            </a:r>
            <a:r>
              <a:rPr lang="en-US" sz="2200" dirty="0" err="1" smtClean="0">
                <a:latin typeface="Maiandra GD" panose="020E0502030308020204" pitchFamily="34" charset="0"/>
              </a:rPr>
              <a:t>DocsApp</a:t>
            </a:r>
            <a:r>
              <a:rPr lang="en-US" sz="2200" dirty="0" smtClean="0">
                <a:latin typeface="Maiandra GD" panose="020E0502030308020204" pitchFamily="34" charset="0"/>
              </a:rPr>
              <a:t>, </a:t>
            </a:r>
            <a:r>
              <a:rPr lang="en-US" sz="2200" dirty="0" err="1" smtClean="0">
                <a:latin typeface="Maiandra GD" panose="020E0502030308020204" pitchFamily="34" charset="0"/>
              </a:rPr>
              <a:t>Setmore</a:t>
            </a:r>
            <a:r>
              <a:rPr lang="en-US" sz="2200" dirty="0" smtClean="0">
                <a:latin typeface="Maiandra GD" panose="020E0502030308020204" pitchFamily="34" charset="0"/>
              </a:rPr>
              <a:t> Appointments(App).Acuity, SimpltBook.me(Web Site).</a:t>
            </a:r>
          </a:p>
          <a:p>
            <a:endParaRPr lang="en-US" sz="2200" dirty="0">
              <a:latin typeface="Maiandra GD" panose="020E0502030308020204" pitchFamily="34" charset="0"/>
            </a:endParaRPr>
          </a:p>
          <a:p>
            <a:r>
              <a:rPr lang="en-US" sz="2200" dirty="0" smtClean="0">
                <a:latin typeface="Maiandra GD" panose="020E0502030308020204" pitchFamily="34" charset="0"/>
              </a:rPr>
              <a:t>For ambulance booking we have </a:t>
            </a:r>
            <a:r>
              <a:rPr lang="en-US" sz="2200" dirty="0" err="1" smtClean="0">
                <a:latin typeface="Maiandra GD" panose="020E0502030308020204" pitchFamily="34" charset="0"/>
              </a:rPr>
              <a:t>Medlife</a:t>
            </a:r>
            <a:r>
              <a:rPr lang="en-US" sz="2200" dirty="0" smtClean="0">
                <a:latin typeface="Maiandra GD" panose="020E0502030308020204" pitchFamily="34" charset="0"/>
              </a:rPr>
              <a:t>, VMEDO, </a:t>
            </a:r>
            <a:r>
              <a:rPr lang="en-US" sz="2200" dirty="0" err="1" smtClean="0">
                <a:latin typeface="Maiandra GD" panose="020E0502030308020204" pitchFamily="34" charset="0"/>
              </a:rPr>
              <a:t>Ambus</a:t>
            </a:r>
            <a:r>
              <a:rPr lang="en-US" sz="2200" dirty="0" smtClean="0">
                <a:latin typeface="Maiandra GD" panose="020E0502030308020204" pitchFamily="34" charset="0"/>
              </a:rPr>
              <a:t>(Android). </a:t>
            </a:r>
            <a:r>
              <a:rPr lang="en-US" sz="2200" dirty="0" err="1" smtClean="0">
                <a:latin typeface="Maiandra GD" panose="020E0502030308020204" pitchFamily="34" charset="0"/>
              </a:rPr>
              <a:t>Medulance</a:t>
            </a:r>
            <a:r>
              <a:rPr lang="en-US" sz="2200" dirty="0" smtClean="0">
                <a:latin typeface="Maiandra GD" panose="020E0502030308020204" pitchFamily="34" charset="0"/>
              </a:rPr>
              <a:t>, Siren(Web Site).</a:t>
            </a:r>
          </a:p>
          <a:p>
            <a:endParaRPr lang="en-US" sz="2200" dirty="0" smtClean="0">
              <a:latin typeface="Maiandra GD" panose="020E0502030308020204" pitchFamily="34" charset="0"/>
            </a:endParaRPr>
          </a:p>
          <a:p>
            <a:r>
              <a:rPr lang="en-US" sz="2200" dirty="0">
                <a:latin typeface="Maiandra GD" panose="020E0502030308020204" pitchFamily="34" charset="0"/>
              </a:rPr>
              <a:t>For ambulance booking we </a:t>
            </a:r>
            <a:r>
              <a:rPr lang="en-US" sz="2200" dirty="0" smtClean="0">
                <a:latin typeface="Maiandra GD" panose="020E0502030308020204" pitchFamily="34" charset="0"/>
              </a:rPr>
              <a:t>have </a:t>
            </a:r>
            <a:r>
              <a:rPr lang="en-US" sz="2200" dirty="0" err="1" smtClean="0">
                <a:latin typeface="Maiandra GD" panose="020E0502030308020204" pitchFamily="34" charset="0"/>
              </a:rPr>
              <a:t>pharmEasy</a:t>
            </a:r>
            <a:r>
              <a:rPr lang="en-US" sz="2200" dirty="0" smtClean="0">
                <a:latin typeface="Maiandra GD" panose="020E0502030308020204" pitchFamily="34" charset="0"/>
              </a:rPr>
              <a:t>, </a:t>
            </a:r>
            <a:r>
              <a:rPr lang="en-US" sz="2200" dirty="0" err="1" smtClean="0">
                <a:latin typeface="Maiandra GD" panose="020E0502030308020204" pitchFamily="34" charset="0"/>
              </a:rPr>
              <a:t>MedPlus</a:t>
            </a:r>
            <a:r>
              <a:rPr lang="en-US" sz="2200" dirty="0" smtClean="0">
                <a:latin typeface="Maiandra GD" panose="020E0502030308020204" pitchFamily="34" charset="0"/>
              </a:rPr>
              <a:t>(Android). </a:t>
            </a:r>
            <a:r>
              <a:rPr lang="en-US" sz="2200" dirty="0" err="1" smtClean="0">
                <a:latin typeface="Maiandra GD" panose="020E0502030308020204" pitchFamily="34" charset="0"/>
              </a:rPr>
              <a:t>Netmeds</a:t>
            </a:r>
            <a:r>
              <a:rPr lang="en-US" sz="2200" dirty="0" smtClean="0">
                <a:latin typeface="Maiandra GD" panose="020E0502030308020204" pitchFamily="34" charset="0"/>
              </a:rPr>
              <a:t>, </a:t>
            </a:r>
            <a:r>
              <a:rPr lang="en-US" sz="2200" dirty="0" err="1" smtClean="0">
                <a:latin typeface="Maiandra GD" panose="020E0502030308020204" pitchFamily="34" charset="0"/>
              </a:rPr>
              <a:t>Zoylo</a:t>
            </a:r>
            <a:r>
              <a:rPr lang="en-US" sz="2200" dirty="0" smtClean="0">
                <a:latin typeface="Maiandra GD" panose="020E0502030308020204" pitchFamily="34" charset="0"/>
              </a:rPr>
              <a:t>(Web Site).</a:t>
            </a:r>
          </a:p>
          <a:p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US" sz="2400" dirty="0" smtClean="0"/>
              <a:t>Today, according to </a:t>
            </a:r>
            <a:r>
              <a:rPr lang="en-US" sz="2400" dirty="0" err="1" smtClean="0"/>
              <a:t>practo</a:t>
            </a:r>
            <a:r>
              <a:rPr lang="en-US" sz="2400" dirty="0" smtClean="0"/>
              <a:t> blog nearly 2 </a:t>
            </a:r>
            <a:r>
              <a:rPr lang="en-US" sz="2400" dirty="0"/>
              <a:t>million consumers perform 4 million searches every </a:t>
            </a:r>
            <a:r>
              <a:rPr lang="en-US" sz="2400" dirty="0" smtClean="0"/>
              <a:t>month on the applications.</a:t>
            </a:r>
            <a:endParaRPr lang="en-US" sz="2400" dirty="0"/>
          </a:p>
          <a:p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 smtClean="0">
                <a:latin typeface="Maiandra GD" panose="020E0502030308020204" pitchFamily="34" charset="0"/>
              </a:rPr>
              <a:t>Customers are not satisfied for using different apps for a single healthcare sector. We thought of having improvement </a:t>
            </a:r>
            <a:r>
              <a:rPr lang="en-IN" sz="2200" dirty="0">
                <a:latin typeface="Maiandra GD" panose="020E0502030308020204" pitchFamily="34" charset="0"/>
              </a:rPr>
              <a:t>by providing all the facilities in a single </a:t>
            </a:r>
            <a:r>
              <a:rPr lang="en-IN" sz="2200" dirty="0" smtClean="0">
                <a:latin typeface="Maiandra GD" panose="020E0502030308020204" pitchFamily="34" charset="0"/>
              </a:rPr>
              <a:t>app.</a:t>
            </a:r>
            <a:endParaRPr lang="en-IN" sz="2200" dirty="0">
              <a:latin typeface="Maiandra GD" panose="020E0502030308020204" pitchFamily="34" charset="0"/>
            </a:endParaRPr>
          </a:p>
          <a:p>
            <a:endParaRPr lang="en-IN" sz="2200" dirty="0">
              <a:latin typeface="Maiandra GD" panose="020E0502030308020204" pitchFamily="34" charset="0"/>
            </a:endParaRP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0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6962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Our </a:t>
            </a:r>
            <a:r>
              <a:rPr lang="en-IN" dirty="0" smtClean="0"/>
              <a:t>Solution and Uniqueness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5422107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Maiandra GD" panose="020E0502030308020204" pitchFamily="34" charset="0"/>
              </a:rPr>
              <a:t>Our </a:t>
            </a:r>
            <a:r>
              <a:rPr lang="en-US" sz="2200" dirty="0" smtClean="0">
                <a:latin typeface="Maiandra GD" panose="020E0502030308020204" pitchFamily="34" charset="0"/>
              </a:rPr>
              <a:t>solution for the problem is to have </a:t>
            </a:r>
            <a:r>
              <a:rPr lang="en-US" sz="2200" dirty="0">
                <a:latin typeface="Maiandra GD" panose="020E0502030308020204" pitchFamily="34" charset="0"/>
              </a:rPr>
              <a:t>all the facilities together </a:t>
            </a:r>
            <a:r>
              <a:rPr lang="en-US" sz="2200" dirty="0" smtClean="0">
                <a:latin typeface="Maiandra GD" panose="020E0502030308020204" pitchFamily="34" charset="0"/>
              </a:rPr>
              <a:t>like appointment booking, ambulance booking, order medicine and having a look on the facilities and infrastructure.</a:t>
            </a:r>
          </a:p>
          <a:p>
            <a:r>
              <a:rPr lang="en-US" sz="2200" dirty="0" smtClean="0">
                <a:latin typeface="Maiandra GD" panose="020E0502030308020204" pitchFamily="34" charset="0"/>
              </a:rPr>
              <a:t>Pre </a:t>
            </a:r>
            <a:r>
              <a:rPr lang="en-US" sz="2200" dirty="0" smtClean="0">
                <a:latin typeface="Maiandra GD" panose="020E0502030308020204" pitchFamily="34" charset="0"/>
              </a:rPr>
              <a:t>ambulance booking for aged and paralyzed people can be provided for there checkups.</a:t>
            </a:r>
          </a:p>
          <a:p>
            <a:r>
              <a:rPr lang="en-US" sz="2200" dirty="0" smtClean="0">
                <a:latin typeface="Maiandra GD" panose="020E0502030308020204" pitchFamily="34" charset="0"/>
              </a:rPr>
              <a:t>Patients </a:t>
            </a:r>
            <a:r>
              <a:rPr lang="en-US" sz="2200" dirty="0" smtClean="0">
                <a:latin typeface="Maiandra GD" panose="020E0502030308020204" pitchFamily="34" charset="0"/>
              </a:rPr>
              <a:t>can consult the doctors according to their required specialists without any difficulty</a:t>
            </a:r>
            <a:r>
              <a:rPr lang="en-US" sz="2200" dirty="0" smtClean="0">
                <a:latin typeface="Maiandra GD" panose="020E0502030308020204" pitchFamily="34" charset="0"/>
              </a:rPr>
              <a:t>.</a:t>
            </a:r>
            <a:endParaRPr lang="en-US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US" sz="2200" dirty="0" smtClean="0">
                <a:latin typeface="Maiandra GD" panose="020E0502030308020204" pitchFamily="34" charset="0"/>
              </a:rPr>
              <a:t>On more usage of our application visibility and transparency of </a:t>
            </a:r>
            <a:r>
              <a:rPr lang="en-US" sz="2200" dirty="0" smtClean="0">
                <a:latin typeface="Maiandra GD" panose="020E0502030308020204" pitchFamily="34" charset="0"/>
              </a:rPr>
              <a:t>hospitals will increase.</a:t>
            </a:r>
          </a:p>
          <a:p>
            <a:r>
              <a:rPr lang="en-US" sz="2200" dirty="0" smtClean="0">
                <a:latin typeface="Maiandra GD" panose="020E0502030308020204" pitchFamily="34" charset="0"/>
              </a:rPr>
              <a:t>As rating can be faked, it enables the patients to communicate with previous consulted patients.</a:t>
            </a:r>
          </a:p>
          <a:p>
            <a:r>
              <a:rPr lang="en-US" sz="2200" dirty="0" smtClean="0">
                <a:latin typeface="Maiandra GD" panose="020E0502030308020204" pitchFamily="34" charset="0"/>
              </a:rPr>
              <a:t>Improves time management and efficiency.</a:t>
            </a:r>
          </a:p>
          <a:p>
            <a:r>
              <a:rPr lang="en-US" sz="2200" dirty="0" smtClean="0">
                <a:latin typeface="Maiandra GD" panose="020E0502030308020204" pitchFamily="34" charset="0"/>
              </a:rPr>
              <a:t>Vendors will be profitable as they get information about the hospitals which are in lack of required equipment.</a:t>
            </a:r>
            <a:endParaRPr lang="en-US" sz="2200" dirty="0">
              <a:latin typeface="Maiandra GD" panose="020E0502030308020204" pitchFamily="34" charset="0"/>
            </a:endParaRPr>
          </a:p>
          <a:p>
            <a:endParaRPr lang="en-US" sz="2200" dirty="0" smtClean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4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5256584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Customers &amp; Consumers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525963"/>
          </a:xfrm>
        </p:spPr>
        <p:txBody>
          <a:bodyPr>
            <a:normAutofit/>
          </a:bodyPr>
          <a:lstStyle/>
          <a:p>
            <a:r>
              <a:rPr lang="en-IN" sz="2200" dirty="0" smtClean="0">
                <a:latin typeface="Maiandra GD" panose="020E0502030308020204" pitchFamily="34" charset="0"/>
              </a:rPr>
              <a:t>Who would be the consumers who uses your product?</a:t>
            </a:r>
          </a:p>
          <a:p>
            <a:r>
              <a:rPr lang="en-IN" sz="2200" dirty="0" smtClean="0">
                <a:latin typeface="Maiandra GD" panose="020E0502030308020204" pitchFamily="34" charset="0"/>
              </a:rPr>
              <a:t>Hospitals</a:t>
            </a:r>
          </a:p>
          <a:p>
            <a:pPr marL="0" indent="0">
              <a:buNone/>
            </a:pPr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 smtClean="0">
                <a:latin typeface="Maiandra GD" panose="020E0502030308020204" pitchFamily="34" charset="0"/>
              </a:rPr>
              <a:t>Who would be the customers who purchases your product for the consumer?</a:t>
            </a:r>
          </a:p>
          <a:p>
            <a:r>
              <a:rPr lang="en-IN" sz="2200" dirty="0" smtClean="0">
                <a:latin typeface="Maiandra GD" panose="020E0502030308020204" pitchFamily="34" charset="0"/>
              </a:rPr>
              <a:t>Patients</a:t>
            </a:r>
            <a:endParaRPr lang="en-IN" sz="2200" dirty="0" smtClean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8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5256584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Design - Blueprint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525963"/>
          </a:xfrm>
        </p:spPr>
        <p:txBody>
          <a:bodyPr>
            <a:normAutofit/>
          </a:bodyPr>
          <a:lstStyle/>
          <a:p>
            <a:r>
              <a:rPr lang="en-IN" sz="2200" b="1" dirty="0" smtClean="0">
                <a:latin typeface="Maiandra GD" panose="020E0502030308020204" pitchFamily="34" charset="0"/>
              </a:rPr>
              <a:t>FLOW CHAT:</a:t>
            </a:r>
          </a:p>
          <a:p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62" y="1524000"/>
            <a:ext cx="7539338" cy="448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213" y="0"/>
            <a:ext cx="5256584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Output – Screen Shots</a:t>
            </a:r>
            <a:br>
              <a:rPr lang="en-IN" dirty="0" smtClean="0"/>
            </a:br>
            <a:r>
              <a:rPr lang="en-IN" sz="2700" dirty="0" smtClean="0"/>
              <a:t>Android</a:t>
            </a:r>
            <a:endParaRPr lang="en-IN" sz="2700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9" y="1339242"/>
            <a:ext cx="1371600" cy="2417830"/>
          </a:xfrm>
        </p:spPr>
      </p:pic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350" y="1303403"/>
            <a:ext cx="1374143" cy="2362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037108"/>
            <a:ext cx="1386262" cy="24644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06821"/>
            <a:ext cx="1371600" cy="24784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74" y="1318017"/>
            <a:ext cx="1373143" cy="244114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99" y="4026654"/>
            <a:ext cx="1382947" cy="24585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312798"/>
            <a:ext cx="1374143" cy="244292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17319"/>
            <a:ext cx="1371600" cy="2438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74" y="4037108"/>
            <a:ext cx="1360030" cy="24481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183" y="4048590"/>
            <a:ext cx="1376317" cy="24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E Idea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_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IE Idea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 Idea Presentation</Template>
  <TotalTime>839</TotalTime>
  <Words>383</Words>
  <Application>Microsoft Office PowerPoint</Application>
  <PresentationFormat>On-screen Show (4:3)</PresentationFormat>
  <Paragraphs>113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CIE Idea Presentation</vt:lpstr>
      <vt:lpstr>2_Custom Design</vt:lpstr>
      <vt:lpstr>Custom Design</vt:lpstr>
      <vt:lpstr>1_Custom Design</vt:lpstr>
      <vt:lpstr>Oriel</vt:lpstr>
      <vt:lpstr>Concourse</vt:lpstr>
      <vt:lpstr>1_CIE Idea Presentation</vt:lpstr>
      <vt:lpstr>3_Custom Design</vt:lpstr>
      <vt:lpstr>4_Custom Design</vt:lpstr>
      <vt:lpstr>5_Custom Design</vt:lpstr>
      <vt:lpstr>1_Oriel</vt:lpstr>
      <vt:lpstr>1_Concourse</vt:lpstr>
      <vt:lpstr>Care Can Cure</vt:lpstr>
      <vt:lpstr>Problem Statement</vt:lpstr>
      <vt:lpstr>Customer Survey</vt:lpstr>
      <vt:lpstr>PowerPoint Presentation</vt:lpstr>
      <vt:lpstr>Existing Solutions</vt:lpstr>
      <vt:lpstr>Our Solution and Uniqueness</vt:lpstr>
      <vt:lpstr>Customers &amp; Consumers</vt:lpstr>
      <vt:lpstr>Design - Blueprint</vt:lpstr>
      <vt:lpstr>Output – Screen Shots Android</vt:lpstr>
      <vt:lpstr>PowerPoint Presentation</vt:lpstr>
      <vt:lpstr>PowerPoint Presentation</vt:lpstr>
      <vt:lpstr>Thank You!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Name</dc:title>
  <dc:creator>mt001</dc:creator>
  <cp:lastModifiedBy>ismail - [2010]</cp:lastModifiedBy>
  <cp:revision>34</cp:revision>
  <dcterms:created xsi:type="dcterms:W3CDTF">2019-11-02T17:09:15Z</dcterms:created>
  <dcterms:modified xsi:type="dcterms:W3CDTF">2019-12-22T05:21:04Z</dcterms:modified>
</cp:coreProperties>
</file>