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5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8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2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13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73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23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05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5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6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8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5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32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d.com/doc/297789450/Book-Shop-Management-System-SYNOPSIS" TargetMode="External"/><Relationship Id="rId2" Type="http://schemas.openxmlformats.org/officeDocument/2006/relationships/hyperlink" Target="https://www.codewithc.com/bookshop-management-system-project-in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ademia.edu/30503188/ONLINE_BOOKSTORE_MANAGEMENT_SYSTEM" TargetMode="External"/><Relationship Id="rId4" Type="http://schemas.openxmlformats.org/officeDocument/2006/relationships/hyperlink" Target="https://www.ijraset.com/fileserve.php?FID=657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1689"/>
            <a:ext cx="9448800" cy="197972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ahnschrift SemiBold" panose="020B0502040204020203" pitchFamily="34" charset="0"/>
              </a:rPr>
              <a:t>Book shop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339" y="3293616"/>
            <a:ext cx="9448800" cy="314269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Sailee Kadam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: VIT, Pune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81F2-23A8-4EA8-ADE8-D2114E1C7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55051"/>
            <a:ext cx="10820400" cy="109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6) Exit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C2E56-F672-4201-BA82-21221A72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554874"/>
            <a:ext cx="62865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3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5454-D469-4A75-A249-EC16515B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2" y="935811"/>
            <a:ext cx="10820400" cy="1038687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Bahnschrift SemiBold" panose="020B0502040204020203" pitchFamily="34" charset="0"/>
              </a:rPr>
              <a:t>Future scope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33A8-668C-4FEA-B09C-1136E25C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153" y="2386874"/>
            <a:ext cx="8534400" cy="3116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software can be easily implemented under various situations.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Any education institute can make use of it for providing information about author, content of the available books in their library.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Modifications can be easily done according to requirements and when necessary.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can be used in any type of Book Shop for managing all the sales and purchased activities and managing the data records related to Books.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5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63A8-CECD-469F-81EC-E5469468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16241"/>
            <a:ext cx="10820400" cy="1074198"/>
          </a:xfrm>
        </p:spPr>
        <p:txBody>
          <a:bodyPr/>
          <a:lstStyle/>
          <a:p>
            <a:pPr algn="l"/>
            <a:r>
              <a:rPr lang="en-IN" dirty="0">
                <a:latin typeface="Bahnschrift SemiBold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E193-317B-4A45-B3A1-56D642068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7" y="2421167"/>
            <a:ext cx="10820400" cy="35465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B3835"/>
              </a:solidFill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bookshop Management System allows the user to store the book details.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allows storing the details of all the data related to library.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system will reduce data entry time and provide readily calculated reports.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7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9DFF-C11E-49C2-8D79-E274929D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00830"/>
            <a:ext cx="10820400" cy="1093729"/>
          </a:xfrm>
        </p:spPr>
        <p:txBody>
          <a:bodyPr/>
          <a:lstStyle/>
          <a:p>
            <a:pPr algn="l"/>
            <a:r>
              <a:rPr lang="en-IN" dirty="0">
                <a:latin typeface="Bahnschrift SemiBold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4806-1D29-4269-9EFF-8AC8FAC5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3054144"/>
          </a:xfrm>
        </p:spPr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2000" dirty="0">
              <a:latin typeface="Bahnschrift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https://www.codewithc.com/bookshop-management-system-project-in-c/</a:t>
            </a:r>
            <a:endParaRPr lang="en-US" sz="2000" dirty="0">
              <a:solidFill>
                <a:schemeClr val="tx1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https://www.scribd.com/doc/297789450/Book-Shop-Management-System-SYNOPSIS</a:t>
            </a:r>
            <a:endParaRPr lang="en-US" sz="2000" dirty="0">
              <a:solidFill>
                <a:schemeClr val="tx1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https://www.ijraset.com/fileserve.php?FID=6570</a:t>
            </a:r>
            <a:endParaRPr lang="en-US" sz="2000" dirty="0">
              <a:solidFill>
                <a:schemeClr val="tx1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https://www.academia.edu/30503188/ONLINE_BOOKSTORE_MANAGEMENT_SYSTEM</a:t>
            </a:r>
            <a:endParaRPr lang="en-IN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45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5014-CEF0-4FE4-AB25-8659769D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80729"/>
            <a:ext cx="10820400" cy="1029811"/>
          </a:xfrm>
        </p:spPr>
        <p:txBody>
          <a:bodyPr/>
          <a:lstStyle/>
          <a:p>
            <a:pPr algn="l"/>
            <a:r>
              <a:rPr lang="en-IN" dirty="0">
                <a:latin typeface="Bahnschrift SemiBold" panose="020B05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98BB-20B9-43A9-8765-A6E7FC29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91" y="2485748"/>
            <a:ext cx="10820400" cy="4022144"/>
          </a:xfrm>
        </p:spPr>
        <p:txBody>
          <a:bodyPr>
            <a:normAutofit/>
          </a:bodyPr>
          <a:lstStyle/>
          <a:p>
            <a:endParaRPr lang="en-US" sz="1800" dirty="0">
              <a:effectLst/>
              <a:latin typeface="Bahnschrift" panose="020B0502040204020203" pitchFamily="34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software is developed to maintain records of books. The purpose of this software is to manage the books in the bookshop.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includes the features like adding new book , showing the list of  available books, check the particular book is available or not, update the book , and delete the book if not required .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features are familiar and well thought-out.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keeps track of all the information about the books and their complete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details. </a:t>
            </a:r>
          </a:p>
          <a:p>
            <a:endParaRPr lang="en-US" sz="1600" b="0" i="0" dirty="0">
              <a:effectLst/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1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2559-2DBD-4356-AE6B-3F9D72E9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1305018"/>
            <a:ext cx="10820400" cy="1114848"/>
          </a:xfrm>
        </p:spPr>
        <p:txBody>
          <a:bodyPr/>
          <a:lstStyle/>
          <a:p>
            <a:pPr algn="l"/>
            <a:r>
              <a:rPr lang="en-IN" dirty="0">
                <a:latin typeface="Bahnschrift SemiBold" panose="020B0502040204020203" pitchFamily="34" charset="0"/>
              </a:rPr>
              <a:t>Ide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2DDB-97E3-4981-AD0A-025C6930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954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Code::Blocks is a free, open-source cross-platform IDE that supports multiple compilers including GCC, Clang and Visual C++. It is developed in C++ using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wxWidgets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 GUI toolkit. Using a plugin architecture, its capabilities and features are defined by the provided plugins.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5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1A43-37BA-4439-97C6-492720D5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>
                <a:latin typeface="Bahnschrift SemiBold" panose="020B0502040204020203" pitchFamily="34" charset="0"/>
              </a:rPr>
              <a:t>Block diagram</a:t>
            </a:r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5BC84550-C6AA-433B-94F4-4DBD7A827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90" y="2193925"/>
            <a:ext cx="7998780" cy="4180242"/>
          </a:xfrm>
        </p:spPr>
      </p:pic>
    </p:spTree>
    <p:extLst>
      <p:ext uri="{BB962C8B-B14F-4D97-AF65-F5344CB8AC3E}">
        <p14:creationId xmlns:p14="http://schemas.microsoft.com/office/powerpoint/2010/main" val="332903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AAEC-375B-4FB9-81FE-2DE0C30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>
                <a:latin typeface="Bahnschrift SemiBold" panose="020B0502040204020203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0563-6D0D-4228-859F-3F1D939B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538707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1) ADD BOOK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C0656-AB26-427B-A5ED-0031DE288C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8633" y="2746545"/>
            <a:ext cx="5446368" cy="34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A7BD-BDC2-4CB5-8766-2D834A61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8486"/>
            <a:ext cx="10820400" cy="1109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2) DISPLAY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BC752-3240-48C0-ABA9-BFB4B1F30E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70127" y="2524584"/>
            <a:ext cx="5731510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4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5D51-2E7E-4227-85ED-69B9469D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76544"/>
            <a:ext cx="10820400" cy="1100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3)CHECK SPECIFIC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4229A-9F74-4F7A-8D18-77882568F6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5759" y="2410733"/>
            <a:ext cx="5750010" cy="36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2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9448-1F70-40DA-AD18-570ADF81C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80730"/>
            <a:ext cx="10820400" cy="1047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4) UPDATE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B4B9C-B21A-40B5-8387-C2A3CB9BED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9108" y="2868713"/>
            <a:ext cx="5321128" cy="2626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5F183-0DC5-4513-8699-CAE75AA5DE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0546" y="2868713"/>
            <a:ext cx="5321128" cy="262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2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91E8-2737-4C2A-ACB1-391A09B5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4" y="741142"/>
            <a:ext cx="11176686" cy="1442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5) DELETE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E0561-304F-4B8C-A645-A33B1A4ED0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84444"/>
            <a:ext cx="549402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45BA8-83A5-49EF-82F8-3525FEB271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469034"/>
            <a:ext cx="5494021" cy="1647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875968-0CD5-49E9-8F4A-EFC6D1A5CFC7}"/>
              </a:ext>
            </a:extLst>
          </p:cNvPr>
          <p:cNvSpPr txBox="1"/>
          <p:nvPr/>
        </p:nvSpPr>
        <p:spPr>
          <a:xfrm>
            <a:off x="7780237" y="1673381"/>
            <a:ext cx="25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 of ID 24 deleted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38146-5B2E-44E4-97E7-AB8A36318C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28486" y="2384444"/>
            <a:ext cx="5663514" cy="37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27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</TotalTime>
  <Words>366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Bahnschrift</vt:lpstr>
      <vt:lpstr>Bahnschrift SemiBold</vt:lpstr>
      <vt:lpstr>Century Gothic</vt:lpstr>
      <vt:lpstr>Helvetica Neue</vt:lpstr>
      <vt:lpstr>Symbol</vt:lpstr>
      <vt:lpstr>Times New Roman</vt:lpstr>
      <vt:lpstr>Wingdings</vt:lpstr>
      <vt:lpstr>Wingdings 3</vt:lpstr>
      <vt:lpstr>Slice</vt:lpstr>
      <vt:lpstr>Book shop management system</vt:lpstr>
      <vt:lpstr>Introduction</vt:lpstr>
      <vt:lpstr>Ide used</vt:lpstr>
      <vt:lpstr>Block diagram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 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 management system</dc:title>
  <dc:creator>SAILEE KADAM</dc:creator>
  <cp:lastModifiedBy>SAILEE KADAM</cp:lastModifiedBy>
  <cp:revision>12</cp:revision>
  <dcterms:created xsi:type="dcterms:W3CDTF">2021-05-16T11:07:16Z</dcterms:created>
  <dcterms:modified xsi:type="dcterms:W3CDTF">2022-08-08T07:31:22Z</dcterms:modified>
</cp:coreProperties>
</file>