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cy="5143500" cx="9144000"/>
  <p:notesSz cx="6858000" cy="9144000"/>
  <p:embeddedFontLst>
    <p:embeddedFont>
      <p:font typeface="Roboto"/>
      <p:regular r:id="rId24"/>
      <p:bold r:id="rId25"/>
      <p:italic r:id="rId26"/>
      <p:boldItalic r:id="rId27"/>
    </p:embeddedFont>
    <p:embeddedFont>
      <p:font typeface="PT Sans Narrow"/>
      <p:regular r:id="rId28"/>
      <p:bold r:id="rId29"/>
    </p:embeddedFont>
    <p:embeddedFont>
      <p:font typeface="Open Sans"/>
      <p:regular r:id="rId30"/>
      <p:bold r:id="rId31"/>
      <p:italic r:id="rId32"/>
      <p:boldItalic r:id="rId33"/>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1620"/>
        <p:guide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font" Target="fonts/font1.fntdata"/><Relationship Id="rId25" Type="http://schemas.openxmlformats.org/officeDocument/2006/relationships/font" Target="fonts/font2.fntdata"/><Relationship Id="rId26" Type="http://schemas.openxmlformats.org/officeDocument/2006/relationships/font" Target="fonts/font3.fntdata"/><Relationship Id="rId27" Type="http://schemas.openxmlformats.org/officeDocument/2006/relationships/font" Target="fonts/font4.fntdata"/><Relationship Id="rId28" Type="http://schemas.openxmlformats.org/officeDocument/2006/relationships/font" Target="fonts/font5.fntdata"/><Relationship Id="rId29" Type="http://schemas.openxmlformats.org/officeDocument/2006/relationships/font" Target="fonts/font6.fntdata"/><Relationship Id="rId30" Type="http://schemas.openxmlformats.org/officeDocument/2006/relationships/font" Target="fonts/font7.fntdata"/><Relationship Id="rId31" Type="http://schemas.openxmlformats.org/officeDocument/2006/relationships/font" Target="fonts/font8.fntdata"/><Relationship Id="rId32" Type="http://schemas.openxmlformats.org/officeDocument/2006/relationships/font" Target="fonts/font9.fntdata"/><Relationship Id="rId33" Type="http://schemas.openxmlformats.org/officeDocument/2006/relationships/font" Target="fonts/font10.fntdata"/><Relationship Id="rId34" Type="http://schemas.openxmlformats.org/officeDocument/2006/relationships/tableStyles" Target="tableStyles.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11" name="Shape 2"/>
        <p:cNvGrpSpPr/>
        <p:nvPr/>
      </p:nvGrpSpPr>
      <p:grpSpPr>
        <a:xfrm>
          <a:off x="0" y="0"/>
          <a:ext cx="0" cy="0"/>
          <a:chOff x="0" y="0"/>
          <a:chExt cx="0" cy="0"/>
        </a:xfrm>
      </p:grpSpPr>
      <p:sp>
        <p:nvSpPr>
          <p:cNvPr id="1048707"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08"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 name="Shape 62"/>
        <p:cNvGrpSpPr/>
        <p:nvPr/>
      </p:nvGrpSpPr>
      <p:grpSpPr>
        <a:xfrm>
          <a:off x="0" y="0"/>
          <a:ext cx="0" cy="0"/>
          <a:chOff x="0" y="0"/>
          <a:chExt cx="0" cy="0"/>
        </a:xfrm>
      </p:grpSpPr>
      <p:sp>
        <p:nvSpPr>
          <p:cNvPr id="1048584" name="Google Shape;63;p1:notes"/>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5" name="Google Shape;64;p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37"/>
        <p:cNvGrpSpPr/>
        <p:nvPr/>
      </p:nvGrpSpPr>
      <p:grpSpPr>
        <a:xfrm>
          <a:off x="0" y="0"/>
          <a:ext cx="0" cy="0"/>
          <a:chOff x="0" y="0"/>
          <a:chExt cx="0" cy="0"/>
        </a:xfrm>
      </p:grpSpPr>
      <p:sp>
        <p:nvSpPr>
          <p:cNvPr id="1048644" name="Google Shape;138;p10: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5" name="Google Shape;139;p10: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143"/>
        <p:cNvGrpSpPr/>
        <p:nvPr/>
      </p:nvGrpSpPr>
      <p:grpSpPr>
        <a:xfrm>
          <a:off x="0" y="0"/>
          <a:ext cx="0" cy="0"/>
          <a:chOff x="0" y="0"/>
          <a:chExt cx="0" cy="0"/>
        </a:xfrm>
      </p:grpSpPr>
      <p:sp>
        <p:nvSpPr>
          <p:cNvPr id="1048648" name="Google Shape;144;p1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9" name="Google Shape;145;p1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49"/>
        <p:cNvGrpSpPr/>
        <p:nvPr/>
      </p:nvGrpSpPr>
      <p:grpSpPr>
        <a:xfrm>
          <a:off x="0" y="0"/>
          <a:ext cx="0" cy="0"/>
          <a:chOff x="0" y="0"/>
          <a:chExt cx="0" cy="0"/>
        </a:xfrm>
      </p:grpSpPr>
      <p:sp>
        <p:nvSpPr>
          <p:cNvPr id="1048652" name="Google Shape;150;p1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3" name="Google Shape;151;p1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158"/>
        <p:cNvGrpSpPr/>
        <p:nvPr/>
      </p:nvGrpSpPr>
      <p:grpSpPr>
        <a:xfrm>
          <a:off x="0" y="0"/>
          <a:ext cx="0" cy="0"/>
          <a:chOff x="0" y="0"/>
          <a:chExt cx="0" cy="0"/>
        </a:xfrm>
      </p:grpSpPr>
      <p:sp>
        <p:nvSpPr>
          <p:cNvPr id="1048656" name="Google Shape;159;g644fa358ef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7" name="Google Shape;160;g644fa358ef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165"/>
        <p:cNvGrpSpPr/>
        <p:nvPr/>
      </p:nvGrpSpPr>
      <p:grpSpPr>
        <a:xfrm>
          <a:off x="0" y="0"/>
          <a:ext cx="0" cy="0"/>
          <a:chOff x="0" y="0"/>
          <a:chExt cx="0" cy="0"/>
        </a:xfrm>
      </p:grpSpPr>
      <p:sp>
        <p:nvSpPr>
          <p:cNvPr id="1048660" name="Google Shape;166;g644fa358ef_0_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1" name="Google Shape;167;g644fa358ef_0_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172"/>
        <p:cNvGrpSpPr/>
        <p:nvPr/>
      </p:nvGrpSpPr>
      <p:grpSpPr>
        <a:xfrm>
          <a:off x="0" y="0"/>
          <a:ext cx="0" cy="0"/>
          <a:chOff x="0" y="0"/>
          <a:chExt cx="0" cy="0"/>
        </a:xfrm>
      </p:grpSpPr>
      <p:sp>
        <p:nvSpPr>
          <p:cNvPr id="1048664" name="Google Shape;173;g644fa358ef_0_1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5" name="Google Shape;174;g644fa358ef_0_14: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179"/>
        <p:cNvGrpSpPr/>
        <p:nvPr/>
      </p:nvGrpSpPr>
      <p:grpSpPr>
        <a:xfrm>
          <a:off x="0" y="0"/>
          <a:ext cx="0" cy="0"/>
          <a:chOff x="0" y="0"/>
          <a:chExt cx="0" cy="0"/>
        </a:xfrm>
      </p:grpSpPr>
      <p:sp>
        <p:nvSpPr>
          <p:cNvPr id="1048668" name="Google Shape;180;g644fa358ef_0_1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9" name="Google Shape;181;g644fa358ef_0_1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186"/>
        <p:cNvGrpSpPr/>
        <p:nvPr/>
      </p:nvGrpSpPr>
      <p:grpSpPr>
        <a:xfrm>
          <a:off x="0" y="0"/>
          <a:ext cx="0" cy="0"/>
          <a:chOff x="0" y="0"/>
          <a:chExt cx="0" cy="0"/>
        </a:xfrm>
      </p:grpSpPr>
      <p:sp>
        <p:nvSpPr>
          <p:cNvPr id="1048672" name="Google Shape;187;p1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3" name="Google Shape;188;p13: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192"/>
        <p:cNvGrpSpPr/>
        <p:nvPr/>
      </p:nvGrpSpPr>
      <p:grpSpPr>
        <a:xfrm>
          <a:off x="0" y="0"/>
          <a:ext cx="0" cy="0"/>
          <a:chOff x="0" y="0"/>
          <a:chExt cx="0" cy="0"/>
        </a:xfrm>
      </p:grpSpPr>
      <p:sp>
        <p:nvSpPr>
          <p:cNvPr id="1048676" name="Google Shape;193;p1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7" name="Google Shape;194;p14: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198"/>
        <p:cNvGrpSpPr/>
        <p:nvPr/>
      </p:nvGrpSpPr>
      <p:grpSpPr>
        <a:xfrm>
          <a:off x="0" y="0"/>
          <a:ext cx="0" cy="0"/>
          <a:chOff x="0" y="0"/>
          <a:chExt cx="0" cy="0"/>
        </a:xfrm>
      </p:grpSpPr>
      <p:sp>
        <p:nvSpPr>
          <p:cNvPr id="1048680" name="Google Shape;199;p1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1" name="Google Shape;200;p15: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68"/>
        <p:cNvGrpSpPr/>
        <p:nvPr/>
      </p:nvGrpSpPr>
      <p:grpSpPr>
        <a:xfrm>
          <a:off x="0" y="0"/>
          <a:ext cx="0" cy="0"/>
          <a:chOff x="0" y="0"/>
          <a:chExt cx="0" cy="0"/>
        </a:xfrm>
      </p:grpSpPr>
      <p:sp>
        <p:nvSpPr>
          <p:cNvPr id="1048592" name="Google Shape;69;p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3" name="Google Shape;70;p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204"/>
        <p:cNvGrpSpPr/>
        <p:nvPr/>
      </p:nvGrpSpPr>
      <p:grpSpPr>
        <a:xfrm>
          <a:off x="0" y="0"/>
          <a:ext cx="0" cy="0"/>
          <a:chOff x="0" y="0"/>
          <a:chExt cx="0" cy="0"/>
        </a:xfrm>
      </p:grpSpPr>
      <p:sp>
        <p:nvSpPr>
          <p:cNvPr id="1048684" name="Google Shape;205;p16: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5" name="Google Shape;206;p16: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210"/>
        <p:cNvGrpSpPr/>
        <p:nvPr/>
      </p:nvGrpSpPr>
      <p:grpSpPr>
        <a:xfrm>
          <a:off x="0" y="0"/>
          <a:ext cx="0" cy="0"/>
          <a:chOff x="0" y="0"/>
          <a:chExt cx="0" cy="0"/>
        </a:xfrm>
      </p:grpSpPr>
      <p:sp>
        <p:nvSpPr>
          <p:cNvPr id="1048689" name="Google Shape;211;p1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0" name="Google Shape;212;p17: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74"/>
        <p:cNvGrpSpPr/>
        <p:nvPr/>
      </p:nvGrpSpPr>
      <p:grpSpPr>
        <a:xfrm>
          <a:off x="0" y="0"/>
          <a:ext cx="0" cy="0"/>
          <a:chOff x="0" y="0"/>
          <a:chExt cx="0" cy="0"/>
        </a:xfrm>
      </p:grpSpPr>
      <p:sp>
        <p:nvSpPr>
          <p:cNvPr id="1048599" name="Google Shape;75;p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0" name="Google Shape;76;p3: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86"/>
        <p:cNvGrpSpPr/>
        <p:nvPr/>
      </p:nvGrpSpPr>
      <p:grpSpPr>
        <a:xfrm>
          <a:off x="0" y="0"/>
          <a:ext cx="0" cy="0"/>
          <a:chOff x="0" y="0"/>
          <a:chExt cx="0" cy="0"/>
        </a:xfrm>
      </p:grpSpPr>
      <p:sp>
        <p:nvSpPr>
          <p:cNvPr id="1048603" name="Google Shape;87;p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4" name="Google Shape;88;p4: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92"/>
        <p:cNvGrpSpPr/>
        <p:nvPr/>
      </p:nvGrpSpPr>
      <p:grpSpPr>
        <a:xfrm>
          <a:off x="0" y="0"/>
          <a:ext cx="0" cy="0"/>
          <a:chOff x="0" y="0"/>
          <a:chExt cx="0" cy="0"/>
        </a:xfrm>
      </p:grpSpPr>
      <p:sp>
        <p:nvSpPr>
          <p:cNvPr id="1048607" name="Google Shape;93;p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8" name="Google Shape;94;p5: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02"/>
        <p:cNvGrpSpPr/>
        <p:nvPr/>
      </p:nvGrpSpPr>
      <p:grpSpPr>
        <a:xfrm>
          <a:off x="0" y="0"/>
          <a:ext cx="0" cy="0"/>
          <a:chOff x="0" y="0"/>
          <a:chExt cx="0" cy="0"/>
        </a:xfrm>
      </p:grpSpPr>
      <p:sp>
        <p:nvSpPr>
          <p:cNvPr id="1048623" name="Google Shape;103;p6: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4" name="Google Shape;104;p6: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19"/>
        <p:cNvGrpSpPr/>
        <p:nvPr/>
      </p:nvGrpSpPr>
      <p:grpSpPr>
        <a:xfrm>
          <a:off x="0" y="0"/>
          <a:ext cx="0" cy="0"/>
          <a:chOff x="0" y="0"/>
          <a:chExt cx="0" cy="0"/>
        </a:xfrm>
      </p:grpSpPr>
      <p:sp>
        <p:nvSpPr>
          <p:cNvPr id="1048632" name="Google Shape;120;p7: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3" name="Google Shape;121;p7: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25"/>
        <p:cNvGrpSpPr/>
        <p:nvPr/>
      </p:nvGrpSpPr>
      <p:grpSpPr>
        <a:xfrm>
          <a:off x="0" y="0"/>
          <a:ext cx="0" cy="0"/>
          <a:chOff x="0" y="0"/>
          <a:chExt cx="0" cy="0"/>
        </a:xfrm>
      </p:grpSpPr>
      <p:sp>
        <p:nvSpPr>
          <p:cNvPr id="1048636" name="Google Shape;126;p8: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7" name="Google Shape;127;p8: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31"/>
        <p:cNvGrpSpPr/>
        <p:nvPr/>
      </p:nvGrpSpPr>
      <p:grpSpPr>
        <a:xfrm>
          <a:off x="0" y="0"/>
          <a:ext cx="0" cy="0"/>
          <a:chOff x="0" y="0"/>
          <a:chExt cx="0" cy="0"/>
        </a:xfrm>
      </p:grpSpPr>
      <p:sp>
        <p:nvSpPr>
          <p:cNvPr id="1048640" name="Google Shape;132;p9: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1" name="Google Shape;133;p9: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9"/>
        <p:cNvGrpSpPr/>
        <p:nvPr/>
      </p:nvGrpSpPr>
      <p:grpSpPr>
        <a:xfrm>
          <a:off x="0" y="0"/>
          <a:ext cx="0" cy="0"/>
          <a:chOff x="0" y="0"/>
          <a:chExt cx="0" cy="0"/>
        </a:xfrm>
      </p:grpSpPr>
      <p:cxnSp>
        <p:nvCxnSpPr>
          <p:cNvPr id="3145728" name="Google Shape;10;p2"/>
          <p:cNvCxnSpPr>
            <a:cxnSpLocks/>
          </p:cNvCxnSpPr>
          <p:nvPr/>
        </p:nvCxnSpPr>
        <p:spPr>
          <a:xfrm>
            <a:off x="7007735" y="3176888"/>
            <a:ext cx="562200" cy="0"/>
          </a:xfrm>
          <a:prstGeom prst="straightConnector1"/>
          <a:noFill/>
          <a:ln w="76200" cap="flat" cmpd="sng">
            <a:solidFill>
              <a:schemeClr val="lt2"/>
            </a:solidFill>
            <a:prstDash val="solid"/>
            <a:round/>
            <a:headEnd type="none" w="sm" len="sm"/>
            <a:tailEnd type="none" w="sm" len="sm"/>
          </a:ln>
        </p:spPr>
      </p:cxnSp>
      <p:cxnSp>
        <p:nvCxnSpPr>
          <p:cNvPr id="3145729" name="Google Shape;11;p2"/>
          <p:cNvCxnSpPr>
            <a:cxnSpLocks/>
          </p:cNvCxnSpPr>
          <p:nvPr/>
        </p:nvCxnSpPr>
        <p:spPr>
          <a:xfrm>
            <a:off x="1575035" y="3158252"/>
            <a:ext cx="562200" cy="0"/>
          </a:xfrm>
          <a:prstGeom prst="straightConnector1"/>
          <a:noFill/>
          <a:ln w="76200" cap="flat" cmpd="sng">
            <a:solidFill>
              <a:schemeClr val="lt2"/>
            </a:solidFill>
            <a:prstDash val="solid"/>
            <a:round/>
            <a:headEnd type="none" w="sm" len="sm"/>
            <a:tailEnd type="none" w="sm" len="sm"/>
          </a:ln>
        </p:spPr>
      </p:cxnSp>
      <p:grpSp>
        <p:nvGrpSpPr>
          <p:cNvPr id="25" name="Google Shape;12;p2"/>
          <p:cNvGrpSpPr/>
          <p:nvPr/>
        </p:nvGrpSpPr>
        <p:grpSpPr>
          <a:xfrm>
            <a:off x="1004144" y="1022025"/>
            <a:ext cx="7136669" cy="152400"/>
            <a:chOff x="1346429" y="1011300"/>
            <a:chExt cx="6452100" cy="152400"/>
          </a:xfrm>
        </p:grpSpPr>
        <p:cxnSp>
          <p:nvCxnSpPr>
            <p:cNvPr id="3145730" name="Google Shape;13;p2"/>
            <p:cNvCxnSpPr>
              <a:cxnSpLocks/>
            </p:cNvCxnSpPr>
            <p:nvPr/>
          </p:nvCxnSpPr>
          <p:spPr>
            <a:xfrm rot="10800000">
              <a:off x="1346429" y="1011300"/>
              <a:ext cx="6452100" cy="0"/>
            </a:xfrm>
            <a:prstGeom prst="straightConnector1"/>
            <a:noFill/>
            <a:ln w="76200" cap="flat" cmpd="sng">
              <a:solidFill>
                <a:schemeClr val="accent3"/>
              </a:solidFill>
              <a:prstDash val="solid"/>
              <a:round/>
              <a:headEnd type="none" w="sm" len="sm"/>
              <a:tailEnd type="none" w="sm" len="sm"/>
            </a:ln>
          </p:spPr>
        </p:cxnSp>
        <p:cxnSp>
          <p:nvCxnSpPr>
            <p:cNvPr id="3145731" name="Google Shape;14;p2"/>
            <p:cNvCxnSpPr>
              <a:cxnSpLocks/>
            </p:cNvCxnSpPr>
            <p:nvPr/>
          </p:nvCxnSpPr>
          <p:spPr>
            <a:xfrm rot="10800000">
              <a:off x="1346429" y="1163700"/>
              <a:ext cx="6452100" cy="0"/>
            </a:xfrm>
            <a:prstGeom prst="straightConnector1"/>
            <a:noFill/>
            <a:ln w="9525" cap="flat" cmpd="sng">
              <a:solidFill>
                <a:schemeClr val="accent3"/>
              </a:solidFill>
              <a:prstDash val="solid"/>
              <a:round/>
              <a:headEnd type="none" w="sm" len="sm"/>
              <a:tailEnd type="none" w="sm" len="sm"/>
            </a:ln>
          </p:spPr>
        </p:cxnSp>
      </p:grpSp>
      <p:grpSp>
        <p:nvGrpSpPr>
          <p:cNvPr id="26" name="Google Shape;15;p2"/>
          <p:cNvGrpSpPr/>
          <p:nvPr/>
        </p:nvGrpSpPr>
        <p:grpSpPr>
          <a:xfrm>
            <a:off x="1004151" y="3969100"/>
            <a:ext cx="7136669" cy="152400"/>
            <a:chOff x="1346435" y="3969088"/>
            <a:chExt cx="6452100" cy="152400"/>
          </a:xfrm>
        </p:grpSpPr>
        <p:cxnSp>
          <p:nvCxnSpPr>
            <p:cNvPr id="3145732" name="Google Shape;16;p2"/>
            <p:cNvCxnSpPr>
              <a:cxnSpLocks/>
            </p:cNvCxnSpPr>
            <p:nvPr/>
          </p:nvCxnSpPr>
          <p:spPr>
            <a:xfrm>
              <a:off x="1346435" y="4121488"/>
              <a:ext cx="6452100" cy="0"/>
            </a:xfrm>
            <a:prstGeom prst="straightConnector1"/>
            <a:noFill/>
            <a:ln w="76200" cap="flat" cmpd="sng">
              <a:solidFill>
                <a:schemeClr val="accent3"/>
              </a:solidFill>
              <a:prstDash val="solid"/>
              <a:round/>
              <a:headEnd type="none" w="sm" len="sm"/>
              <a:tailEnd type="none" w="sm" len="sm"/>
            </a:ln>
          </p:spPr>
        </p:cxnSp>
        <p:cxnSp>
          <p:nvCxnSpPr>
            <p:cNvPr id="3145733" name="Google Shape;17;p2"/>
            <p:cNvCxnSpPr>
              <a:cxnSpLocks/>
            </p:cNvCxnSpPr>
            <p:nvPr/>
          </p:nvCxnSpPr>
          <p:spPr>
            <a:xfrm>
              <a:off x="1346435" y="3969088"/>
              <a:ext cx="6452100" cy="0"/>
            </a:xfrm>
            <a:prstGeom prst="straightConnector1"/>
            <a:noFill/>
            <a:ln w="9525" cap="flat" cmpd="sng">
              <a:solidFill>
                <a:schemeClr val="accent3"/>
              </a:solidFill>
              <a:prstDash val="solid"/>
              <a:round/>
              <a:headEnd type="none" w="sm" len="sm"/>
              <a:tailEnd type="none" w="sm" len="sm"/>
            </a:ln>
          </p:spPr>
        </p:cxnSp>
      </p:grpSp>
      <p:sp>
        <p:nvSpPr>
          <p:cNvPr id="1048579" name="Google Shape;18;p2"/>
          <p:cNvSpPr txBox="1"/>
          <p:nvPr>
            <p:ph type="ctrTitle"/>
          </p:nvPr>
        </p:nvSpPr>
        <p:spPr>
          <a:xfrm>
            <a:off x="1004150" y="1751764"/>
            <a:ext cx="7136700" cy="10224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5400"/>
              <a:buNone/>
              <a:defRPr sz="5400"/>
            </a:lvl1pPr>
            <a:lvl2pPr algn="ctr" lvl="1">
              <a:lnSpc>
                <a:spcPct val="100000"/>
              </a:lnSpc>
              <a:spcBef>
                <a:spcPts val="0"/>
              </a:spcBef>
              <a:spcAft>
                <a:spcPts val="0"/>
              </a:spcAft>
              <a:buSzPts val="5400"/>
              <a:buNone/>
              <a:defRPr sz="5400"/>
            </a:lvl2pPr>
            <a:lvl3pPr algn="ctr" lvl="2">
              <a:lnSpc>
                <a:spcPct val="100000"/>
              </a:lnSpc>
              <a:spcBef>
                <a:spcPts val="0"/>
              </a:spcBef>
              <a:spcAft>
                <a:spcPts val="0"/>
              </a:spcAft>
              <a:buSzPts val="5400"/>
              <a:buNone/>
              <a:defRPr sz="5400"/>
            </a:lvl3pPr>
            <a:lvl4pPr algn="ctr" lvl="3">
              <a:lnSpc>
                <a:spcPct val="100000"/>
              </a:lnSpc>
              <a:spcBef>
                <a:spcPts val="0"/>
              </a:spcBef>
              <a:spcAft>
                <a:spcPts val="0"/>
              </a:spcAft>
              <a:buSzPts val="5400"/>
              <a:buNone/>
              <a:defRPr sz="5400"/>
            </a:lvl4pPr>
            <a:lvl5pPr algn="ctr" lvl="4">
              <a:lnSpc>
                <a:spcPct val="100000"/>
              </a:lnSpc>
              <a:spcBef>
                <a:spcPts val="0"/>
              </a:spcBef>
              <a:spcAft>
                <a:spcPts val="0"/>
              </a:spcAft>
              <a:buSzPts val="5400"/>
              <a:buNone/>
              <a:defRPr sz="5400"/>
            </a:lvl5pPr>
            <a:lvl6pPr algn="ctr" lvl="5">
              <a:lnSpc>
                <a:spcPct val="100000"/>
              </a:lnSpc>
              <a:spcBef>
                <a:spcPts val="0"/>
              </a:spcBef>
              <a:spcAft>
                <a:spcPts val="0"/>
              </a:spcAft>
              <a:buSzPts val="5400"/>
              <a:buNone/>
              <a:defRPr sz="5400"/>
            </a:lvl6pPr>
            <a:lvl7pPr algn="ctr" lvl="6">
              <a:lnSpc>
                <a:spcPct val="100000"/>
              </a:lnSpc>
              <a:spcBef>
                <a:spcPts val="0"/>
              </a:spcBef>
              <a:spcAft>
                <a:spcPts val="0"/>
              </a:spcAft>
              <a:buSzPts val="5400"/>
              <a:buNone/>
              <a:defRPr sz="5400"/>
            </a:lvl7pPr>
            <a:lvl8pPr algn="ctr" lvl="7">
              <a:lnSpc>
                <a:spcPct val="100000"/>
              </a:lnSpc>
              <a:spcBef>
                <a:spcPts val="0"/>
              </a:spcBef>
              <a:spcAft>
                <a:spcPts val="0"/>
              </a:spcAft>
              <a:buSzPts val="5400"/>
              <a:buNone/>
              <a:defRPr sz="5400"/>
            </a:lvl8pPr>
            <a:lvl9pPr algn="ctr" lvl="8">
              <a:lnSpc>
                <a:spcPct val="100000"/>
              </a:lnSpc>
              <a:spcBef>
                <a:spcPts val="0"/>
              </a:spcBef>
              <a:spcAft>
                <a:spcPts val="0"/>
              </a:spcAft>
              <a:buSzPts val="5400"/>
              <a:buNone/>
              <a:defRPr sz="5400"/>
            </a:lvl9pPr>
          </a:lstStyle>
          <a:p/>
        </p:txBody>
      </p:sp>
      <p:sp>
        <p:nvSpPr>
          <p:cNvPr id="1048580" name="Google Shape;19;p2"/>
          <p:cNvSpPr txBox="1"/>
          <p:nvPr>
            <p:ph type="subTitle" idx="1"/>
          </p:nvPr>
        </p:nvSpPr>
        <p:spPr>
          <a:xfrm>
            <a:off x="2137225" y="2850039"/>
            <a:ext cx="4870500" cy="7926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400"/>
              <a:buNone/>
              <a:defRPr sz="2400"/>
            </a:lvl1pPr>
            <a:lvl2pPr algn="ctr" lvl="1">
              <a:lnSpc>
                <a:spcPct val="100000"/>
              </a:lnSpc>
              <a:spcBef>
                <a:spcPts val="0"/>
              </a:spcBef>
              <a:spcAft>
                <a:spcPts val="0"/>
              </a:spcAft>
              <a:buSzPts val="2400"/>
              <a:buNone/>
              <a:defRPr sz="2400"/>
            </a:lvl2pPr>
            <a:lvl3pPr algn="ctr" lvl="2">
              <a:lnSpc>
                <a:spcPct val="100000"/>
              </a:lnSpc>
              <a:spcBef>
                <a:spcPts val="0"/>
              </a:spcBef>
              <a:spcAft>
                <a:spcPts val="0"/>
              </a:spcAft>
              <a:buSzPts val="2400"/>
              <a:buNone/>
              <a:defRPr sz="2400"/>
            </a:lvl3pPr>
            <a:lvl4pPr algn="ctr" lvl="3">
              <a:lnSpc>
                <a:spcPct val="100000"/>
              </a:lnSpc>
              <a:spcBef>
                <a:spcPts val="0"/>
              </a:spcBef>
              <a:spcAft>
                <a:spcPts val="0"/>
              </a:spcAft>
              <a:buSzPts val="2400"/>
              <a:buNone/>
              <a:defRPr sz="2400"/>
            </a:lvl4pPr>
            <a:lvl5pPr algn="ctr" lvl="4">
              <a:lnSpc>
                <a:spcPct val="100000"/>
              </a:lnSpc>
              <a:spcBef>
                <a:spcPts val="0"/>
              </a:spcBef>
              <a:spcAft>
                <a:spcPts val="0"/>
              </a:spcAft>
              <a:buSzPts val="2400"/>
              <a:buNone/>
              <a:defRPr sz="2400"/>
            </a:lvl5pPr>
            <a:lvl6pPr algn="ctr" lvl="5">
              <a:lnSpc>
                <a:spcPct val="100000"/>
              </a:lnSpc>
              <a:spcBef>
                <a:spcPts val="0"/>
              </a:spcBef>
              <a:spcAft>
                <a:spcPts val="0"/>
              </a:spcAft>
              <a:buSzPts val="2400"/>
              <a:buNone/>
              <a:defRPr sz="2400"/>
            </a:lvl6pPr>
            <a:lvl7pPr algn="ctr" lvl="6">
              <a:lnSpc>
                <a:spcPct val="100000"/>
              </a:lnSpc>
              <a:spcBef>
                <a:spcPts val="0"/>
              </a:spcBef>
              <a:spcAft>
                <a:spcPts val="0"/>
              </a:spcAft>
              <a:buSzPts val="2400"/>
              <a:buNone/>
              <a:defRPr sz="2400"/>
            </a:lvl7pPr>
            <a:lvl8pPr algn="ctr" lvl="7">
              <a:lnSpc>
                <a:spcPct val="100000"/>
              </a:lnSpc>
              <a:spcBef>
                <a:spcPts val="0"/>
              </a:spcBef>
              <a:spcAft>
                <a:spcPts val="0"/>
              </a:spcAft>
              <a:buSzPts val="2400"/>
              <a:buNone/>
              <a:defRPr sz="2400"/>
            </a:lvl8pPr>
            <a:lvl9pPr algn="ctr" lvl="8">
              <a:lnSpc>
                <a:spcPct val="100000"/>
              </a:lnSpc>
              <a:spcBef>
                <a:spcPts val="0"/>
              </a:spcBef>
              <a:spcAft>
                <a:spcPts val="0"/>
              </a:spcAft>
              <a:buSzPts val="2400"/>
              <a:buNone/>
              <a:defRPr sz="2400"/>
            </a:lvl9pPr>
          </a:lstStyle>
          <a:p/>
        </p:txBody>
      </p:sp>
      <p:sp>
        <p:nvSpPr>
          <p:cNvPr id="1048581" name="Google Shape;20;p2"/>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8" name="Shape 55"/>
        <p:cNvGrpSpPr/>
        <p:nvPr/>
      </p:nvGrpSpPr>
      <p:grpSpPr>
        <a:xfrm>
          <a:off x="0" y="0"/>
          <a:ext cx="0" cy="0"/>
          <a:chOff x="0" y="0"/>
          <a:chExt cx="0" cy="0"/>
        </a:xfrm>
      </p:grpSpPr>
      <p:sp>
        <p:nvSpPr>
          <p:cNvPr id="1048698" name="Google Shape;56;p11"/>
          <p:cNvSpPr/>
          <p:nvPr/>
        </p:nvSpPr>
        <p:spPr>
          <a:xfrm>
            <a:off x="-75" y="5045700"/>
            <a:ext cx="9144000" cy="978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99" name="Google Shape;57;p11"/>
          <p:cNvSpPr txBox="1"/>
          <p:nvPr>
            <p:ph type="title" hasCustomPrompt="1"/>
          </p:nvPr>
        </p:nvSpPr>
        <p:spPr>
          <a:xfrm>
            <a:off x="311700" y="1304850"/>
            <a:ext cx="8520600" cy="15384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accent3"/>
              </a:buClr>
              <a:buSzPts val="13000"/>
              <a:buNone/>
              <a:defRPr sz="13000">
                <a:solidFill>
                  <a:schemeClr val="accent3"/>
                </a:solidFill>
              </a:defRPr>
            </a:lvl1pPr>
            <a:lvl2pPr algn="ctr" lvl="1">
              <a:lnSpc>
                <a:spcPct val="100000"/>
              </a:lnSpc>
              <a:spcBef>
                <a:spcPts val="0"/>
              </a:spcBef>
              <a:spcAft>
                <a:spcPts val="0"/>
              </a:spcAft>
              <a:buClr>
                <a:schemeClr val="accent3"/>
              </a:buClr>
              <a:buSzPts val="13000"/>
              <a:buNone/>
              <a:defRPr sz="13000">
                <a:solidFill>
                  <a:schemeClr val="accent3"/>
                </a:solidFill>
              </a:defRPr>
            </a:lvl2pPr>
            <a:lvl3pPr algn="ctr" lvl="2">
              <a:lnSpc>
                <a:spcPct val="100000"/>
              </a:lnSpc>
              <a:spcBef>
                <a:spcPts val="0"/>
              </a:spcBef>
              <a:spcAft>
                <a:spcPts val="0"/>
              </a:spcAft>
              <a:buClr>
                <a:schemeClr val="accent3"/>
              </a:buClr>
              <a:buSzPts val="13000"/>
              <a:buNone/>
              <a:defRPr sz="13000">
                <a:solidFill>
                  <a:schemeClr val="accent3"/>
                </a:solidFill>
              </a:defRPr>
            </a:lvl3pPr>
            <a:lvl4pPr algn="ctr" lvl="3">
              <a:lnSpc>
                <a:spcPct val="100000"/>
              </a:lnSpc>
              <a:spcBef>
                <a:spcPts val="0"/>
              </a:spcBef>
              <a:spcAft>
                <a:spcPts val="0"/>
              </a:spcAft>
              <a:buClr>
                <a:schemeClr val="accent3"/>
              </a:buClr>
              <a:buSzPts val="13000"/>
              <a:buNone/>
              <a:defRPr sz="13000">
                <a:solidFill>
                  <a:schemeClr val="accent3"/>
                </a:solidFill>
              </a:defRPr>
            </a:lvl4pPr>
            <a:lvl5pPr algn="ctr" lvl="4">
              <a:lnSpc>
                <a:spcPct val="100000"/>
              </a:lnSpc>
              <a:spcBef>
                <a:spcPts val="0"/>
              </a:spcBef>
              <a:spcAft>
                <a:spcPts val="0"/>
              </a:spcAft>
              <a:buClr>
                <a:schemeClr val="accent3"/>
              </a:buClr>
              <a:buSzPts val="13000"/>
              <a:buNone/>
              <a:defRPr sz="13000">
                <a:solidFill>
                  <a:schemeClr val="accent3"/>
                </a:solidFill>
              </a:defRPr>
            </a:lvl5pPr>
            <a:lvl6pPr algn="ctr" lvl="5">
              <a:lnSpc>
                <a:spcPct val="100000"/>
              </a:lnSpc>
              <a:spcBef>
                <a:spcPts val="0"/>
              </a:spcBef>
              <a:spcAft>
                <a:spcPts val="0"/>
              </a:spcAft>
              <a:buClr>
                <a:schemeClr val="accent3"/>
              </a:buClr>
              <a:buSzPts val="13000"/>
              <a:buNone/>
              <a:defRPr sz="13000">
                <a:solidFill>
                  <a:schemeClr val="accent3"/>
                </a:solidFill>
              </a:defRPr>
            </a:lvl6pPr>
            <a:lvl7pPr algn="ctr" lvl="6">
              <a:lnSpc>
                <a:spcPct val="100000"/>
              </a:lnSpc>
              <a:spcBef>
                <a:spcPts val="0"/>
              </a:spcBef>
              <a:spcAft>
                <a:spcPts val="0"/>
              </a:spcAft>
              <a:buClr>
                <a:schemeClr val="accent3"/>
              </a:buClr>
              <a:buSzPts val="13000"/>
              <a:buNone/>
              <a:defRPr sz="13000">
                <a:solidFill>
                  <a:schemeClr val="accent3"/>
                </a:solidFill>
              </a:defRPr>
            </a:lvl7pPr>
            <a:lvl8pPr algn="ctr" lvl="7">
              <a:lnSpc>
                <a:spcPct val="100000"/>
              </a:lnSpc>
              <a:spcBef>
                <a:spcPts val="0"/>
              </a:spcBef>
              <a:spcAft>
                <a:spcPts val="0"/>
              </a:spcAft>
              <a:buClr>
                <a:schemeClr val="accent3"/>
              </a:buClr>
              <a:buSzPts val="13000"/>
              <a:buNone/>
              <a:defRPr sz="13000">
                <a:solidFill>
                  <a:schemeClr val="accent3"/>
                </a:solidFill>
              </a:defRPr>
            </a:lvl8pPr>
            <a:lvl9pPr algn="ctr" lvl="8">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1048700" name="Google Shape;58;p11"/>
          <p:cNvSpPr txBox="1"/>
          <p:nvPr>
            <p:ph type="body" idx="1"/>
          </p:nvPr>
        </p:nvSpPr>
        <p:spPr>
          <a:xfrm>
            <a:off x="311700" y="2995650"/>
            <a:ext cx="8520600" cy="1071600"/>
          </a:xfrm>
          <a:prstGeom prst="rect"/>
          <a:noFill/>
          <a:ln>
            <a:noFill/>
          </a:ln>
        </p:spPr>
        <p:txBody>
          <a:bodyPr anchor="t" anchorCtr="0" bIns="91425" lIns="91425" rIns="91425" spcFirstLastPara="1" tIns="91425" wrap="square">
            <a:noAutofit/>
          </a:bodyPr>
          <a:lstStyle>
            <a:lvl1pPr algn="ctr" indent="-342900" lvl="0" marL="457200">
              <a:lnSpc>
                <a:spcPct val="115000"/>
              </a:lnSpc>
              <a:spcBef>
                <a:spcPts val="0"/>
              </a:spcBef>
              <a:spcAft>
                <a:spcPts val="0"/>
              </a:spcAft>
              <a:buSzPts val="1800"/>
              <a:buChar char="●"/>
            </a:lvl1pPr>
            <a:lvl2pPr algn="ctr" indent="-317500" lvl="1" marL="914400">
              <a:lnSpc>
                <a:spcPct val="115000"/>
              </a:lnSpc>
              <a:spcBef>
                <a:spcPts val="1600"/>
              </a:spcBef>
              <a:spcAft>
                <a:spcPts val="0"/>
              </a:spcAft>
              <a:buSzPts val="1400"/>
              <a:buChar char="○"/>
            </a:lvl2pPr>
            <a:lvl3pPr algn="ctr" indent="-317500" lvl="2" marL="1371600">
              <a:lnSpc>
                <a:spcPct val="115000"/>
              </a:lnSpc>
              <a:spcBef>
                <a:spcPts val="1600"/>
              </a:spcBef>
              <a:spcAft>
                <a:spcPts val="0"/>
              </a:spcAft>
              <a:buSzPts val="1400"/>
              <a:buChar char="■"/>
            </a:lvl3pPr>
            <a:lvl4pPr algn="ctr" indent="-317500" lvl="3" marL="1828800">
              <a:lnSpc>
                <a:spcPct val="115000"/>
              </a:lnSpc>
              <a:spcBef>
                <a:spcPts val="1600"/>
              </a:spcBef>
              <a:spcAft>
                <a:spcPts val="0"/>
              </a:spcAft>
              <a:buSzPts val="1400"/>
              <a:buChar char="●"/>
            </a:lvl4pPr>
            <a:lvl5pPr algn="ctr" indent="-317500" lvl="4" marL="2286000">
              <a:lnSpc>
                <a:spcPct val="115000"/>
              </a:lnSpc>
              <a:spcBef>
                <a:spcPts val="1600"/>
              </a:spcBef>
              <a:spcAft>
                <a:spcPts val="0"/>
              </a:spcAft>
              <a:buSzPts val="1400"/>
              <a:buChar char="○"/>
            </a:lvl5pPr>
            <a:lvl6pPr algn="ctr" indent="-317500" lvl="5" marL="2743200">
              <a:lnSpc>
                <a:spcPct val="115000"/>
              </a:lnSpc>
              <a:spcBef>
                <a:spcPts val="1600"/>
              </a:spcBef>
              <a:spcAft>
                <a:spcPts val="0"/>
              </a:spcAft>
              <a:buSzPts val="1400"/>
              <a:buChar char="■"/>
            </a:lvl6pPr>
            <a:lvl7pPr algn="ctr" indent="-317500" lvl="6" marL="3200400">
              <a:lnSpc>
                <a:spcPct val="115000"/>
              </a:lnSpc>
              <a:spcBef>
                <a:spcPts val="1600"/>
              </a:spcBef>
              <a:spcAft>
                <a:spcPts val="0"/>
              </a:spcAft>
              <a:buSzPts val="1400"/>
              <a:buChar char="●"/>
            </a:lvl7pPr>
            <a:lvl8pPr algn="ctr" indent="-317500" lvl="7" marL="3657600">
              <a:lnSpc>
                <a:spcPct val="115000"/>
              </a:lnSpc>
              <a:spcBef>
                <a:spcPts val="1600"/>
              </a:spcBef>
              <a:spcAft>
                <a:spcPts val="0"/>
              </a:spcAft>
              <a:buSzPts val="1400"/>
              <a:buChar char="○"/>
            </a:lvl8pPr>
            <a:lvl9pPr algn="ctr" indent="-317500" lvl="8" marL="4114800">
              <a:lnSpc>
                <a:spcPct val="115000"/>
              </a:lnSpc>
              <a:spcBef>
                <a:spcPts val="1600"/>
              </a:spcBef>
              <a:spcAft>
                <a:spcPts val="1600"/>
              </a:spcAft>
              <a:buSzPts val="1400"/>
              <a:buChar char="■"/>
            </a:lvl9pPr>
          </a:lstStyle>
          <a:p/>
        </p:txBody>
      </p:sp>
      <p:sp>
        <p:nvSpPr>
          <p:cNvPr id="1048701" name="Google Shape;59;p11"/>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06" name="Shape 60"/>
        <p:cNvGrpSpPr/>
        <p:nvPr/>
      </p:nvGrpSpPr>
      <p:grpSpPr>
        <a:xfrm>
          <a:off x="0" y="0"/>
          <a:ext cx="0" cy="0"/>
          <a:chOff x="0" y="0"/>
          <a:chExt cx="0" cy="0"/>
        </a:xfrm>
      </p:grpSpPr>
      <p:sp>
        <p:nvSpPr>
          <p:cNvPr id="1048695" name="Google Shape;61;p12"/>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41" name="Shape 21"/>
        <p:cNvGrpSpPr/>
        <p:nvPr/>
      </p:nvGrpSpPr>
      <p:grpSpPr>
        <a:xfrm>
          <a:off x="0" y="0"/>
          <a:ext cx="0" cy="0"/>
          <a:chOff x="0" y="0"/>
          <a:chExt cx="0" cy="0"/>
        </a:xfrm>
      </p:grpSpPr>
      <p:sp>
        <p:nvSpPr>
          <p:cNvPr id="1048586" name="Google Shape;22;p3"/>
          <p:cNvSpPr/>
          <p:nvPr/>
        </p:nvSpPr>
        <p:spPr>
          <a:xfrm>
            <a:off x="-75" y="5045700"/>
            <a:ext cx="9144000" cy="97800"/>
          </a:xfrm>
          <a:prstGeom prst="rect"/>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7" name="Google Shape;23;p3"/>
          <p:cNvSpPr txBox="1"/>
          <p:nvPr>
            <p:ph type="title"/>
          </p:nvPr>
        </p:nvSpPr>
        <p:spPr>
          <a:xfrm>
            <a:off x="311700" y="445025"/>
            <a:ext cx="8520600" cy="7074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3600"/>
              <a:buNone/>
            </a:lvl1pPr>
            <a:lvl2pPr algn="l" lvl="1">
              <a:lnSpc>
                <a:spcPct val="100000"/>
              </a:lnSpc>
              <a:spcBef>
                <a:spcPts val="0"/>
              </a:spcBef>
              <a:spcAft>
                <a:spcPts val="0"/>
              </a:spcAft>
              <a:buSzPts val="3600"/>
              <a:buNone/>
            </a:lvl2pPr>
            <a:lvl3pPr algn="l" lvl="2">
              <a:lnSpc>
                <a:spcPct val="100000"/>
              </a:lnSpc>
              <a:spcBef>
                <a:spcPts val="0"/>
              </a:spcBef>
              <a:spcAft>
                <a:spcPts val="0"/>
              </a:spcAft>
              <a:buSzPts val="3600"/>
              <a:buNone/>
            </a:lvl3pPr>
            <a:lvl4pPr algn="l" lvl="3">
              <a:lnSpc>
                <a:spcPct val="100000"/>
              </a:lnSpc>
              <a:spcBef>
                <a:spcPts val="0"/>
              </a:spcBef>
              <a:spcAft>
                <a:spcPts val="0"/>
              </a:spcAft>
              <a:buSzPts val="3600"/>
              <a:buNone/>
            </a:lvl4pPr>
            <a:lvl5pPr algn="l" lvl="4">
              <a:lnSpc>
                <a:spcPct val="100000"/>
              </a:lnSpc>
              <a:spcBef>
                <a:spcPts val="0"/>
              </a:spcBef>
              <a:spcAft>
                <a:spcPts val="0"/>
              </a:spcAft>
              <a:buSzPts val="3600"/>
              <a:buNone/>
            </a:lvl5pPr>
            <a:lvl6pPr algn="l" lvl="5">
              <a:lnSpc>
                <a:spcPct val="100000"/>
              </a:lnSpc>
              <a:spcBef>
                <a:spcPts val="0"/>
              </a:spcBef>
              <a:spcAft>
                <a:spcPts val="0"/>
              </a:spcAft>
              <a:buSzPts val="3600"/>
              <a:buNone/>
            </a:lvl6pPr>
            <a:lvl7pPr algn="l" lvl="6">
              <a:lnSpc>
                <a:spcPct val="100000"/>
              </a:lnSpc>
              <a:spcBef>
                <a:spcPts val="0"/>
              </a:spcBef>
              <a:spcAft>
                <a:spcPts val="0"/>
              </a:spcAft>
              <a:buSzPts val="3600"/>
              <a:buNone/>
            </a:lvl7pPr>
            <a:lvl8pPr algn="l" lvl="7">
              <a:lnSpc>
                <a:spcPct val="100000"/>
              </a:lnSpc>
              <a:spcBef>
                <a:spcPts val="0"/>
              </a:spcBef>
              <a:spcAft>
                <a:spcPts val="0"/>
              </a:spcAft>
              <a:buSzPts val="3600"/>
              <a:buNone/>
            </a:lvl8pPr>
            <a:lvl9pPr algn="l" lvl="8">
              <a:lnSpc>
                <a:spcPct val="100000"/>
              </a:lnSpc>
              <a:spcBef>
                <a:spcPts val="0"/>
              </a:spcBef>
              <a:spcAft>
                <a:spcPts val="0"/>
              </a:spcAft>
              <a:buSzPts val="3600"/>
              <a:buNone/>
            </a:lvl9pPr>
          </a:lstStyle>
          <a:p/>
        </p:txBody>
      </p:sp>
      <p:sp>
        <p:nvSpPr>
          <p:cNvPr id="1048588" name="Google Shape;24;p3"/>
          <p:cNvSpPr txBox="1"/>
          <p:nvPr>
            <p:ph type="body" idx="1"/>
          </p:nvPr>
        </p:nvSpPr>
        <p:spPr>
          <a:xfrm>
            <a:off x="311700" y="1266325"/>
            <a:ext cx="8520600" cy="3302700"/>
          </a:xfrm>
          <a:prstGeom prst="rect"/>
          <a:noFill/>
          <a:ln>
            <a:noFill/>
          </a:ln>
        </p:spPr>
        <p:txBody>
          <a:bodyPr anchor="t"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589" name="Google Shape;25;p3"/>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54" name="Shape 26"/>
        <p:cNvGrpSpPr/>
        <p:nvPr/>
      </p:nvGrpSpPr>
      <p:grpSpPr>
        <a:xfrm>
          <a:off x="0" y="0"/>
          <a:ext cx="0" cy="0"/>
          <a:chOff x="0" y="0"/>
          <a:chExt cx="0" cy="0"/>
        </a:xfrm>
      </p:grpSpPr>
      <p:sp>
        <p:nvSpPr>
          <p:cNvPr id="1048609" name="Google Shape;27;p4"/>
          <p:cNvSpPr txBox="1"/>
          <p:nvPr>
            <p:ph type="title"/>
          </p:nvPr>
        </p:nvSpPr>
        <p:spPr>
          <a:xfrm>
            <a:off x="311700" y="445025"/>
            <a:ext cx="8520600" cy="7074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3600"/>
              <a:buNone/>
            </a:lvl1pPr>
            <a:lvl2pPr algn="l" lvl="1">
              <a:lnSpc>
                <a:spcPct val="100000"/>
              </a:lnSpc>
              <a:spcBef>
                <a:spcPts val="0"/>
              </a:spcBef>
              <a:spcAft>
                <a:spcPts val="0"/>
              </a:spcAft>
              <a:buSzPts val="3600"/>
              <a:buNone/>
            </a:lvl2pPr>
            <a:lvl3pPr algn="l" lvl="2">
              <a:lnSpc>
                <a:spcPct val="100000"/>
              </a:lnSpc>
              <a:spcBef>
                <a:spcPts val="0"/>
              </a:spcBef>
              <a:spcAft>
                <a:spcPts val="0"/>
              </a:spcAft>
              <a:buSzPts val="3600"/>
              <a:buNone/>
            </a:lvl3pPr>
            <a:lvl4pPr algn="l" lvl="3">
              <a:lnSpc>
                <a:spcPct val="100000"/>
              </a:lnSpc>
              <a:spcBef>
                <a:spcPts val="0"/>
              </a:spcBef>
              <a:spcAft>
                <a:spcPts val="0"/>
              </a:spcAft>
              <a:buSzPts val="3600"/>
              <a:buNone/>
            </a:lvl4pPr>
            <a:lvl5pPr algn="l" lvl="4">
              <a:lnSpc>
                <a:spcPct val="100000"/>
              </a:lnSpc>
              <a:spcBef>
                <a:spcPts val="0"/>
              </a:spcBef>
              <a:spcAft>
                <a:spcPts val="0"/>
              </a:spcAft>
              <a:buSzPts val="3600"/>
              <a:buNone/>
            </a:lvl5pPr>
            <a:lvl6pPr algn="l" lvl="5">
              <a:lnSpc>
                <a:spcPct val="100000"/>
              </a:lnSpc>
              <a:spcBef>
                <a:spcPts val="0"/>
              </a:spcBef>
              <a:spcAft>
                <a:spcPts val="0"/>
              </a:spcAft>
              <a:buSzPts val="3600"/>
              <a:buNone/>
            </a:lvl6pPr>
            <a:lvl7pPr algn="l" lvl="6">
              <a:lnSpc>
                <a:spcPct val="100000"/>
              </a:lnSpc>
              <a:spcBef>
                <a:spcPts val="0"/>
              </a:spcBef>
              <a:spcAft>
                <a:spcPts val="0"/>
              </a:spcAft>
              <a:buSzPts val="3600"/>
              <a:buNone/>
            </a:lvl7pPr>
            <a:lvl8pPr algn="l" lvl="7">
              <a:lnSpc>
                <a:spcPct val="100000"/>
              </a:lnSpc>
              <a:spcBef>
                <a:spcPts val="0"/>
              </a:spcBef>
              <a:spcAft>
                <a:spcPts val="0"/>
              </a:spcAft>
              <a:buSzPts val="3600"/>
              <a:buNone/>
            </a:lvl8pPr>
            <a:lvl9pPr algn="l" lvl="8">
              <a:lnSpc>
                <a:spcPct val="100000"/>
              </a:lnSpc>
              <a:spcBef>
                <a:spcPts val="0"/>
              </a:spcBef>
              <a:spcAft>
                <a:spcPts val="0"/>
              </a:spcAft>
              <a:buSzPts val="3600"/>
              <a:buNone/>
            </a:lvl9pPr>
          </a:lstStyle>
          <a:p/>
        </p:txBody>
      </p:sp>
      <p:sp>
        <p:nvSpPr>
          <p:cNvPr id="1048610" name="Google Shape;28;p4"/>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8" name="Shape 29"/>
        <p:cNvGrpSpPr/>
        <p:nvPr/>
      </p:nvGrpSpPr>
      <p:grpSpPr>
        <a:xfrm>
          <a:off x="0" y="0"/>
          <a:ext cx="0" cy="0"/>
          <a:chOff x="0" y="0"/>
          <a:chExt cx="0" cy="0"/>
        </a:xfrm>
      </p:grpSpPr>
      <p:sp>
        <p:nvSpPr>
          <p:cNvPr id="1048625" name="Google Shape;30;p5"/>
          <p:cNvSpPr/>
          <p:nvPr/>
        </p:nvSpPr>
        <p:spPr>
          <a:xfrm>
            <a:off x="4572000" y="0"/>
            <a:ext cx="4572000" cy="5143500"/>
          </a:xfrm>
          <a:prstGeom prst="rect"/>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cxnSp>
        <p:nvCxnSpPr>
          <p:cNvPr id="3145735" name="Google Shape;31;p5"/>
          <p:cNvCxnSpPr>
            <a:cxnSpLocks/>
          </p:cNvCxnSpPr>
          <p:nvPr/>
        </p:nvCxnSpPr>
        <p:spPr>
          <a:xfrm>
            <a:off x="5029675" y="4495500"/>
            <a:ext cx="468300" cy="0"/>
          </a:xfrm>
          <a:prstGeom prst="straightConnector1"/>
          <a:noFill/>
          <a:ln w="19050" cap="flat" cmpd="sng">
            <a:solidFill>
              <a:schemeClr val="lt1"/>
            </a:solidFill>
            <a:prstDash val="solid"/>
            <a:round/>
            <a:headEnd type="none" w="sm" len="sm"/>
            <a:tailEnd type="none" w="sm" len="sm"/>
          </a:ln>
        </p:spPr>
      </p:cxnSp>
      <p:sp>
        <p:nvSpPr>
          <p:cNvPr id="1048626" name="Google Shape;32;p5"/>
          <p:cNvSpPr txBox="1"/>
          <p:nvPr>
            <p:ph type="title"/>
          </p:nvPr>
        </p:nvSpPr>
        <p:spPr>
          <a:xfrm>
            <a:off x="265500" y="1039675"/>
            <a:ext cx="4045200" cy="16758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27" name="Google Shape;33;p5"/>
          <p:cNvSpPr txBox="1"/>
          <p:nvPr>
            <p:ph type="subTitle" idx="1"/>
          </p:nvPr>
        </p:nvSpPr>
        <p:spPr>
          <a:xfrm>
            <a:off x="265500" y="27268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28" name="Google Shape;34;p5"/>
          <p:cNvSpPr txBox="1"/>
          <p:nvPr>
            <p:ph type="body" idx="2"/>
          </p:nvPr>
        </p:nvSpPr>
        <p:spPr>
          <a:xfrm>
            <a:off x="4939500" y="724200"/>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Clr>
                <a:schemeClr val="lt1"/>
              </a:buClr>
              <a:buSzPts val="1800"/>
              <a:buChar char="●"/>
              <a:defRPr>
                <a:solidFill>
                  <a:schemeClr val="lt1"/>
                </a:solidFill>
              </a:defRPr>
            </a:lvl1pPr>
            <a:lvl2pPr algn="l" indent="-317500" lvl="1" marL="914400">
              <a:lnSpc>
                <a:spcPct val="115000"/>
              </a:lnSpc>
              <a:spcBef>
                <a:spcPts val="1600"/>
              </a:spcBef>
              <a:spcAft>
                <a:spcPts val="0"/>
              </a:spcAft>
              <a:buClr>
                <a:schemeClr val="lt1"/>
              </a:buClr>
              <a:buSzPts val="1400"/>
              <a:buChar char="○"/>
              <a:defRPr>
                <a:solidFill>
                  <a:schemeClr val="lt1"/>
                </a:solidFill>
              </a:defRPr>
            </a:lvl2pPr>
            <a:lvl3pPr algn="l" indent="-317500" lvl="2" marL="1371600">
              <a:lnSpc>
                <a:spcPct val="115000"/>
              </a:lnSpc>
              <a:spcBef>
                <a:spcPts val="1600"/>
              </a:spcBef>
              <a:spcAft>
                <a:spcPts val="0"/>
              </a:spcAft>
              <a:buClr>
                <a:schemeClr val="lt1"/>
              </a:buClr>
              <a:buSzPts val="1400"/>
              <a:buChar char="■"/>
              <a:defRPr>
                <a:solidFill>
                  <a:schemeClr val="lt1"/>
                </a:solidFill>
              </a:defRPr>
            </a:lvl3pPr>
            <a:lvl4pPr algn="l" indent="-317500" lvl="3" marL="1828800">
              <a:lnSpc>
                <a:spcPct val="115000"/>
              </a:lnSpc>
              <a:spcBef>
                <a:spcPts val="1600"/>
              </a:spcBef>
              <a:spcAft>
                <a:spcPts val="0"/>
              </a:spcAft>
              <a:buClr>
                <a:schemeClr val="lt1"/>
              </a:buClr>
              <a:buSzPts val="1400"/>
              <a:buChar char="●"/>
              <a:defRPr>
                <a:solidFill>
                  <a:schemeClr val="lt1"/>
                </a:solidFill>
              </a:defRPr>
            </a:lvl4pPr>
            <a:lvl5pPr algn="l" indent="-317500" lvl="4" marL="2286000">
              <a:lnSpc>
                <a:spcPct val="115000"/>
              </a:lnSpc>
              <a:spcBef>
                <a:spcPts val="1600"/>
              </a:spcBef>
              <a:spcAft>
                <a:spcPts val="0"/>
              </a:spcAft>
              <a:buClr>
                <a:schemeClr val="lt1"/>
              </a:buClr>
              <a:buSzPts val="1400"/>
              <a:buChar char="○"/>
              <a:defRPr>
                <a:solidFill>
                  <a:schemeClr val="lt1"/>
                </a:solidFill>
              </a:defRPr>
            </a:lvl5pPr>
            <a:lvl6pPr algn="l" indent="-317500" lvl="5" marL="2743200">
              <a:lnSpc>
                <a:spcPct val="115000"/>
              </a:lnSpc>
              <a:spcBef>
                <a:spcPts val="1600"/>
              </a:spcBef>
              <a:spcAft>
                <a:spcPts val="0"/>
              </a:spcAft>
              <a:buClr>
                <a:schemeClr val="lt1"/>
              </a:buClr>
              <a:buSzPts val="1400"/>
              <a:buChar char="■"/>
              <a:defRPr>
                <a:solidFill>
                  <a:schemeClr val="lt1"/>
                </a:solidFill>
              </a:defRPr>
            </a:lvl6pPr>
            <a:lvl7pPr algn="l" indent="-317500" lvl="6" marL="3200400">
              <a:lnSpc>
                <a:spcPct val="115000"/>
              </a:lnSpc>
              <a:spcBef>
                <a:spcPts val="1600"/>
              </a:spcBef>
              <a:spcAft>
                <a:spcPts val="0"/>
              </a:spcAft>
              <a:buClr>
                <a:schemeClr val="lt1"/>
              </a:buClr>
              <a:buSzPts val="1400"/>
              <a:buChar char="●"/>
              <a:defRPr>
                <a:solidFill>
                  <a:schemeClr val="lt1"/>
                </a:solidFill>
              </a:defRPr>
            </a:lvl7pPr>
            <a:lvl8pPr algn="l" indent="-317500" lvl="7" marL="3657600">
              <a:lnSpc>
                <a:spcPct val="115000"/>
              </a:lnSpc>
              <a:spcBef>
                <a:spcPts val="1600"/>
              </a:spcBef>
              <a:spcAft>
                <a:spcPts val="0"/>
              </a:spcAft>
              <a:buClr>
                <a:schemeClr val="lt1"/>
              </a:buClr>
              <a:buSzPts val="1400"/>
              <a:buChar char="○"/>
              <a:defRPr>
                <a:solidFill>
                  <a:schemeClr val="lt1"/>
                </a:solidFill>
              </a:defRPr>
            </a:lvl8pPr>
            <a:lvl9pPr algn="l" indent="-317500" lvl="8" marL="4114800">
              <a:lnSpc>
                <a:spcPct val="115000"/>
              </a:lnSpc>
              <a:spcBef>
                <a:spcPts val="1600"/>
              </a:spcBef>
              <a:spcAft>
                <a:spcPts val="1600"/>
              </a:spcAft>
              <a:buClr>
                <a:schemeClr val="lt1"/>
              </a:buClr>
              <a:buSzPts val="1400"/>
              <a:buChar char="■"/>
              <a:defRPr>
                <a:solidFill>
                  <a:schemeClr val="lt1"/>
                </a:solidFill>
              </a:defRPr>
            </a:lvl9pPr>
          </a:lstStyle>
          <a:p/>
        </p:txBody>
      </p:sp>
      <p:sp>
        <p:nvSpPr>
          <p:cNvPr id="1048629" name="Google Shape;35;p5"/>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01" name="Shape 36"/>
        <p:cNvGrpSpPr/>
        <p:nvPr/>
      </p:nvGrpSpPr>
      <p:grpSpPr>
        <a:xfrm>
          <a:off x="0" y="0"/>
          <a:ext cx="0" cy="0"/>
          <a:chOff x="0" y="0"/>
          <a:chExt cx="0" cy="0"/>
        </a:xfrm>
      </p:grpSpPr>
      <p:sp>
        <p:nvSpPr>
          <p:cNvPr id="1048686" name="Google Shape;37;p6"/>
          <p:cNvSpPr/>
          <p:nvPr/>
        </p:nvSpPr>
        <p:spPr>
          <a:xfrm>
            <a:off x="-50" y="2571900"/>
            <a:ext cx="9144000" cy="2571600"/>
          </a:xfrm>
          <a:prstGeom prst="rect"/>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7" name="Google Shape;38;p6"/>
          <p:cNvSpPr txBox="1"/>
          <p:nvPr>
            <p:ph type="title"/>
          </p:nvPr>
        </p:nvSpPr>
        <p:spPr>
          <a:xfrm>
            <a:off x="311700" y="814800"/>
            <a:ext cx="8571300" cy="9420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600"/>
              <a:buNone/>
            </a:lvl1pPr>
            <a:lvl2pPr algn="ctr" lvl="1">
              <a:lnSpc>
                <a:spcPct val="100000"/>
              </a:lnSpc>
              <a:spcBef>
                <a:spcPts val="0"/>
              </a:spcBef>
              <a:spcAft>
                <a:spcPts val="0"/>
              </a:spcAft>
              <a:buSzPts val="3600"/>
              <a:buNone/>
            </a:lvl2pPr>
            <a:lvl3pPr algn="ctr" lvl="2">
              <a:lnSpc>
                <a:spcPct val="100000"/>
              </a:lnSpc>
              <a:spcBef>
                <a:spcPts val="0"/>
              </a:spcBef>
              <a:spcAft>
                <a:spcPts val="0"/>
              </a:spcAft>
              <a:buSzPts val="3600"/>
              <a:buNone/>
            </a:lvl3pPr>
            <a:lvl4pPr algn="ctr" lvl="3">
              <a:lnSpc>
                <a:spcPct val="100000"/>
              </a:lnSpc>
              <a:spcBef>
                <a:spcPts val="0"/>
              </a:spcBef>
              <a:spcAft>
                <a:spcPts val="0"/>
              </a:spcAft>
              <a:buSzPts val="3600"/>
              <a:buNone/>
            </a:lvl4pPr>
            <a:lvl5pPr algn="ctr" lvl="4">
              <a:lnSpc>
                <a:spcPct val="100000"/>
              </a:lnSpc>
              <a:spcBef>
                <a:spcPts val="0"/>
              </a:spcBef>
              <a:spcAft>
                <a:spcPts val="0"/>
              </a:spcAft>
              <a:buSzPts val="3600"/>
              <a:buNone/>
            </a:lvl5pPr>
            <a:lvl6pPr algn="ctr" lvl="5">
              <a:lnSpc>
                <a:spcPct val="100000"/>
              </a:lnSpc>
              <a:spcBef>
                <a:spcPts val="0"/>
              </a:spcBef>
              <a:spcAft>
                <a:spcPts val="0"/>
              </a:spcAft>
              <a:buSzPts val="3600"/>
              <a:buNone/>
            </a:lvl6pPr>
            <a:lvl7pPr algn="ctr" lvl="6">
              <a:lnSpc>
                <a:spcPct val="100000"/>
              </a:lnSpc>
              <a:spcBef>
                <a:spcPts val="0"/>
              </a:spcBef>
              <a:spcAft>
                <a:spcPts val="0"/>
              </a:spcAft>
              <a:buSzPts val="3600"/>
              <a:buNone/>
            </a:lvl7pPr>
            <a:lvl8pPr algn="ctr" lvl="7">
              <a:lnSpc>
                <a:spcPct val="100000"/>
              </a:lnSpc>
              <a:spcBef>
                <a:spcPts val="0"/>
              </a:spcBef>
              <a:spcAft>
                <a:spcPts val="0"/>
              </a:spcAft>
              <a:buSzPts val="3600"/>
              <a:buNone/>
            </a:lvl8pPr>
            <a:lvl9pPr algn="ctr" lvl="8">
              <a:lnSpc>
                <a:spcPct val="100000"/>
              </a:lnSpc>
              <a:spcBef>
                <a:spcPts val="0"/>
              </a:spcBef>
              <a:spcAft>
                <a:spcPts val="0"/>
              </a:spcAft>
              <a:buSzPts val="3600"/>
              <a:buNone/>
            </a:lvl9pPr>
          </a:lstStyle>
          <a:p/>
        </p:txBody>
      </p:sp>
      <p:sp>
        <p:nvSpPr>
          <p:cNvPr id="1048688" name="Google Shape;39;p6"/>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Open Sans"/>
                <a:ea typeface="Open Sans"/>
                <a:cs typeface="Open Sans"/>
                <a:sym typeface="Open Sans"/>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05" name="Shape 40"/>
        <p:cNvGrpSpPr/>
        <p:nvPr/>
      </p:nvGrpSpPr>
      <p:grpSpPr>
        <a:xfrm>
          <a:off x="0" y="0"/>
          <a:ext cx="0" cy="0"/>
          <a:chOff x="0" y="0"/>
          <a:chExt cx="0" cy="0"/>
        </a:xfrm>
      </p:grpSpPr>
      <p:sp>
        <p:nvSpPr>
          <p:cNvPr id="1048691" name="Google Shape;41;p7"/>
          <p:cNvSpPr txBox="1"/>
          <p:nvPr>
            <p:ph type="title"/>
          </p:nvPr>
        </p:nvSpPr>
        <p:spPr>
          <a:xfrm>
            <a:off x="311700" y="445025"/>
            <a:ext cx="8520600" cy="7074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3600"/>
              <a:buNone/>
            </a:lvl1pPr>
            <a:lvl2pPr algn="l" lvl="1">
              <a:lnSpc>
                <a:spcPct val="100000"/>
              </a:lnSpc>
              <a:spcBef>
                <a:spcPts val="0"/>
              </a:spcBef>
              <a:spcAft>
                <a:spcPts val="0"/>
              </a:spcAft>
              <a:buSzPts val="3600"/>
              <a:buNone/>
            </a:lvl2pPr>
            <a:lvl3pPr algn="l" lvl="2">
              <a:lnSpc>
                <a:spcPct val="100000"/>
              </a:lnSpc>
              <a:spcBef>
                <a:spcPts val="0"/>
              </a:spcBef>
              <a:spcAft>
                <a:spcPts val="0"/>
              </a:spcAft>
              <a:buSzPts val="3600"/>
              <a:buNone/>
            </a:lvl3pPr>
            <a:lvl4pPr algn="l" lvl="3">
              <a:lnSpc>
                <a:spcPct val="100000"/>
              </a:lnSpc>
              <a:spcBef>
                <a:spcPts val="0"/>
              </a:spcBef>
              <a:spcAft>
                <a:spcPts val="0"/>
              </a:spcAft>
              <a:buSzPts val="3600"/>
              <a:buNone/>
            </a:lvl4pPr>
            <a:lvl5pPr algn="l" lvl="4">
              <a:lnSpc>
                <a:spcPct val="100000"/>
              </a:lnSpc>
              <a:spcBef>
                <a:spcPts val="0"/>
              </a:spcBef>
              <a:spcAft>
                <a:spcPts val="0"/>
              </a:spcAft>
              <a:buSzPts val="3600"/>
              <a:buNone/>
            </a:lvl5pPr>
            <a:lvl6pPr algn="l" lvl="5">
              <a:lnSpc>
                <a:spcPct val="100000"/>
              </a:lnSpc>
              <a:spcBef>
                <a:spcPts val="0"/>
              </a:spcBef>
              <a:spcAft>
                <a:spcPts val="0"/>
              </a:spcAft>
              <a:buSzPts val="3600"/>
              <a:buNone/>
            </a:lvl6pPr>
            <a:lvl7pPr algn="l" lvl="6">
              <a:lnSpc>
                <a:spcPct val="100000"/>
              </a:lnSpc>
              <a:spcBef>
                <a:spcPts val="0"/>
              </a:spcBef>
              <a:spcAft>
                <a:spcPts val="0"/>
              </a:spcAft>
              <a:buSzPts val="3600"/>
              <a:buNone/>
            </a:lvl7pPr>
            <a:lvl8pPr algn="l" lvl="7">
              <a:lnSpc>
                <a:spcPct val="100000"/>
              </a:lnSpc>
              <a:spcBef>
                <a:spcPts val="0"/>
              </a:spcBef>
              <a:spcAft>
                <a:spcPts val="0"/>
              </a:spcAft>
              <a:buSzPts val="3600"/>
              <a:buNone/>
            </a:lvl8pPr>
            <a:lvl9pPr algn="l" lvl="8">
              <a:lnSpc>
                <a:spcPct val="100000"/>
              </a:lnSpc>
              <a:spcBef>
                <a:spcPts val="0"/>
              </a:spcBef>
              <a:spcAft>
                <a:spcPts val="0"/>
              </a:spcAft>
              <a:buSzPts val="3600"/>
              <a:buNone/>
            </a:lvl9pPr>
          </a:lstStyle>
          <a:p/>
        </p:txBody>
      </p:sp>
      <p:sp>
        <p:nvSpPr>
          <p:cNvPr id="1048692" name="Google Shape;42;p7"/>
          <p:cNvSpPr txBox="1"/>
          <p:nvPr>
            <p:ph type="body" idx="1"/>
          </p:nvPr>
        </p:nvSpPr>
        <p:spPr>
          <a:xfrm>
            <a:off x="311700" y="1266175"/>
            <a:ext cx="3999900" cy="33027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93" name="Google Shape;43;p7"/>
          <p:cNvSpPr txBox="1"/>
          <p:nvPr>
            <p:ph type="body" idx="2"/>
          </p:nvPr>
        </p:nvSpPr>
        <p:spPr>
          <a:xfrm>
            <a:off x="4832400" y="1266175"/>
            <a:ext cx="3999900" cy="33027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94" name="Google Shape;44;p7"/>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9" name="Shape 45"/>
        <p:cNvGrpSpPr/>
        <p:nvPr/>
      </p:nvGrpSpPr>
      <p:grpSpPr>
        <a:xfrm>
          <a:off x="0" y="0"/>
          <a:ext cx="0" cy="0"/>
          <a:chOff x="0" y="0"/>
          <a:chExt cx="0" cy="0"/>
        </a:xfrm>
      </p:grpSpPr>
      <p:sp>
        <p:nvSpPr>
          <p:cNvPr id="1048702" name="Google Shape;46;p8"/>
          <p:cNvSpPr txBox="1"/>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703" name="Google Shape;47;p8"/>
          <p:cNvSpPr txBox="1"/>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704" name="Google Shape;48;p8"/>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p:bgPr>
    </p:bg>
    <p:spTree>
      <p:nvGrpSpPr>
        <p:cNvPr id="110" name="Shape 49"/>
        <p:cNvGrpSpPr/>
        <p:nvPr/>
      </p:nvGrpSpPr>
      <p:grpSpPr>
        <a:xfrm>
          <a:off x="0" y="0"/>
          <a:ext cx="0" cy="0"/>
          <a:chOff x="0" y="0"/>
          <a:chExt cx="0" cy="0"/>
        </a:xfrm>
      </p:grpSpPr>
      <p:sp>
        <p:nvSpPr>
          <p:cNvPr id="1048705" name="Google Shape;50;p9"/>
          <p:cNvSpPr txBox="1"/>
          <p:nvPr>
            <p:ph type="title"/>
          </p:nvPr>
        </p:nvSpPr>
        <p:spPr>
          <a:xfrm>
            <a:off x="490250" y="526350"/>
            <a:ext cx="56136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2"/>
              </a:buClr>
              <a:buSzPts val="5400"/>
              <a:buNone/>
              <a:defRPr b="0" sz="5400">
                <a:solidFill>
                  <a:schemeClr val="dk2"/>
                </a:solidFill>
              </a:defRPr>
            </a:lvl1pPr>
            <a:lvl2pPr algn="l" lvl="1">
              <a:lnSpc>
                <a:spcPct val="100000"/>
              </a:lnSpc>
              <a:spcBef>
                <a:spcPts val="0"/>
              </a:spcBef>
              <a:spcAft>
                <a:spcPts val="0"/>
              </a:spcAft>
              <a:buClr>
                <a:schemeClr val="dk2"/>
              </a:buClr>
              <a:buSzPts val="5400"/>
              <a:buNone/>
              <a:defRPr b="0" sz="5400">
                <a:solidFill>
                  <a:schemeClr val="dk2"/>
                </a:solidFill>
              </a:defRPr>
            </a:lvl2pPr>
            <a:lvl3pPr algn="l" lvl="2">
              <a:lnSpc>
                <a:spcPct val="100000"/>
              </a:lnSpc>
              <a:spcBef>
                <a:spcPts val="0"/>
              </a:spcBef>
              <a:spcAft>
                <a:spcPts val="0"/>
              </a:spcAft>
              <a:buClr>
                <a:schemeClr val="dk2"/>
              </a:buClr>
              <a:buSzPts val="5400"/>
              <a:buNone/>
              <a:defRPr b="0" sz="5400">
                <a:solidFill>
                  <a:schemeClr val="dk2"/>
                </a:solidFill>
              </a:defRPr>
            </a:lvl3pPr>
            <a:lvl4pPr algn="l" lvl="3">
              <a:lnSpc>
                <a:spcPct val="100000"/>
              </a:lnSpc>
              <a:spcBef>
                <a:spcPts val="0"/>
              </a:spcBef>
              <a:spcAft>
                <a:spcPts val="0"/>
              </a:spcAft>
              <a:buClr>
                <a:schemeClr val="dk2"/>
              </a:buClr>
              <a:buSzPts val="5400"/>
              <a:buNone/>
              <a:defRPr b="0" sz="5400">
                <a:solidFill>
                  <a:schemeClr val="dk2"/>
                </a:solidFill>
              </a:defRPr>
            </a:lvl4pPr>
            <a:lvl5pPr algn="l" lvl="4">
              <a:lnSpc>
                <a:spcPct val="100000"/>
              </a:lnSpc>
              <a:spcBef>
                <a:spcPts val="0"/>
              </a:spcBef>
              <a:spcAft>
                <a:spcPts val="0"/>
              </a:spcAft>
              <a:buClr>
                <a:schemeClr val="dk2"/>
              </a:buClr>
              <a:buSzPts val="5400"/>
              <a:buNone/>
              <a:defRPr b="0" sz="5400">
                <a:solidFill>
                  <a:schemeClr val="dk2"/>
                </a:solidFill>
              </a:defRPr>
            </a:lvl5pPr>
            <a:lvl6pPr algn="l" lvl="5">
              <a:lnSpc>
                <a:spcPct val="100000"/>
              </a:lnSpc>
              <a:spcBef>
                <a:spcPts val="0"/>
              </a:spcBef>
              <a:spcAft>
                <a:spcPts val="0"/>
              </a:spcAft>
              <a:buClr>
                <a:schemeClr val="dk2"/>
              </a:buClr>
              <a:buSzPts val="5400"/>
              <a:buNone/>
              <a:defRPr b="0" sz="5400">
                <a:solidFill>
                  <a:schemeClr val="dk2"/>
                </a:solidFill>
              </a:defRPr>
            </a:lvl6pPr>
            <a:lvl7pPr algn="l" lvl="6">
              <a:lnSpc>
                <a:spcPct val="100000"/>
              </a:lnSpc>
              <a:spcBef>
                <a:spcPts val="0"/>
              </a:spcBef>
              <a:spcAft>
                <a:spcPts val="0"/>
              </a:spcAft>
              <a:buClr>
                <a:schemeClr val="dk2"/>
              </a:buClr>
              <a:buSzPts val="5400"/>
              <a:buNone/>
              <a:defRPr b="0" sz="5400">
                <a:solidFill>
                  <a:schemeClr val="dk2"/>
                </a:solidFill>
              </a:defRPr>
            </a:lvl7pPr>
            <a:lvl8pPr algn="l" lvl="7">
              <a:lnSpc>
                <a:spcPct val="100000"/>
              </a:lnSpc>
              <a:spcBef>
                <a:spcPts val="0"/>
              </a:spcBef>
              <a:spcAft>
                <a:spcPts val="0"/>
              </a:spcAft>
              <a:buClr>
                <a:schemeClr val="dk2"/>
              </a:buClr>
              <a:buSzPts val="5400"/>
              <a:buNone/>
              <a:defRPr b="0" sz="5400">
                <a:solidFill>
                  <a:schemeClr val="dk2"/>
                </a:solidFill>
              </a:defRPr>
            </a:lvl8pPr>
            <a:lvl9pPr algn="l" lvl="8">
              <a:lnSpc>
                <a:spcPct val="100000"/>
              </a:lnSpc>
              <a:spcBef>
                <a:spcPts val="0"/>
              </a:spcBef>
              <a:spcAft>
                <a:spcPts val="0"/>
              </a:spcAft>
              <a:buClr>
                <a:schemeClr val="dk2"/>
              </a:buClr>
              <a:buSzPts val="5400"/>
              <a:buNone/>
              <a:defRPr b="0" sz="5400">
                <a:solidFill>
                  <a:schemeClr val="dk2"/>
                </a:solidFill>
              </a:defRPr>
            </a:lvl9pPr>
          </a:lstStyle>
          <a:p/>
        </p:txBody>
      </p:sp>
      <p:sp>
        <p:nvSpPr>
          <p:cNvPr id="1048706" name="Google Shape;51;p9"/>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07" name="Shape 52"/>
        <p:cNvGrpSpPr/>
        <p:nvPr/>
      </p:nvGrpSpPr>
      <p:grpSpPr>
        <a:xfrm>
          <a:off x="0" y="0"/>
          <a:ext cx="0" cy="0"/>
          <a:chOff x="0" y="0"/>
          <a:chExt cx="0" cy="0"/>
        </a:xfrm>
      </p:grpSpPr>
      <p:sp>
        <p:nvSpPr>
          <p:cNvPr id="1048696" name="Google Shape;53;p10"/>
          <p:cNvSpPr txBox="1"/>
          <p:nvPr>
            <p:ph type="body" idx="1"/>
          </p:nvPr>
        </p:nvSpPr>
        <p:spPr>
          <a:xfrm>
            <a:off x="311700" y="4230725"/>
            <a:ext cx="5998800" cy="5988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1048697" name="Google Shape;54;p10"/>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p:bgPr>
    </p:bg>
    <p:spTree>
      <p:nvGrpSpPr>
        <p:cNvPr id="12" name="Shape 5"/>
        <p:cNvGrpSpPr/>
        <p:nvPr/>
      </p:nvGrpSpPr>
      <p:grpSpPr>
        <a:xfrm>
          <a:off x="0" y="0"/>
          <a:ext cx="0" cy="0"/>
          <a:chOff x="0" y="0"/>
          <a:chExt cx="0" cy="0"/>
        </a:xfrm>
      </p:grpSpPr>
      <p:sp>
        <p:nvSpPr>
          <p:cNvPr id="1048576" name="Google Shape;6;p1"/>
          <p:cNvSpPr txBox="1"/>
          <p:nvPr>
            <p:ph type="title"/>
          </p:nvPr>
        </p:nvSpPr>
        <p:spPr>
          <a:xfrm>
            <a:off x="311700" y="445025"/>
            <a:ext cx="8520600" cy="7074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chemeClr val="accent1"/>
              </a:buClr>
              <a:buSzPts val="3600"/>
              <a:buFont typeface="PT Sans Narrow"/>
              <a:buNone/>
              <a:defRPr b="1" cap="none" sz="3600" i="0" strike="noStrike" u="none">
                <a:solidFill>
                  <a:schemeClr val="accent1"/>
                </a:solidFill>
                <a:latin typeface="PT Sans Narrow"/>
                <a:ea typeface="PT Sans Narrow"/>
                <a:cs typeface="PT Sans Narrow"/>
                <a:sym typeface="PT Sans Narrow"/>
              </a:defRPr>
            </a:lvl1pPr>
            <a:lvl2pPr algn="l" lvl="1" marR="0" rtl="0">
              <a:lnSpc>
                <a:spcPct val="100000"/>
              </a:lnSpc>
              <a:spcBef>
                <a:spcPts val="0"/>
              </a:spcBef>
              <a:spcAft>
                <a:spcPts val="0"/>
              </a:spcAft>
              <a:buClr>
                <a:schemeClr val="accent1"/>
              </a:buClr>
              <a:buSzPts val="3600"/>
              <a:buFont typeface="PT Sans Narrow"/>
              <a:buNone/>
              <a:defRPr b="1" cap="none" sz="3600" i="0" strike="noStrike" u="none">
                <a:solidFill>
                  <a:schemeClr val="accent1"/>
                </a:solidFill>
                <a:latin typeface="PT Sans Narrow"/>
                <a:ea typeface="PT Sans Narrow"/>
                <a:cs typeface="PT Sans Narrow"/>
                <a:sym typeface="PT Sans Narrow"/>
              </a:defRPr>
            </a:lvl2pPr>
            <a:lvl3pPr algn="l" lvl="2" marR="0" rtl="0">
              <a:lnSpc>
                <a:spcPct val="100000"/>
              </a:lnSpc>
              <a:spcBef>
                <a:spcPts val="0"/>
              </a:spcBef>
              <a:spcAft>
                <a:spcPts val="0"/>
              </a:spcAft>
              <a:buClr>
                <a:schemeClr val="accent1"/>
              </a:buClr>
              <a:buSzPts val="3600"/>
              <a:buFont typeface="PT Sans Narrow"/>
              <a:buNone/>
              <a:defRPr b="1" cap="none" sz="3600" i="0" strike="noStrike" u="none">
                <a:solidFill>
                  <a:schemeClr val="accent1"/>
                </a:solidFill>
                <a:latin typeface="PT Sans Narrow"/>
                <a:ea typeface="PT Sans Narrow"/>
                <a:cs typeface="PT Sans Narrow"/>
                <a:sym typeface="PT Sans Narrow"/>
              </a:defRPr>
            </a:lvl3pPr>
            <a:lvl4pPr algn="l" lvl="3" marR="0" rtl="0">
              <a:lnSpc>
                <a:spcPct val="100000"/>
              </a:lnSpc>
              <a:spcBef>
                <a:spcPts val="0"/>
              </a:spcBef>
              <a:spcAft>
                <a:spcPts val="0"/>
              </a:spcAft>
              <a:buClr>
                <a:schemeClr val="accent1"/>
              </a:buClr>
              <a:buSzPts val="3600"/>
              <a:buFont typeface="PT Sans Narrow"/>
              <a:buNone/>
              <a:defRPr b="1" cap="none" sz="3600" i="0" strike="noStrike" u="none">
                <a:solidFill>
                  <a:schemeClr val="accent1"/>
                </a:solidFill>
                <a:latin typeface="PT Sans Narrow"/>
                <a:ea typeface="PT Sans Narrow"/>
                <a:cs typeface="PT Sans Narrow"/>
                <a:sym typeface="PT Sans Narrow"/>
              </a:defRPr>
            </a:lvl4pPr>
            <a:lvl5pPr algn="l" lvl="4" marR="0" rtl="0">
              <a:lnSpc>
                <a:spcPct val="100000"/>
              </a:lnSpc>
              <a:spcBef>
                <a:spcPts val="0"/>
              </a:spcBef>
              <a:spcAft>
                <a:spcPts val="0"/>
              </a:spcAft>
              <a:buClr>
                <a:schemeClr val="accent1"/>
              </a:buClr>
              <a:buSzPts val="3600"/>
              <a:buFont typeface="PT Sans Narrow"/>
              <a:buNone/>
              <a:defRPr b="1" cap="none" sz="3600" i="0" strike="noStrike" u="none">
                <a:solidFill>
                  <a:schemeClr val="accent1"/>
                </a:solidFill>
                <a:latin typeface="PT Sans Narrow"/>
                <a:ea typeface="PT Sans Narrow"/>
                <a:cs typeface="PT Sans Narrow"/>
                <a:sym typeface="PT Sans Narrow"/>
              </a:defRPr>
            </a:lvl5pPr>
            <a:lvl6pPr algn="l" lvl="5" marR="0" rtl="0">
              <a:lnSpc>
                <a:spcPct val="100000"/>
              </a:lnSpc>
              <a:spcBef>
                <a:spcPts val="0"/>
              </a:spcBef>
              <a:spcAft>
                <a:spcPts val="0"/>
              </a:spcAft>
              <a:buClr>
                <a:schemeClr val="accent1"/>
              </a:buClr>
              <a:buSzPts val="3600"/>
              <a:buFont typeface="PT Sans Narrow"/>
              <a:buNone/>
              <a:defRPr b="1" cap="none" sz="3600" i="0" strike="noStrike" u="none">
                <a:solidFill>
                  <a:schemeClr val="accent1"/>
                </a:solidFill>
                <a:latin typeface="PT Sans Narrow"/>
                <a:ea typeface="PT Sans Narrow"/>
                <a:cs typeface="PT Sans Narrow"/>
                <a:sym typeface="PT Sans Narrow"/>
              </a:defRPr>
            </a:lvl6pPr>
            <a:lvl7pPr algn="l" lvl="6" marR="0" rtl="0">
              <a:lnSpc>
                <a:spcPct val="100000"/>
              </a:lnSpc>
              <a:spcBef>
                <a:spcPts val="0"/>
              </a:spcBef>
              <a:spcAft>
                <a:spcPts val="0"/>
              </a:spcAft>
              <a:buClr>
                <a:schemeClr val="accent1"/>
              </a:buClr>
              <a:buSzPts val="3600"/>
              <a:buFont typeface="PT Sans Narrow"/>
              <a:buNone/>
              <a:defRPr b="1" cap="none" sz="3600" i="0" strike="noStrike" u="none">
                <a:solidFill>
                  <a:schemeClr val="accent1"/>
                </a:solidFill>
                <a:latin typeface="PT Sans Narrow"/>
                <a:ea typeface="PT Sans Narrow"/>
                <a:cs typeface="PT Sans Narrow"/>
                <a:sym typeface="PT Sans Narrow"/>
              </a:defRPr>
            </a:lvl7pPr>
            <a:lvl8pPr algn="l" lvl="7" marR="0" rtl="0">
              <a:lnSpc>
                <a:spcPct val="100000"/>
              </a:lnSpc>
              <a:spcBef>
                <a:spcPts val="0"/>
              </a:spcBef>
              <a:spcAft>
                <a:spcPts val="0"/>
              </a:spcAft>
              <a:buClr>
                <a:schemeClr val="accent1"/>
              </a:buClr>
              <a:buSzPts val="3600"/>
              <a:buFont typeface="PT Sans Narrow"/>
              <a:buNone/>
              <a:defRPr b="1" cap="none" sz="3600" i="0" strike="noStrike" u="none">
                <a:solidFill>
                  <a:schemeClr val="accent1"/>
                </a:solidFill>
                <a:latin typeface="PT Sans Narrow"/>
                <a:ea typeface="PT Sans Narrow"/>
                <a:cs typeface="PT Sans Narrow"/>
                <a:sym typeface="PT Sans Narrow"/>
              </a:defRPr>
            </a:lvl8pPr>
            <a:lvl9pPr algn="l" lvl="8" marR="0" rtl="0">
              <a:lnSpc>
                <a:spcPct val="100000"/>
              </a:lnSpc>
              <a:spcBef>
                <a:spcPts val="0"/>
              </a:spcBef>
              <a:spcAft>
                <a:spcPts val="0"/>
              </a:spcAft>
              <a:buClr>
                <a:schemeClr val="accent1"/>
              </a:buClr>
              <a:buSzPts val="3600"/>
              <a:buFont typeface="PT Sans Narrow"/>
              <a:buNone/>
              <a:defRPr b="1" cap="none" sz="3600" i="0" strike="noStrike" u="none">
                <a:solidFill>
                  <a:schemeClr val="accent1"/>
                </a:solidFill>
                <a:latin typeface="PT Sans Narrow"/>
                <a:ea typeface="PT Sans Narrow"/>
                <a:cs typeface="PT Sans Narrow"/>
                <a:sym typeface="PT Sans Narrow"/>
              </a:defRPr>
            </a:lvl9pPr>
          </a:lstStyle>
          <a:p/>
        </p:txBody>
      </p:sp>
      <p:sp>
        <p:nvSpPr>
          <p:cNvPr id="1048577" name="Google Shape;7;p1"/>
          <p:cNvSpPr txBox="1"/>
          <p:nvPr>
            <p:ph type="body" idx="1"/>
          </p:nvPr>
        </p:nvSpPr>
        <p:spPr>
          <a:xfrm>
            <a:off x="311700" y="1266325"/>
            <a:ext cx="8520600" cy="3302700"/>
          </a:xfrm>
          <a:prstGeom prst="rect"/>
          <a:noFill/>
          <a:ln>
            <a:noFill/>
          </a:ln>
        </p:spPr>
        <p:txBody>
          <a:bodyPr anchor="t" anchorCtr="0" bIns="91425" lIns="91425" rIns="91425" spcFirstLastPara="1" tIns="91425" wrap="square">
            <a:noAutofit/>
          </a:bodyPr>
          <a:lstStyle>
            <a:lvl1pPr algn="l" indent="-342900" lvl="0" marL="457200" marR="0" rtl="0">
              <a:lnSpc>
                <a:spcPct val="115000"/>
              </a:lnSpc>
              <a:spcBef>
                <a:spcPts val="0"/>
              </a:spcBef>
              <a:spcAft>
                <a:spcPts val="0"/>
              </a:spcAft>
              <a:buClr>
                <a:schemeClr val="dk2"/>
              </a:buClr>
              <a:buSzPts val="1800"/>
              <a:buFont typeface="Open Sans"/>
              <a:buChar char="●"/>
              <a:defRPr b="0" cap="none" sz="1800" i="0" strike="noStrike" u="none">
                <a:solidFill>
                  <a:schemeClr val="dk2"/>
                </a:solidFill>
                <a:latin typeface="Open Sans"/>
                <a:ea typeface="Open Sans"/>
                <a:cs typeface="Open Sans"/>
                <a:sym typeface="Open Sans"/>
              </a:defRPr>
            </a:lvl1pPr>
            <a:lvl2pPr algn="l" indent="-317500" lvl="1" marL="914400" marR="0" rtl="0">
              <a:lnSpc>
                <a:spcPct val="115000"/>
              </a:lnSpc>
              <a:spcBef>
                <a:spcPts val="1600"/>
              </a:spcBef>
              <a:spcAft>
                <a:spcPts val="0"/>
              </a:spcAft>
              <a:buClr>
                <a:schemeClr val="dk2"/>
              </a:buClr>
              <a:buSzPts val="1400"/>
              <a:buFont typeface="Open Sans"/>
              <a:buChar char="○"/>
              <a:defRPr b="0" cap="none" sz="1400" i="0" strike="noStrike" u="none">
                <a:solidFill>
                  <a:schemeClr val="dk2"/>
                </a:solidFill>
                <a:latin typeface="Open Sans"/>
                <a:ea typeface="Open Sans"/>
                <a:cs typeface="Open Sans"/>
                <a:sym typeface="Open Sans"/>
              </a:defRPr>
            </a:lvl2pPr>
            <a:lvl3pPr algn="l" indent="-317500" lvl="2" marL="1371600" marR="0" rtl="0">
              <a:lnSpc>
                <a:spcPct val="115000"/>
              </a:lnSpc>
              <a:spcBef>
                <a:spcPts val="1600"/>
              </a:spcBef>
              <a:spcAft>
                <a:spcPts val="0"/>
              </a:spcAft>
              <a:buClr>
                <a:schemeClr val="dk2"/>
              </a:buClr>
              <a:buSzPts val="1400"/>
              <a:buFont typeface="Open Sans"/>
              <a:buChar char="■"/>
              <a:defRPr b="0" cap="none" sz="1400" i="0" strike="noStrike" u="none">
                <a:solidFill>
                  <a:schemeClr val="dk2"/>
                </a:solidFill>
                <a:latin typeface="Open Sans"/>
                <a:ea typeface="Open Sans"/>
                <a:cs typeface="Open Sans"/>
                <a:sym typeface="Open Sans"/>
              </a:defRPr>
            </a:lvl3pPr>
            <a:lvl4pPr algn="l" indent="-317500" lvl="3" marL="1828800" marR="0" rtl="0">
              <a:lnSpc>
                <a:spcPct val="115000"/>
              </a:lnSpc>
              <a:spcBef>
                <a:spcPts val="1600"/>
              </a:spcBef>
              <a:spcAft>
                <a:spcPts val="0"/>
              </a:spcAft>
              <a:buClr>
                <a:schemeClr val="dk2"/>
              </a:buClr>
              <a:buSzPts val="1400"/>
              <a:buFont typeface="Open Sans"/>
              <a:buChar char="●"/>
              <a:defRPr b="0" cap="none" sz="1400" i="0" strike="noStrike" u="none">
                <a:solidFill>
                  <a:schemeClr val="dk2"/>
                </a:solidFill>
                <a:latin typeface="Open Sans"/>
                <a:ea typeface="Open Sans"/>
                <a:cs typeface="Open Sans"/>
                <a:sym typeface="Open Sans"/>
              </a:defRPr>
            </a:lvl4pPr>
            <a:lvl5pPr algn="l" indent="-317500" lvl="4" marL="2286000" marR="0" rtl="0">
              <a:lnSpc>
                <a:spcPct val="115000"/>
              </a:lnSpc>
              <a:spcBef>
                <a:spcPts val="1600"/>
              </a:spcBef>
              <a:spcAft>
                <a:spcPts val="0"/>
              </a:spcAft>
              <a:buClr>
                <a:schemeClr val="dk2"/>
              </a:buClr>
              <a:buSzPts val="1400"/>
              <a:buFont typeface="Open Sans"/>
              <a:buChar char="○"/>
              <a:defRPr b="0" cap="none" sz="1400" i="0" strike="noStrike" u="none">
                <a:solidFill>
                  <a:schemeClr val="dk2"/>
                </a:solidFill>
                <a:latin typeface="Open Sans"/>
                <a:ea typeface="Open Sans"/>
                <a:cs typeface="Open Sans"/>
                <a:sym typeface="Open Sans"/>
              </a:defRPr>
            </a:lvl5pPr>
            <a:lvl6pPr algn="l" indent="-317500" lvl="5" marL="2743200" marR="0" rtl="0">
              <a:lnSpc>
                <a:spcPct val="115000"/>
              </a:lnSpc>
              <a:spcBef>
                <a:spcPts val="1600"/>
              </a:spcBef>
              <a:spcAft>
                <a:spcPts val="0"/>
              </a:spcAft>
              <a:buClr>
                <a:schemeClr val="dk2"/>
              </a:buClr>
              <a:buSzPts val="1400"/>
              <a:buFont typeface="Open Sans"/>
              <a:buChar char="■"/>
              <a:defRPr b="0" cap="none" sz="1400" i="0" strike="noStrike" u="none">
                <a:solidFill>
                  <a:schemeClr val="dk2"/>
                </a:solidFill>
                <a:latin typeface="Open Sans"/>
                <a:ea typeface="Open Sans"/>
                <a:cs typeface="Open Sans"/>
                <a:sym typeface="Open Sans"/>
              </a:defRPr>
            </a:lvl6pPr>
            <a:lvl7pPr algn="l" indent="-317500" lvl="6" marL="3200400" marR="0" rtl="0">
              <a:lnSpc>
                <a:spcPct val="115000"/>
              </a:lnSpc>
              <a:spcBef>
                <a:spcPts val="1600"/>
              </a:spcBef>
              <a:spcAft>
                <a:spcPts val="0"/>
              </a:spcAft>
              <a:buClr>
                <a:schemeClr val="dk2"/>
              </a:buClr>
              <a:buSzPts val="1400"/>
              <a:buFont typeface="Open Sans"/>
              <a:buChar char="●"/>
              <a:defRPr b="0" cap="none" sz="1400" i="0" strike="noStrike" u="none">
                <a:solidFill>
                  <a:schemeClr val="dk2"/>
                </a:solidFill>
                <a:latin typeface="Open Sans"/>
                <a:ea typeface="Open Sans"/>
                <a:cs typeface="Open Sans"/>
                <a:sym typeface="Open Sans"/>
              </a:defRPr>
            </a:lvl7pPr>
            <a:lvl8pPr algn="l" indent="-317500" lvl="7" marL="3657600" marR="0" rtl="0">
              <a:lnSpc>
                <a:spcPct val="115000"/>
              </a:lnSpc>
              <a:spcBef>
                <a:spcPts val="1600"/>
              </a:spcBef>
              <a:spcAft>
                <a:spcPts val="0"/>
              </a:spcAft>
              <a:buClr>
                <a:schemeClr val="dk2"/>
              </a:buClr>
              <a:buSzPts val="1400"/>
              <a:buFont typeface="Open Sans"/>
              <a:buChar char="○"/>
              <a:defRPr b="0" cap="none" sz="1400" i="0" strike="noStrike" u="none">
                <a:solidFill>
                  <a:schemeClr val="dk2"/>
                </a:solidFill>
                <a:latin typeface="Open Sans"/>
                <a:ea typeface="Open Sans"/>
                <a:cs typeface="Open Sans"/>
                <a:sym typeface="Open Sans"/>
              </a:defRPr>
            </a:lvl8pPr>
            <a:lvl9pPr algn="l" indent="-317500" lvl="8" marL="4114800" marR="0" rtl="0">
              <a:lnSpc>
                <a:spcPct val="115000"/>
              </a:lnSpc>
              <a:spcBef>
                <a:spcPts val="1600"/>
              </a:spcBef>
              <a:spcAft>
                <a:spcPts val="1600"/>
              </a:spcAft>
              <a:buClr>
                <a:schemeClr val="dk2"/>
              </a:buClr>
              <a:buSzPts val="1400"/>
              <a:buFont typeface="Open Sans"/>
              <a:buChar char="■"/>
              <a:defRPr b="0" cap="none" sz="1400" i="0" strike="noStrike" u="none">
                <a:solidFill>
                  <a:schemeClr val="dk2"/>
                </a:solidFill>
                <a:latin typeface="Open Sans"/>
                <a:ea typeface="Open Sans"/>
                <a:cs typeface="Open Sans"/>
                <a:sym typeface="Open Sans"/>
              </a:defRPr>
            </a:lvl9pPr>
          </a:lstStyle>
          <a:p/>
        </p:txBody>
      </p:sp>
      <p:sp>
        <p:nvSpPr>
          <p:cNvPr id="1048578" name="Google Shape;8;p1"/>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Open Sans"/>
                <a:ea typeface="Open Sans"/>
                <a:cs typeface="Open Sans"/>
                <a:sym typeface="Open Sans"/>
              </a:defRPr>
            </a:lvl9pPr>
          </a:lstStyle>
          <a:p>
            <a:pPr algn="r" indent="0" lvl="0" marL="0" rtl="0">
              <a:spcBef>
                <a:spcPts val="0"/>
              </a:spcBef>
              <a:spcAft>
                <a:spcPts val="0"/>
              </a:spcAft>
              <a:buNone/>
            </a:pPr>
            <a:fld id="{00000000-1234-1234-1234-123412341234}" type="slidenum">
              <a:rPr lang="en"/>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Internet_of_Things" TargetMode="External"/><Relationship Id="rId2" Type="http://schemas.openxmlformats.org/officeDocument/2006/relationships/hyperlink" Target="https://en.wikipedia.org/wiki/Lua_(programming_language)" TargetMode="External"/><Relationship Id="rId3" Type="http://schemas.openxmlformats.org/officeDocument/2006/relationships/image" Target="../media/image11.png"/><Relationship Id="rId4" Type="http://schemas.openxmlformats.org/officeDocument/2006/relationships/slideLayout" Target="../slideLayouts/slideLayout2.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hyperlink" Target="https://en.wikipedia.org/wiki/Transducer" TargetMode="External"/><Relationship Id="rId2" Type="http://schemas.openxmlformats.org/officeDocument/2006/relationships/image" Target="../media/image14.png"/><Relationship Id="rId3" Type="http://schemas.openxmlformats.org/officeDocument/2006/relationships/slideLayout" Target="../slideLayouts/slideLayout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Relationship Id="rId3"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hyperlink" Target="https://en.wikipedia.org/wiki/Algorithm" TargetMode="External"/><Relationship Id="rId2" Type="http://schemas.openxmlformats.org/officeDocument/2006/relationships/hyperlink" Target="https://en.wikipedia.org/wiki/Digital_image" TargetMode="Externa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2.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Shape 65"/>
        <p:cNvGrpSpPr/>
        <p:nvPr/>
      </p:nvGrpSpPr>
      <p:grpSpPr>
        <a:xfrm>
          <a:off x="0" y="0"/>
          <a:ext cx="0" cy="0"/>
          <a:chOff x="0" y="0"/>
          <a:chExt cx="0" cy="0"/>
        </a:xfrm>
      </p:grpSpPr>
      <p:sp>
        <p:nvSpPr>
          <p:cNvPr id="1048582" name="Google Shape;66;p13"/>
          <p:cNvSpPr txBox="1"/>
          <p:nvPr>
            <p:ph type="ctrTitle"/>
          </p:nvPr>
        </p:nvSpPr>
        <p:spPr>
          <a:xfrm>
            <a:off x="414250" y="991625"/>
            <a:ext cx="8442000" cy="1063500"/>
          </a:xfrm>
          <a:prstGeom prst="rect"/>
          <a:noFill/>
          <a:ln>
            <a:noFill/>
          </a:ln>
        </p:spPr>
        <p:txBody>
          <a:bodyPr anchor="b" anchorCtr="0" bIns="91425" lIns="91425" rIns="91425" spcFirstLastPara="1" tIns="91425" wrap="square">
            <a:noAutofit/>
          </a:bodyPr>
          <a:p>
            <a:pPr algn="ctr" indent="0" lvl="0" marL="0" rtl="0">
              <a:lnSpc>
                <a:spcPct val="100000"/>
              </a:lnSpc>
              <a:spcBef>
                <a:spcPts val="0"/>
              </a:spcBef>
              <a:spcAft>
                <a:spcPts val="0"/>
              </a:spcAft>
              <a:buSzPts val="5400"/>
              <a:buNone/>
            </a:pPr>
            <a:r>
              <a:t/>
            </a:r>
          </a:p>
          <a:p>
            <a:pPr algn="ctr" indent="0" lvl="0" marL="0" rtl="0">
              <a:lnSpc>
                <a:spcPct val="100000"/>
              </a:lnSpc>
              <a:spcBef>
                <a:spcPts val="0"/>
              </a:spcBef>
              <a:spcAft>
                <a:spcPts val="0"/>
              </a:spcAft>
              <a:buSzPts val="5400"/>
              <a:buNone/>
            </a:pPr>
            <a:r>
              <a:t/>
            </a:r>
          </a:p>
          <a:p>
            <a:pPr algn="ctr" indent="0" lvl="0" marL="0" rtl="0">
              <a:lnSpc>
                <a:spcPct val="100000"/>
              </a:lnSpc>
              <a:spcBef>
                <a:spcPts val="0"/>
              </a:spcBef>
              <a:spcAft>
                <a:spcPts val="0"/>
              </a:spcAft>
              <a:buSzPts val="5400"/>
              <a:buNone/>
            </a:pPr>
            <a:r>
              <a:rPr lang="en"/>
              <a:t>Kitchen Automation</a:t>
            </a:r>
          </a:p>
        </p:txBody>
      </p:sp>
      <p:sp>
        <p:nvSpPr>
          <p:cNvPr id="1048583" name="Google Shape;67;p13"/>
          <p:cNvSpPr txBox="1"/>
          <p:nvPr>
            <p:ph type="subTitle" idx="1"/>
          </p:nvPr>
        </p:nvSpPr>
        <p:spPr>
          <a:xfrm>
            <a:off x="1241649" y="2055124"/>
            <a:ext cx="6787200" cy="7926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400"/>
              <a:buNone/>
            </a:pPr>
            <a:r>
              <a:rPr sz="2400" lang="en"/>
              <a:t>GROUP MEMBERS</a:t>
            </a:r>
            <a:endParaRPr sz="2400"/>
          </a:p>
          <a:p>
            <a:pPr algn="ctr" indent="-381000" lvl="0" marL="457200" rtl="0">
              <a:lnSpc>
                <a:spcPct val="100000"/>
              </a:lnSpc>
              <a:spcBef>
                <a:spcPts val="0"/>
              </a:spcBef>
              <a:spcAft>
                <a:spcPts val="0"/>
              </a:spcAft>
              <a:buSzPts val="2400"/>
              <a:buChar char="●"/>
            </a:pPr>
            <a:r>
              <a:rPr lang="en"/>
              <a:t>Sailee Angane</a:t>
            </a:r>
          </a:p>
          <a:p>
            <a:pPr algn="ctr" indent="-381000" lvl="0" marL="457200" rtl="0">
              <a:lnSpc>
                <a:spcPct val="100000"/>
              </a:lnSpc>
              <a:spcBef>
                <a:spcPts val="0"/>
              </a:spcBef>
              <a:spcAft>
                <a:spcPts val="0"/>
              </a:spcAft>
              <a:buSzPts val="2400"/>
              <a:buChar char="●"/>
            </a:pPr>
            <a:r>
              <a:rPr lang="en"/>
              <a:t>Arafaat Chaudhary</a:t>
            </a:r>
          </a:p>
          <a:p>
            <a:pPr algn="ctr" indent="-381000" lvl="0" marL="457200" rtl="0">
              <a:lnSpc>
                <a:spcPct val="100000"/>
              </a:lnSpc>
              <a:spcBef>
                <a:spcPts val="0"/>
              </a:spcBef>
              <a:spcAft>
                <a:spcPts val="0"/>
              </a:spcAft>
              <a:buSzPts val="2400"/>
              <a:buChar char="●"/>
            </a:pPr>
            <a:r>
              <a:rPr lang="en"/>
              <a:t>Rajat Bopalkar</a:t>
            </a:r>
          </a:p>
          <a:p>
            <a:pPr algn="ctr" indent="0" lvl="0" marL="0" rtl="0">
              <a:lnSpc>
                <a:spcPct val="100000"/>
              </a:lnSpc>
              <a:spcBef>
                <a:spcPts val="0"/>
              </a:spcBef>
              <a:spcAft>
                <a:spcPts val="0"/>
              </a:spcAft>
              <a:buSzPts val="2400"/>
              <a:buNone/>
            </a:pPr>
            <a:r>
              <a:t/>
            </a:r>
          </a:p>
        </p:txBody>
      </p:sp>
      <p:sp>
        <p:nvSpPr>
          <p:cNvPr id="1048709" name=""/>
          <p:cNvSpPr txBox="1"/>
          <p:nvPr/>
        </p:nvSpPr>
        <p:spPr>
          <a:xfrm rot="8876">
            <a:off x="4496955" y="3498612"/>
            <a:ext cx="3537167" cy="320040"/>
          </a:xfrm>
          <a:prstGeom prst="rect"/>
        </p:spPr>
        <p:txBody>
          <a:bodyPr rtlCol="0" wrap="square">
            <a:spAutoFit/>
          </a:bodyPr>
          <a:p>
            <a:r>
              <a:rPr sz="1500" lang="en-US">
                <a:solidFill>
                  <a:srgbClr val="000000"/>
                </a:solidFill>
              </a:rPr>
              <a:t>P</a:t>
            </a:r>
            <a:r>
              <a:rPr sz="1500" lang="en-US">
                <a:solidFill>
                  <a:srgbClr val="000000"/>
                </a:solidFill>
              </a:rPr>
              <a:t>r</a:t>
            </a:r>
            <a:r>
              <a:rPr sz="1500" lang="en-US">
                <a:solidFill>
                  <a:srgbClr val="000000"/>
                </a:solidFill>
              </a:rPr>
              <a:t>o</a:t>
            </a:r>
            <a:r>
              <a:rPr sz="1500" lang="en-US">
                <a:solidFill>
                  <a:srgbClr val="000000"/>
                </a:solidFill>
              </a:rPr>
              <a:t>j</a:t>
            </a:r>
            <a:r>
              <a:rPr sz="1500" lang="en-US">
                <a:solidFill>
                  <a:srgbClr val="000000"/>
                </a:solidFill>
              </a:rPr>
              <a:t>e</a:t>
            </a:r>
            <a:r>
              <a:rPr sz="1500" lang="en-US">
                <a:solidFill>
                  <a:srgbClr val="000000"/>
                </a:solidFill>
              </a:rPr>
              <a:t>ct</a:t>
            </a:r>
            <a:r>
              <a:rPr sz="1500" lang="en-US">
                <a:solidFill>
                  <a:srgbClr val="000000"/>
                </a:solidFill>
              </a:rPr>
              <a:t> </a:t>
            </a:r>
            <a:r>
              <a:rPr sz="1500" lang="en-US">
                <a:solidFill>
                  <a:srgbClr val="000000"/>
                </a:solidFill>
              </a:rPr>
              <a:t>Guide</a:t>
            </a:r>
            <a:r>
              <a:rPr sz="1500" lang="en-US">
                <a:solidFill>
                  <a:srgbClr val="000000"/>
                </a:solidFill>
              </a:rPr>
              <a:t> </a:t>
            </a:r>
            <a:r>
              <a:rPr sz="1500" lang="en-US">
                <a:solidFill>
                  <a:srgbClr val="000000"/>
                </a:solidFill>
              </a:rPr>
              <a:t>:</a:t>
            </a:r>
            <a:r>
              <a:rPr sz="1500" lang="en-US">
                <a:solidFill>
                  <a:srgbClr val="000000"/>
                </a:solidFill>
              </a:rPr>
              <a:t> </a:t>
            </a:r>
            <a:r>
              <a:rPr sz="1500" lang="en-US">
                <a:solidFill>
                  <a:srgbClr val="000000"/>
                </a:solidFill>
              </a:rPr>
              <a:t>Pr</a:t>
            </a:r>
            <a:r>
              <a:rPr sz="1500" lang="en-US">
                <a:solidFill>
                  <a:srgbClr val="000000"/>
                </a:solidFill>
              </a:rPr>
              <a:t>o</a:t>
            </a:r>
            <a:r>
              <a:rPr sz="1500" lang="en-US">
                <a:solidFill>
                  <a:srgbClr val="000000"/>
                </a:solidFill>
              </a:rPr>
              <a:t>f</a:t>
            </a:r>
            <a:r>
              <a:rPr sz="1500" lang="en-US">
                <a:solidFill>
                  <a:srgbClr val="000000"/>
                </a:solidFill>
              </a:rPr>
              <a:t>.</a:t>
            </a:r>
            <a:r>
              <a:rPr sz="1500" lang="en-US">
                <a:solidFill>
                  <a:srgbClr val="000000"/>
                </a:solidFill>
              </a:rPr>
              <a:t> </a:t>
            </a:r>
            <a:r>
              <a:rPr sz="1500" lang="en-US">
                <a:solidFill>
                  <a:srgbClr val="000000"/>
                </a:solidFill>
              </a:rPr>
              <a:t>J</a:t>
            </a:r>
            <a:r>
              <a:rPr sz="1500" lang="en-US">
                <a:solidFill>
                  <a:srgbClr val="000000"/>
                </a:solidFill>
              </a:rPr>
              <a:t>a</a:t>
            </a:r>
            <a:r>
              <a:rPr sz="1500" lang="en-US">
                <a:solidFill>
                  <a:srgbClr val="000000"/>
                </a:solidFill>
              </a:rPr>
              <a:t>y</a:t>
            </a:r>
            <a:r>
              <a:rPr sz="1500" lang="en-US">
                <a:solidFill>
                  <a:srgbClr val="000000"/>
                </a:solidFill>
              </a:rPr>
              <a:t>a</a:t>
            </a:r>
            <a:r>
              <a:rPr sz="1500" lang="en-US">
                <a:solidFill>
                  <a:srgbClr val="000000"/>
                </a:solidFill>
              </a:rPr>
              <a:t> </a:t>
            </a:r>
            <a:r>
              <a:rPr sz="1500" lang="en-US">
                <a:solidFill>
                  <a:srgbClr val="000000"/>
                </a:solidFill>
              </a:rPr>
              <a:t>G</a:t>
            </a:r>
            <a:r>
              <a:rPr sz="1500" lang="en-US">
                <a:solidFill>
                  <a:srgbClr val="000000"/>
                </a:solidFill>
              </a:rPr>
              <a:t>u</a:t>
            </a:r>
            <a:r>
              <a:rPr sz="1500" lang="en-US">
                <a:solidFill>
                  <a:srgbClr val="000000"/>
                </a:solidFill>
              </a:rPr>
              <a:t>p</a:t>
            </a:r>
            <a:r>
              <a:rPr sz="1500" lang="en-US">
                <a:solidFill>
                  <a:srgbClr val="000000"/>
                </a:solidFill>
              </a:rPr>
              <a:t>t</a:t>
            </a:r>
            <a:r>
              <a:rPr sz="1500" lang="en-US">
                <a:solidFill>
                  <a:srgbClr val="000000"/>
                </a:solidFill>
              </a:rPr>
              <a:t>a</a:t>
            </a:r>
            <a:endParaRPr sz="15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8" name="Shape 140"/>
        <p:cNvGrpSpPr/>
        <p:nvPr/>
      </p:nvGrpSpPr>
      <p:grpSpPr>
        <a:xfrm>
          <a:off x="0" y="0"/>
          <a:ext cx="0" cy="0"/>
          <a:chOff x="0" y="0"/>
          <a:chExt cx="0" cy="0"/>
        </a:xfrm>
      </p:grpSpPr>
      <p:sp>
        <p:nvSpPr>
          <p:cNvPr id="1048642" name="Google Shape;141;p22"/>
          <p:cNvSpPr txBox="1"/>
          <p:nvPr>
            <p:ph type="title"/>
          </p:nvPr>
        </p:nvSpPr>
        <p:spPr>
          <a:xfrm>
            <a:off x="286575" y="1448656"/>
            <a:ext cx="4045200" cy="1960994"/>
          </a:xfrm>
          <a:prstGeom prst="rect"/>
          <a:noFill/>
          <a:ln>
            <a:noFill/>
          </a:ln>
        </p:spPr>
        <p:txBody>
          <a:bodyPr anchor="b" anchorCtr="0" bIns="91425" lIns="91425" rIns="91425" spcFirstLastPara="1" tIns="91425" wrap="square">
            <a:noAutofit/>
          </a:bodyPr>
          <a:p>
            <a:pPr algn="ctr" indent="0" lvl="0" marL="0" rtl="0">
              <a:lnSpc>
                <a:spcPct val="100000"/>
              </a:lnSpc>
              <a:spcBef>
                <a:spcPts val="0"/>
              </a:spcBef>
              <a:spcAft>
                <a:spcPts val="0"/>
              </a:spcAft>
              <a:buSzPts val="4200"/>
              <a:buNone/>
            </a:pPr>
            <a:r>
              <a:rPr lang="en"/>
              <a:t>Gas Automation System Part-2 (Cooker Whistles)</a:t>
            </a:r>
          </a:p>
        </p:txBody>
      </p:sp>
      <p:sp>
        <p:nvSpPr>
          <p:cNvPr id="1048643" name="Google Shape;142;p22"/>
          <p:cNvSpPr txBox="1"/>
          <p:nvPr>
            <p:ph type="body" idx="2"/>
          </p:nvPr>
        </p:nvSpPr>
        <p:spPr>
          <a:xfrm>
            <a:off x="4939500" y="724200"/>
            <a:ext cx="3837000" cy="3695100"/>
          </a:xfrm>
          <a:prstGeom prst="rect"/>
          <a:noFill/>
          <a:ln>
            <a:noFill/>
          </a:ln>
        </p:spPr>
        <p:txBody>
          <a:bodyPr anchor="ctr" anchorCtr="0" bIns="91425" lIns="91425" rIns="91425" spcFirstLastPara="1" tIns="91425" wrap="square">
            <a:noAutofit/>
          </a:bodyPr>
          <a:p>
            <a:pPr algn="l" indent="-304800" lvl="0" marL="457200" rtl="0">
              <a:lnSpc>
                <a:spcPct val="115000"/>
              </a:lnSpc>
              <a:spcBef>
                <a:spcPts val="0"/>
              </a:spcBef>
              <a:spcAft>
                <a:spcPts val="0"/>
              </a:spcAft>
              <a:buSzPts val="1200"/>
              <a:buChar char="●"/>
            </a:pPr>
            <a:r>
              <a:rPr sz="1200" lang="en"/>
              <a:t>In this application, we would be including a sound sensor near the cooker vessel and a controlled mechanism connected to the burner.</a:t>
            </a:r>
            <a:endParaRPr sz="1200"/>
          </a:p>
          <a:p>
            <a:pPr algn="l" indent="-304800" lvl="0" marL="457200" rtl="0">
              <a:lnSpc>
                <a:spcPct val="115000"/>
              </a:lnSpc>
              <a:spcBef>
                <a:spcPts val="0"/>
              </a:spcBef>
              <a:spcAft>
                <a:spcPts val="0"/>
              </a:spcAft>
              <a:buSzPts val="1200"/>
              <a:buChar char="●"/>
            </a:pPr>
            <a:r>
              <a:rPr sz="1200" lang="en"/>
              <a:t>The user will define the number of whistles he wants to cook the food and the triggers will be set accordingly.</a:t>
            </a:r>
            <a:endParaRPr sz="1200"/>
          </a:p>
          <a:p>
            <a:pPr algn="l" indent="-304800" lvl="0" marL="457200" rtl="0">
              <a:lnSpc>
                <a:spcPct val="115000"/>
              </a:lnSpc>
              <a:spcBef>
                <a:spcPts val="0"/>
              </a:spcBef>
              <a:spcAft>
                <a:spcPts val="0"/>
              </a:spcAft>
              <a:buSzPts val="1200"/>
              <a:buChar char="●"/>
            </a:pPr>
            <a:r>
              <a:rPr sz="1200" lang="en"/>
              <a:t>After the defined number of whistles are done, the gas burner should be automatically turned off.</a:t>
            </a:r>
            <a:endParaRPr sz="1200"/>
          </a:p>
          <a:p>
            <a:pPr algn="l" indent="-304800" lvl="0" marL="457200" rtl="0">
              <a:lnSpc>
                <a:spcPct val="115000"/>
              </a:lnSpc>
              <a:spcBef>
                <a:spcPts val="0"/>
              </a:spcBef>
              <a:spcAft>
                <a:spcPts val="0"/>
              </a:spcAft>
              <a:buSzPts val="1200"/>
              <a:buChar char="●"/>
            </a:pPr>
            <a:r>
              <a:rPr sz="1200" lang="en"/>
              <a:t>This would help the user in a way that he won’t have to continuously keep on monitoring the cooker as we do, and can do some other work meanwhile saving time and efforts.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1" name="Shape 146"/>
        <p:cNvGrpSpPr/>
        <p:nvPr/>
      </p:nvGrpSpPr>
      <p:grpSpPr>
        <a:xfrm>
          <a:off x="0" y="0"/>
          <a:ext cx="0" cy="0"/>
          <a:chOff x="0" y="0"/>
          <a:chExt cx="0" cy="0"/>
        </a:xfrm>
      </p:grpSpPr>
      <p:sp>
        <p:nvSpPr>
          <p:cNvPr id="1048646" name="Google Shape;147;p23"/>
          <p:cNvSpPr txBox="1"/>
          <p:nvPr>
            <p:ph type="title"/>
          </p:nvPr>
        </p:nvSpPr>
        <p:spPr>
          <a:xfrm>
            <a:off x="311700" y="445025"/>
            <a:ext cx="8520600" cy="7074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3600"/>
              <a:buNone/>
            </a:pPr>
            <a:r>
              <a:rPr lang="en"/>
              <a:t>Benefits of Kitchen Automation.</a:t>
            </a:r>
          </a:p>
        </p:txBody>
      </p:sp>
      <p:sp>
        <p:nvSpPr>
          <p:cNvPr id="1048647" name="Google Shape;148;p23"/>
          <p:cNvSpPr txBox="1"/>
          <p:nvPr>
            <p:ph type="body" idx="1"/>
          </p:nvPr>
        </p:nvSpPr>
        <p:spPr>
          <a:xfrm>
            <a:off x="311700" y="1266325"/>
            <a:ext cx="8520600" cy="3302700"/>
          </a:xfrm>
          <a:prstGeom prst="rect"/>
          <a:noFill/>
          <a:ln>
            <a:noFill/>
          </a:ln>
        </p:spPr>
        <p:txBody>
          <a:bodyPr anchor="t" anchorCtr="0" bIns="91425" lIns="91425" rIns="91425" spcFirstLastPara="1" tIns="91425" wrap="square">
            <a:noAutofit/>
          </a:bodyPr>
          <a:p>
            <a:pPr algn="l" indent="-317500" lvl="0" marL="457200" rtl="0">
              <a:lnSpc>
                <a:spcPct val="115000"/>
              </a:lnSpc>
              <a:spcBef>
                <a:spcPts val="0"/>
              </a:spcBef>
              <a:spcAft>
                <a:spcPts val="0"/>
              </a:spcAft>
              <a:buSzPts val="1400"/>
              <a:buChar char="●"/>
            </a:pPr>
            <a:r>
              <a:rPr sz="1400" lang="en"/>
              <a:t>No need of continuous monitoring on the tasks by the user. This will save time by only getting notified when the task is completed.</a:t>
            </a:r>
            <a:endParaRPr sz="1400"/>
          </a:p>
          <a:p>
            <a:pPr algn="l" indent="-317500" lvl="0" marL="457200" rtl="0">
              <a:lnSpc>
                <a:spcPct val="115000"/>
              </a:lnSpc>
              <a:spcBef>
                <a:spcPts val="0"/>
              </a:spcBef>
              <a:spcAft>
                <a:spcPts val="0"/>
              </a:spcAft>
              <a:buSzPts val="1400"/>
              <a:buChar char="●"/>
            </a:pPr>
            <a:r>
              <a:rPr sz="1400" lang="en"/>
              <a:t>These automation systems will also help in saving the resources used in the kitchen and use them efficiently.</a:t>
            </a:r>
            <a:endParaRPr sz="1400"/>
          </a:p>
          <a:p>
            <a:pPr algn="l" indent="-317500" lvl="0" marL="457200" rtl="0">
              <a:lnSpc>
                <a:spcPct val="115000"/>
              </a:lnSpc>
              <a:spcBef>
                <a:spcPts val="0"/>
              </a:spcBef>
              <a:spcAft>
                <a:spcPts val="0"/>
              </a:spcAft>
              <a:buSzPts val="1400"/>
              <a:buChar char="●"/>
            </a:pPr>
            <a:r>
              <a:rPr sz="1400" lang="en"/>
              <a:t>Taking manual safety measures won’t be a concerned issue anymore as the automation system and its sensors will help in ensuring there is no chance of a mishap.</a:t>
            </a:r>
            <a:endParaRPr sz="1400"/>
          </a:p>
          <a:p>
            <a:pPr algn="l" indent="-317500" lvl="0" marL="457200" rtl="0">
              <a:lnSpc>
                <a:spcPct val="115000"/>
              </a:lnSpc>
              <a:spcBef>
                <a:spcPts val="0"/>
              </a:spcBef>
              <a:spcAft>
                <a:spcPts val="0"/>
              </a:spcAft>
              <a:buSzPts val="1400"/>
              <a:buChar char="●"/>
            </a:pPr>
            <a:r>
              <a:rPr sz="1400" lang="en"/>
              <a:t>The inventory of the kitchen will be efficiently managed as the user will be notified on prior the quantity of the kitchen material available at the current moment.</a:t>
            </a:r>
            <a:endParaRPr sz="1400"/>
          </a:p>
          <a:p>
            <a:pPr algn="l" indent="-317500" lvl="0" marL="457200" rtl="0">
              <a:lnSpc>
                <a:spcPct val="115000"/>
              </a:lnSpc>
              <a:spcBef>
                <a:spcPts val="0"/>
              </a:spcBef>
              <a:spcAft>
                <a:spcPts val="0"/>
              </a:spcAft>
              <a:buSzPts val="1400"/>
              <a:buChar char="●"/>
            </a:pPr>
            <a:r>
              <a:rPr sz="1400" lang="en"/>
              <a:t>A very less amount of manpower will be required in the tasks.</a:t>
            </a:r>
            <a:endParaRPr sz="1400"/>
          </a:p>
          <a:p>
            <a:pPr algn="l" indent="-317500" lvl="0" marL="457200" rtl="0">
              <a:lnSpc>
                <a:spcPct val="115000"/>
              </a:lnSpc>
              <a:spcBef>
                <a:spcPts val="0"/>
              </a:spcBef>
              <a:spcAft>
                <a:spcPts val="0"/>
              </a:spcAft>
              <a:buSzPts val="1400"/>
              <a:buChar char="●"/>
            </a:pPr>
            <a:r>
              <a:rPr sz="1400" lang="en"/>
              <a:t>User will be able to keep an eye on the daily activities and status while in busy in the work without actually being in the kitchen.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4" name="Shape 152"/>
        <p:cNvGrpSpPr/>
        <p:nvPr/>
      </p:nvGrpSpPr>
      <p:grpSpPr>
        <a:xfrm>
          <a:off x="0" y="0"/>
          <a:ext cx="0" cy="0"/>
          <a:chOff x="0" y="0"/>
          <a:chExt cx="0" cy="0"/>
        </a:xfrm>
      </p:grpSpPr>
      <p:sp>
        <p:nvSpPr>
          <p:cNvPr id="1048650" name="Google Shape;153;p24"/>
          <p:cNvSpPr txBox="1"/>
          <p:nvPr>
            <p:ph type="title"/>
          </p:nvPr>
        </p:nvSpPr>
        <p:spPr>
          <a:xfrm>
            <a:off x="311700" y="445025"/>
            <a:ext cx="8520600" cy="7074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3600"/>
              <a:buNone/>
            </a:pPr>
            <a:r>
              <a:rPr lang="en"/>
              <a:t>Technologies used in the project.</a:t>
            </a:r>
          </a:p>
        </p:txBody>
      </p:sp>
      <p:sp>
        <p:nvSpPr>
          <p:cNvPr id="1048651" name="Google Shape;154;p24"/>
          <p:cNvSpPr txBox="1"/>
          <p:nvPr>
            <p:ph type="body" idx="1"/>
          </p:nvPr>
        </p:nvSpPr>
        <p:spPr>
          <a:xfrm>
            <a:off x="311700" y="1266325"/>
            <a:ext cx="8520600" cy="3302700"/>
          </a:xfrm>
          <a:prstGeom prst="rect"/>
          <a:noFill/>
          <a:ln>
            <a:noFill/>
          </a:ln>
        </p:spPr>
        <p:txBody>
          <a:bodyPr anchor="t" anchorCtr="0" bIns="91425" lIns="91425" rIns="91425" spcFirstLastPara="1" tIns="91425" wrap="square">
            <a:noAutofit/>
          </a:bodyPr>
          <a:p>
            <a:pPr algn="l" indent="-317500" lvl="0" marL="457200" rtl="0">
              <a:lnSpc>
                <a:spcPct val="115000"/>
              </a:lnSpc>
              <a:spcBef>
                <a:spcPts val="0"/>
              </a:spcBef>
              <a:spcAft>
                <a:spcPts val="0"/>
              </a:spcAft>
              <a:buSzPts val="1400"/>
              <a:buChar char="●"/>
            </a:pPr>
            <a:r>
              <a:rPr sz="1400" lang="en"/>
              <a:t>Weight sensors.</a:t>
            </a:r>
            <a:endParaRPr sz="1400"/>
          </a:p>
          <a:p>
            <a:pPr algn="l" indent="-317500" lvl="0" marL="457200" rtl="0">
              <a:lnSpc>
                <a:spcPct val="115000"/>
              </a:lnSpc>
              <a:spcBef>
                <a:spcPts val="0"/>
              </a:spcBef>
              <a:spcAft>
                <a:spcPts val="0"/>
              </a:spcAft>
              <a:buSzPts val="1400"/>
              <a:buChar char="●"/>
            </a:pPr>
            <a:r>
              <a:rPr sz="1400" lang="en"/>
              <a:t>Temperature sensors.</a:t>
            </a:r>
            <a:endParaRPr sz="1400"/>
          </a:p>
          <a:p>
            <a:pPr algn="l" indent="-317500" lvl="0" marL="457200" rtl="0">
              <a:lnSpc>
                <a:spcPct val="115000"/>
              </a:lnSpc>
              <a:spcBef>
                <a:spcPts val="0"/>
              </a:spcBef>
              <a:spcAft>
                <a:spcPts val="0"/>
              </a:spcAft>
              <a:buSzPts val="1400"/>
              <a:buChar char="●"/>
            </a:pPr>
            <a:r>
              <a:rPr sz="1400" lang="en"/>
              <a:t>Sound sensors.</a:t>
            </a:r>
            <a:endParaRPr sz="1400"/>
          </a:p>
          <a:p>
            <a:pPr algn="l" indent="-317500" lvl="0" marL="457200" rtl="0">
              <a:lnSpc>
                <a:spcPct val="115000"/>
              </a:lnSpc>
              <a:spcBef>
                <a:spcPts val="0"/>
              </a:spcBef>
              <a:spcAft>
                <a:spcPts val="0"/>
              </a:spcAft>
              <a:buSzPts val="1400"/>
              <a:buChar char="●"/>
            </a:pPr>
            <a:r>
              <a:rPr sz="1400" lang="en"/>
              <a:t>Central Processing System : Node MCU.</a:t>
            </a:r>
            <a:endParaRPr sz="1400"/>
          </a:p>
          <a:p>
            <a:pPr algn="l" indent="-317500" lvl="0" marL="457200" rtl="0">
              <a:lnSpc>
                <a:spcPct val="115000"/>
              </a:lnSpc>
              <a:spcBef>
                <a:spcPts val="0"/>
              </a:spcBef>
              <a:spcAft>
                <a:spcPts val="0"/>
              </a:spcAft>
              <a:buSzPts val="1400"/>
              <a:buChar char="●"/>
            </a:pPr>
            <a:r>
              <a:rPr sz="1400" lang="en"/>
              <a:t>Rotor Mechanism for control.</a:t>
            </a:r>
            <a:endParaRPr sz="1400"/>
          </a:p>
          <a:p>
            <a:pPr algn="l" indent="-317500" lvl="0" marL="457200" rtl="0">
              <a:lnSpc>
                <a:spcPct val="115000"/>
              </a:lnSpc>
              <a:spcBef>
                <a:spcPts val="0"/>
              </a:spcBef>
              <a:spcAft>
                <a:spcPts val="0"/>
              </a:spcAft>
              <a:buSzPts val="1400"/>
              <a:buChar char="●"/>
            </a:pPr>
            <a:r>
              <a:rPr sz="1400" lang="en"/>
              <a:t>UI Application (Compatible with Android &amp; iOS).</a:t>
            </a:r>
            <a:endParaRPr sz="1400"/>
          </a:p>
          <a:p>
            <a:pPr algn="l" indent="0" lvl="0" marL="457200" rtl="0">
              <a:lnSpc>
                <a:spcPct val="115000"/>
              </a:lnSpc>
              <a:spcBef>
                <a:spcPts val="1600"/>
              </a:spcBef>
              <a:spcAft>
                <a:spcPts val="1600"/>
              </a:spcAft>
              <a:buSzPts val="1800"/>
              <a:buNone/>
            </a:pPr>
            <a:r>
              <a:t/>
            </a:r>
            <a:endParaRPr sz="1400"/>
          </a:p>
        </p:txBody>
      </p:sp>
      <p:pic>
        <p:nvPicPr>
          <p:cNvPr id="2097159" name="Google Shape;155;p24"/>
          <p:cNvPicPr preferRelativeResize="0">
            <a:picLocks/>
          </p:cNvPicPr>
          <p:nvPr/>
        </p:nvPicPr>
        <p:blipFill rotWithShape="1">
          <a:blip xmlns:r="http://schemas.openxmlformats.org/officeDocument/2006/relationships" r:embed="rId1">
            <a:alphaModFix/>
          </a:blip>
          <a:srcRect l="0" t="0" r="0" b="0"/>
          <a:stretch>
            <a:fillRect/>
          </a:stretch>
        </p:blipFill>
        <p:spPr>
          <a:xfrm>
            <a:off x="1403072" y="2822110"/>
            <a:ext cx="1696000" cy="1696025"/>
          </a:xfrm>
          <a:prstGeom prst="rect"/>
          <a:noFill/>
          <a:ln>
            <a:noFill/>
          </a:ln>
        </p:spPr>
      </p:pic>
      <p:pic>
        <p:nvPicPr>
          <p:cNvPr id="2097160" name="Google Shape;156;p24"/>
          <p:cNvPicPr preferRelativeResize="0">
            <a:picLocks/>
          </p:cNvPicPr>
          <p:nvPr/>
        </p:nvPicPr>
        <p:blipFill rotWithShape="1">
          <a:blip xmlns:r="http://schemas.openxmlformats.org/officeDocument/2006/relationships" r:embed="rId2">
            <a:alphaModFix/>
          </a:blip>
          <a:srcRect l="0" t="0" r="0" b="0"/>
          <a:stretch>
            <a:fillRect/>
          </a:stretch>
        </p:blipFill>
        <p:spPr>
          <a:xfrm>
            <a:off x="4216300" y="2822125"/>
            <a:ext cx="1696000" cy="1696000"/>
          </a:xfrm>
          <a:prstGeom prst="rect"/>
          <a:noFill/>
          <a:ln>
            <a:noFill/>
          </a:ln>
        </p:spPr>
      </p:pic>
      <p:pic>
        <p:nvPicPr>
          <p:cNvPr id="2097161" name="Google Shape;157;p24"/>
          <p:cNvPicPr preferRelativeResize="0">
            <a:picLocks/>
          </p:cNvPicPr>
          <p:nvPr/>
        </p:nvPicPr>
        <p:blipFill rotWithShape="1">
          <a:blip xmlns:r="http://schemas.openxmlformats.org/officeDocument/2006/relationships" r:embed="rId3">
            <a:alphaModFix/>
          </a:blip>
          <a:srcRect l="0" t="0" r="0" b="0"/>
          <a:stretch>
            <a:fillRect/>
          </a:stretch>
        </p:blipFill>
        <p:spPr>
          <a:xfrm>
            <a:off x="6860048" y="1709911"/>
            <a:ext cx="1875700" cy="1875700"/>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7" name="Shape 161"/>
        <p:cNvGrpSpPr/>
        <p:nvPr/>
      </p:nvGrpSpPr>
      <p:grpSpPr>
        <a:xfrm>
          <a:off x="0" y="0"/>
          <a:ext cx="0" cy="0"/>
          <a:chOff x="0" y="0"/>
          <a:chExt cx="0" cy="0"/>
        </a:xfrm>
      </p:grpSpPr>
      <p:sp>
        <p:nvSpPr>
          <p:cNvPr id="1048654" name="Google Shape;162;p25"/>
          <p:cNvSpPr txBox="1"/>
          <p:nvPr>
            <p:ph type="title"/>
          </p:nvPr>
        </p:nvSpPr>
        <p:spPr>
          <a:xfrm>
            <a:off x="311700" y="292600"/>
            <a:ext cx="8520600" cy="646800"/>
          </a:xfrm>
          <a:prstGeom prst="rect"/>
        </p:spPr>
        <p:txBody>
          <a:bodyPr anchor="t" anchorCtr="0" bIns="91425" lIns="91425" rIns="91425" spcFirstLastPara="1" tIns="91425" wrap="square">
            <a:noAutofit/>
          </a:bodyPr>
          <a:p>
            <a:pPr algn="ctr" indent="0" lvl="0" marL="0" rtl="0">
              <a:spcBef>
                <a:spcPts val="0"/>
              </a:spcBef>
              <a:spcAft>
                <a:spcPts val="0"/>
              </a:spcAft>
              <a:buNone/>
            </a:pPr>
            <a:r>
              <a:rPr lang="en"/>
              <a:t>NODE MCU</a:t>
            </a:r>
          </a:p>
        </p:txBody>
      </p:sp>
      <p:sp>
        <p:nvSpPr>
          <p:cNvPr id="1048655" name="Google Shape;163;p25"/>
          <p:cNvSpPr txBox="1"/>
          <p:nvPr>
            <p:ph type="body" idx="1"/>
          </p:nvPr>
        </p:nvSpPr>
        <p:spPr>
          <a:xfrm>
            <a:off x="311700" y="1016375"/>
            <a:ext cx="7095600" cy="3957600"/>
          </a:xfrm>
          <a:prstGeom prst="rect"/>
        </p:spPr>
        <p:txBody>
          <a:bodyPr anchor="t" anchorCtr="0" bIns="91425" lIns="91425" rIns="91425" spcFirstLastPara="1" tIns="91425" wrap="square">
            <a:noAutofit/>
          </a:bodyPr>
          <a:p>
            <a:pPr algn="l" indent="-342900" lvl="0" marL="457200" rtl="0">
              <a:spcBef>
                <a:spcPts val="0"/>
              </a:spcBef>
              <a:spcAft>
                <a:spcPts val="0"/>
              </a:spcAft>
              <a:buSzPts val="1800"/>
              <a:buChar char="●"/>
            </a:pPr>
            <a:r>
              <a:rPr b="1" lang="en">
                <a:solidFill>
                  <a:srgbClr val="222222"/>
                </a:solidFill>
                <a:highlight>
                  <a:srgbClr val="FFFFFF"/>
                </a:highlight>
                <a:latin typeface="Arial"/>
                <a:ea typeface="Arial"/>
                <a:cs typeface="Arial"/>
                <a:sym typeface="Arial"/>
              </a:rPr>
              <a:t>NodeMCU(Micro Controller Unit)</a:t>
            </a:r>
            <a:r>
              <a:rPr lang="en">
                <a:solidFill>
                  <a:srgbClr val="222222"/>
                </a:solidFill>
                <a:highlight>
                  <a:srgbClr val="FFFFFF"/>
                </a:highlight>
                <a:latin typeface="Arial"/>
                <a:ea typeface="Arial"/>
                <a:cs typeface="Arial"/>
                <a:sym typeface="Arial"/>
              </a:rPr>
              <a:t> is an open source </a:t>
            </a:r>
            <a:r>
              <a:rPr lang="en">
                <a:solidFill>
                  <a:srgbClr val="0B0080"/>
                </a:solidFill>
                <a:highlight>
                  <a:srgbClr val="FFFFFF"/>
                </a:highlight>
                <a:uFill>
                  <a:noFill/>
                </a:uFill>
                <a:latin typeface="Arial"/>
                <a:ea typeface="Arial"/>
                <a:cs typeface="Arial"/>
                <a:sym typeface="Arial"/>
                <a:hlinkClick r:id="rId1"/>
              </a:rPr>
              <a:t>IoT</a:t>
            </a:r>
            <a:r>
              <a:rPr lang="en">
                <a:solidFill>
                  <a:srgbClr val="222222"/>
                </a:solidFill>
                <a:highlight>
                  <a:srgbClr val="FFFFFF"/>
                </a:highlight>
                <a:latin typeface="Arial"/>
                <a:ea typeface="Arial"/>
                <a:cs typeface="Arial"/>
                <a:sym typeface="Arial"/>
              </a:rPr>
              <a:t> platform.It includes firmware which runs on the ESP8266 Wi-Fi SoC from Espressif Systems, and hardware which is based on the ESP-12 module.The firmware uses the </a:t>
            </a:r>
            <a:r>
              <a:rPr lang="en">
                <a:solidFill>
                  <a:srgbClr val="0B0080"/>
                </a:solidFill>
                <a:highlight>
                  <a:srgbClr val="FFFFFF"/>
                </a:highlight>
                <a:uFill>
                  <a:noFill/>
                </a:uFill>
                <a:latin typeface="Arial"/>
                <a:ea typeface="Arial"/>
                <a:cs typeface="Arial"/>
                <a:sym typeface="Arial"/>
                <a:hlinkClick r:id="rId2"/>
              </a:rPr>
              <a:t>Lua</a:t>
            </a:r>
            <a:r>
              <a:rPr lang="en">
                <a:solidFill>
                  <a:srgbClr val="222222"/>
                </a:solidFill>
                <a:highlight>
                  <a:srgbClr val="FFFFFF"/>
                </a:highlight>
                <a:latin typeface="Arial"/>
                <a:ea typeface="Arial"/>
                <a:cs typeface="Arial"/>
                <a:sym typeface="Arial"/>
              </a:rPr>
              <a:t> scripting language. </a:t>
            </a:r>
            <a:endParaRPr>
              <a:solidFill>
                <a:srgbClr val="222222"/>
              </a:solidFill>
              <a:highlight>
                <a:srgbClr val="FFFFFF"/>
              </a:highlight>
              <a:latin typeface="Arial"/>
              <a:ea typeface="Arial"/>
              <a:cs typeface="Arial"/>
              <a:sym typeface="Arial"/>
            </a:endParaRPr>
          </a:p>
          <a:p>
            <a:pPr algn="l" indent="-342900" lvl="0" marL="457200" rtl="0">
              <a:spcBef>
                <a:spcPts val="0"/>
              </a:spcBef>
              <a:spcAft>
                <a:spcPts val="0"/>
              </a:spcAft>
              <a:buSzPts val="1800"/>
              <a:buChar char="●"/>
            </a:pPr>
            <a:r>
              <a:rPr lang="en">
                <a:solidFill>
                  <a:srgbClr val="222222"/>
                </a:solidFill>
                <a:highlight>
                  <a:srgbClr val="FFFFFF"/>
                </a:highlight>
                <a:latin typeface="Arial"/>
                <a:ea typeface="Arial"/>
                <a:cs typeface="Arial"/>
                <a:sym typeface="Arial"/>
              </a:rPr>
              <a:t>Firmware can provide a standardized operating environment for the devices, acting as the device's complete operating system, performing all control, monitoring and data manipulation functions.</a:t>
            </a:r>
            <a:endParaRPr>
              <a:solidFill>
                <a:srgbClr val="222222"/>
              </a:solidFill>
              <a:highlight>
                <a:srgbClr val="FFFFFF"/>
              </a:highlight>
              <a:latin typeface="Arial"/>
              <a:ea typeface="Arial"/>
              <a:cs typeface="Arial"/>
              <a:sym typeface="Arial"/>
            </a:endParaRPr>
          </a:p>
          <a:p>
            <a:pPr algn="l" indent="-342900" lvl="0" marL="457200" rtl="0">
              <a:spcBef>
                <a:spcPts val="0"/>
              </a:spcBef>
              <a:spcAft>
                <a:spcPts val="0"/>
              </a:spcAft>
              <a:buClr>
                <a:srgbClr val="222222"/>
              </a:buClr>
              <a:buSzPts val="1800"/>
              <a:buFont typeface="Arial"/>
              <a:buChar char="●"/>
            </a:pPr>
            <a:r>
              <a:rPr lang="en">
                <a:solidFill>
                  <a:srgbClr val="222222"/>
                </a:solidFill>
                <a:highlight>
                  <a:srgbClr val="FFFFFF"/>
                </a:highlight>
                <a:latin typeface="Arial"/>
                <a:ea typeface="Arial"/>
                <a:cs typeface="Arial"/>
                <a:sym typeface="Arial"/>
              </a:rPr>
              <a:t>It has 16 GPIO pins. </a:t>
            </a:r>
            <a:r>
              <a:rPr lang="en">
                <a:solidFill>
                  <a:srgbClr val="404040"/>
                </a:solidFill>
                <a:highlight>
                  <a:srgbClr val="FFFFFF"/>
                </a:highlight>
                <a:latin typeface="Arial"/>
                <a:ea typeface="Arial"/>
                <a:cs typeface="Arial"/>
                <a:sym typeface="Arial"/>
              </a:rPr>
              <a:t>The device features 4MB of flash memory, 80MHz of system clock, around 50k of usable RAM and an on chip Wifi Transceiver.</a:t>
            </a:r>
            <a:endParaRPr>
              <a:solidFill>
                <a:srgbClr val="222222"/>
              </a:solidFill>
              <a:highlight>
                <a:srgbClr val="FFFFFF"/>
              </a:highlight>
              <a:latin typeface="Arial"/>
              <a:ea typeface="Arial"/>
              <a:cs typeface="Arial"/>
              <a:sym typeface="Arial"/>
            </a:endParaRPr>
          </a:p>
        </p:txBody>
      </p:sp>
      <p:pic>
        <p:nvPicPr>
          <p:cNvPr id="2097162" name="Google Shape;164;p25"/>
          <p:cNvPicPr preferRelativeResize="0">
            <a:picLocks/>
          </p:cNvPicPr>
          <p:nvPr/>
        </p:nvPicPr>
        <p:blipFill>
          <a:blip xmlns:r="http://schemas.openxmlformats.org/officeDocument/2006/relationships" r:embed="rId3">
            <a:alphaModFix/>
          </a:blip>
          <a:stretch>
            <a:fillRect/>
          </a:stretch>
        </p:blipFill>
        <p:spPr>
          <a:xfrm>
            <a:off x="7324575" y="0"/>
            <a:ext cx="1832575" cy="2925950"/>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0" name="Shape 168"/>
        <p:cNvGrpSpPr/>
        <p:nvPr/>
      </p:nvGrpSpPr>
      <p:grpSpPr>
        <a:xfrm>
          <a:off x="0" y="0"/>
          <a:ext cx="0" cy="0"/>
          <a:chOff x="0" y="0"/>
          <a:chExt cx="0" cy="0"/>
        </a:xfrm>
      </p:grpSpPr>
      <p:sp>
        <p:nvSpPr>
          <p:cNvPr id="1048658" name="Google Shape;169;p26"/>
          <p:cNvSpPr txBox="1"/>
          <p:nvPr>
            <p:ph type="title"/>
          </p:nvPr>
        </p:nvSpPr>
        <p:spPr>
          <a:xfrm>
            <a:off x="311700" y="285850"/>
            <a:ext cx="8520600" cy="693000"/>
          </a:xfrm>
          <a:prstGeom prst="rect"/>
        </p:spPr>
        <p:txBody>
          <a:bodyPr anchor="t" anchorCtr="0" bIns="91425" lIns="91425" rIns="91425" spcFirstLastPara="1" tIns="91425" wrap="square">
            <a:noAutofit/>
          </a:bodyPr>
          <a:p>
            <a:pPr algn="ctr" indent="0" lvl="0" marL="0" rtl="0">
              <a:spcBef>
                <a:spcPts val="0"/>
              </a:spcBef>
              <a:spcAft>
                <a:spcPts val="0"/>
              </a:spcAft>
              <a:buNone/>
            </a:pPr>
            <a:r>
              <a:rPr lang="en"/>
              <a:t>IR TEMPERATURE SENSOR</a:t>
            </a:r>
          </a:p>
        </p:txBody>
      </p:sp>
      <p:sp>
        <p:nvSpPr>
          <p:cNvPr id="1048659" name="Google Shape;170;p26"/>
          <p:cNvSpPr txBox="1"/>
          <p:nvPr>
            <p:ph type="body" idx="1"/>
          </p:nvPr>
        </p:nvSpPr>
        <p:spPr>
          <a:xfrm>
            <a:off x="311700" y="1071250"/>
            <a:ext cx="7080300" cy="3911400"/>
          </a:xfrm>
          <a:prstGeom prst="rect"/>
        </p:spPr>
        <p:txBody>
          <a:bodyPr anchor="t" anchorCtr="0" bIns="91425" lIns="91425" rIns="91425" spcFirstLastPara="1" tIns="91425" wrap="square">
            <a:noAutofit/>
          </a:bodyPr>
          <a:p>
            <a:pPr algn="l" indent="-342900" lvl="0" marL="457200" rtl="0">
              <a:spcBef>
                <a:spcPts val="0"/>
              </a:spcBef>
              <a:spcAft>
                <a:spcPts val="0"/>
              </a:spcAft>
              <a:buSzPts val="1800"/>
              <a:buChar char="●"/>
            </a:pPr>
            <a:r>
              <a:rPr lang="en">
                <a:solidFill>
                  <a:srgbClr val="747474"/>
                </a:solidFill>
                <a:highlight>
                  <a:srgbClr val="FFFFFF"/>
                </a:highlight>
                <a:latin typeface="Arial"/>
                <a:ea typeface="Arial"/>
                <a:cs typeface="Arial"/>
                <a:sym typeface="Arial"/>
              </a:rPr>
              <a:t>Infrared temperature sensors sense electromagnetic waves in the 700 nm to 14,000 nm range.</a:t>
            </a:r>
            <a:endParaRPr>
              <a:solidFill>
                <a:srgbClr val="747474"/>
              </a:solidFill>
              <a:highlight>
                <a:srgbClr val="FFFFFF"/>
              </a:highlight>
              <a:latin typeface="Arial"/>
              <a:ea typeface="Arial"/>
              <a:cs typeface="Arial"/>
              <a:sym typeface="Arial"/>
            </a:endParaRPr>
          </a:p>
          <a:p>
            <a:pPr algn="l" indent="-342900" lvl="0" marL="457200" rtl="0">
              <a:spcBef>
                <a:spcPts val="0"/>
              </a:spcBef>
              <a:spcAft>
                <a:spcPts val="0"/>
              </a:spcAft>
              <a:buClr>
                <a:srgbClr val="747474"/>
              </a:buClr>
              <a:buSzPts val="1800"/>
              <a:buFont typeface="Arial"/>
              <a:buChar char="●"/>
            </a:pPr>
            <a:r>
              <a:rPr lang="en">
                <a:solidFill>
                  <a:srgbClr val="747474"/>
                </a:solidFill>
                <a:highlight>
                  <a:srgbClr val="FFFFFF"/>
                </a:highlight>
                <a:latin typeface="Arial"/>
                <a:ea typeface="Arial"/>
                <a:cs typeface="Arial"/>
                <a:sym typeface="Arial"/>
              </a:rPr>
              <a:t>Because the emitted infrared energy of any object is proportional to its temperature, the electrical signal provides an accurate reading of the temperature of the object that it is pointed at. </a:t>
            </a:r>
            <a:endParaRPr>
              <a:solidFill>
                <a:srgbClr val="747474"/>
              </a:solidFill>
              <a:highlight>
                <a:srgbClr val="FFFFFF"/>
              </a:highlight>
              <a:latin typeface="Arial"/>
              <a:ea typeface="Arial"/>
              <a:cs typeface="Arial"/>
              <a:sym typeface="Arial"/>
            </a:endParaRPr>
          </a:p>
          <a:p>
            <a:pPr algn="l" indent="-342900" lvl="0" marL="457200" rtl="0">
              <a:spcBef>
                <a:spcPts val="0"/>
              </a:spcBef>
              <a:spcAft>
                <a:spcPts val="0"/>
              </a:spcAft>
              <a:buClr>
                <a:srgbClr val="747474"/>
              </a:buClr>
              <a:buSzPts val="1800"/>
              <a:buFont typeface="Arial"/>
              <a:buChar char="●"/>
            </a:pPr>
            <a:r>
              <a:rPr lang="en">
                <a:solidFill>
                  <a:srgbClr val="747474"/>
                </a:solidFill>
                <a:highlight>
                  <a:srgbClr val="FFFFFF"/>
                </a:highlight>
                <a:latin typeface="Arial"/>
                <a:ea typeface="Arial"/>
                <a:cs typeface="Arial"/>
                <a:sym typeface="Arial"/>
              </a:rPr>
              <a:t>IR sensors don’t wear. No contact means no friction. Infrared sensors experience no wear and tear, and consequently have longer operating lives.</a:t>
            </a:r>
            <a:endParaRPr>
              <a:solidFill>
                <a:srgbClr val="747474"/>
              </a:solidFill>
              <a:highlight>
                <a:srgbClr val="FFFFFF"/>
              </a:highlight>
              <a:latin typeface="Arial"/>
              <a:ea typeface="Arial"/>
              <a:cs typeface="Arial"/>
              <a:sym typeface="Arial"/>
            </a:endParaRPr>
          </a:p>
          <a:p>
            <a:pPr algn="l" indent="-342900" lvl="0" marL="457200" rtl="0">
              <a:spcBef>
                <a:spcPts val="0"/>
              </a:spcBef>
              <a:spcAft>
                <a:spcPts val="0"/>
              </a:spcAft>
              <a:buClr>
                <a:srgbClr val="747474"/>
              </a:buClr>
              <a:buSzPts val="1800"/>
              <a:buFont typeface="Arial"/>
              <a:buChar char="●"/>
            </a:pPr>
            <a:r>
              <a:rPr lang="en">
                <a:solidFill>
                  <a:srgbClr val="747474"/>
                </a:solidFill>
                <a:highlight>
                  <a:srgbClr val="FFFFFF"/>
                </a:highlight>
                <a:latin typeface="Arial"/>
                <a:ea typeface="Arial"/>
                <a:cs typeface="Arial"/>
                <a:sym typeface="Arial"/>
              </a:rPr>
              <a:t>IR sensors can provide more detail. An IR sensor can provide greater detail during a measurement than contact devices, simply by pointing it at different spots on the object being read.</a:t>
            </a:r>
            <a:endParaRPr>
              <a:solidFill>
                <a:srgbClr val="747474"/>
              </a:solidFill>
              <a:highlight>
                <a:srgbClr val="FFFFFF"/>
              </a:highlight>
              <a:latin typeface="Arial"/>
              <a:ea typeface="Arial"/>
              <a:cs typeface="Arial"/>
              <a:sym typeface="Arial"/>
            </a:endParaRPr>
          </a:p>
        </p:txBody>
      </p:sp>
      <p:pic>
        <p:nvPicPr>
          <p:cNvPr id="2097163" name="Google Shape;171;p26"/>
          <p:cNvPicPr preferRelativeResize="0">
            <a:picLocks/>
          </p:cNvPicPr>
          <p:nvPr/>
        </p:nvPicPr>
        <p:blipFill>
          <a:blip xmlns:r="http://schemas.openxmlformats.org/officeDocument/2006/relationships" r:embed="rId1">
            <a:alphaModFix/>
          </a:blip>
          <a:stretch>
            <a:fillRect/>
          </a:stretch>
        </p:blipFill>
        <p:spPr>
          <a:xfrm>
            <a:off x="6918475" y="285850"/>
            <a:ext cx="2225525" cy="952525"/>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3" name="Shape 175"/>
        <p:cNvGrpSpPr/>
        <p:nvPr/>
      </p:nvGrpSpPr>
      <p:grpSpPr>
        <a:xfrm>
          <a:off x="0" y="0"/>
          <a:ext cx="0" cy="0"/>
          <a:chOff x="0" y="0"/>
          <a:chExt cx="0" cy="0"/>
        </a:xfrm>
      </p:grpSpPr>
      <p:sp>
        <p:nvSpPr>
          <p:cNvPr id="1048662" name="Google Shape;176;p27"/>
          <p:cNvSpPr txBox="1"/>
          <p:nvPr>
            <p:ph type="title"/>
          </p:nvPr>
        </p:nvSpPr>
        <p:spPr>
          <a:xfrm>
            <a:off x="311700" y="308000"/>
            <a:ext cx="8520600" cy="844500"/>
          </a:xfrm>
          <a:prstGeom prst="rect"/>
        </p:spPr>
        <p:txBody>
          <a:bodyPr anchor="t" anchorCtr="0" bIns="91425" lIns="91425" rIns="91425" spcFirstLastPara="1" tIns="91425" wrap="square">
            <a:noAutofit/>
          </a:bodyPr>
          <a:p>
            <a:pPr algn="ctr" indent="0" lvl="0" marL="0" rtl="0">
              <a:spcBef>
                <a:spcPts val="0"/>
              </a:spcBef>
              <a:spcAft>
                <a:spcPts val="0"/>
              </a:spcAft>
              <a:buNone/>
            </a:pPr>
            <a:r>
              <a:rPr lang="en"/>
              <a:t>SOUND SENSOR</a:t>
            </a:r>
          </a:p>
        </p:txBody>
      </p:sp>
      <p:sp>
        <p:nvSpPr>
          <p:cNvPr id="1048663" name="Google Shape;177;p27"/>
          <p:cNvSpPr txBox="1"/>
          <p:nvPr>
            <p:ph type="body" idx="1"/>
          </p:nvPr>
        </p:nvSpPr>
        <p:spPr>
          <a:xfrm>
            <a:off x="311700" y="1266325"/>
            <a:ext cx="6664500" cy="3877200"/>
          </a:xfrm>
          <a:prstGeom prst="rect"/>
        </p:spPr>
        <p:txBody>
          <a:bodyPr anchor="t" anchorCtr="0" bIns="91425" lIns="91425" rIns="91425" spcFirstLastPara="1" tIns="91425" wrap="square">
            <a:noAutofit/>
          </a:bodyPr>
          <a:p>
            <a:pPr algn="l" indent="-355600" lvl="0" marL="457200" rtl="0">
              <a:spcBef>
                <a:spcPts val="0"/>
              </a:spcBef>
              <a:spcAft>
                <a:spcPts val="0"/>
              </a:spcAft>
              <a:buSzPts val="2000"/>
              <a:buChar char="●"/>
            </a:pPr>
            <a:r>
              <a:rPr sz="2000" lang="en">
                <a:solidFill>
                  <a:srgbClr val="333333"/>
                </a:solidFill>
                <a:highlight>
                  <a:srgbClr val="FFFFFF"/>
                </a:highlight>
                <a:latin typeface="Arial"/>
                <a:ea typeface="Arial"/>
                <a:cs typeface="Arial"/>
                <a:sym typeface="Arial"/>
              </a:rPr>
              <a:t>The Sound Detector is a small board that combines a microphone and some processing circuitry.</a:t>
            </a:r>
            <a:endParaRPr sz="2000">
              <a:solidFill>
                <a:srgbClr val="333333"/>
              </a:solidFill>
              <a:highlight>
                <a:srgbClr val="FFFFFF"/>
              </a:highlight>
              <a:latin typeface="Arial"/>
              <a:ea typeface="Arial"/>
              <a:cs typeface="Arial"/>
              <a:sym typeface="Arial"/>
            </a:endParaRPr>
          </a:p>
          <a:p>
            <a:pPr algn="l" indent="-355600" lvl="0" marL="457200" rtl="0">
              <a:spcBef>
                <a:spcPts val="0"/>
              </a:spcBef>
              <a:spcAft>
                <a:spcPts val="0"/>
              </a:spcAft>
              <a:buSzPts val="2000"/>
              <a:buChar char="●"/>
            </a:pPr>
            <a:r>
              <a:rPr sz="2000" lang="en">
                <a:solidFill>
                  <a:srgbClr val="333333"/>
                </a:solidFill>
                <a:highlight>
                  <a:srgbClr val="FFFFFF"/>
                </a:highlight>
                <a:latin typeface="Arial"/>
                <a:ea typeface="Arial"/>
                <a:cs typeface="Arial"/>
                <a:sym typeface="Arial"/>
              </a:rPr>
              <a:t> It provides not only an audio output, but also a binary indication of the presence of sound, and an analog representation of </a:t>
            </a:r>
            <a:r>
              <a:rPr sz="2000" lang="en">
                <a:solidFill>
                  <a:srgbClr val="333333"/>
                </a:solidFill>
                <a:highlight>
                  <a:srgbClr val="FFFFFF"/>
                </a:highlight>
                <a:latin typeface="Arial"/>
                <a:ea typeface="Arial"/>
                <a:cs typeface="Arial"/>
                <a:sym typeface="Arial"/>
              </a:rPr>
              <a:t>its</a:t>
            </a:r>
            <a:r>
              <a:rPr sz="2000" lang="en">
                <a:solidFill>
                  <a:srgbClr val="333333"/>
                </a:solidFill>
                <a:highlight>
                  <a:srgbClr val="FFFFFF"/>
                </a:highlight>
                <a:latin typeface="Arial"/>
                <a:ea typeface="Arial"/>
                <a:cs typeface="Arial"/>
                <a:sym typeface="Arial"/>
              </a:rPr>
              <a:t> amplitude</a:t>
            </a:r>
            <a:endParaRPr sz="2000">
              <a:solidFill>
                <a:srgbClr val="555555"/>
              </a:solidFill>
              <a:highlight>
                <a:srgbClr val="FFFFFF"/>
              </a:highlight>
              <a:latin typeface="Roboto"/>
              <a:ea typeface="Roboto"/>
              <a:cs typeface="Roboto"/>
              <a:sym typeface="Roboto"/>
            </a:endParaRPr>
          </a:p>
          <a:p>
            <a:pPr algn="l" indent="-355600" lvl="0" marL="457200" rtl="0">
              <a:spcBef>
                <a:spcPts val="0"/>
              </a:spcBef>
              <a:spcAft>
                <a:spcPts val="0"/>
              </a:spcAft>
              <a:buSzPts val="2000"/>
              <a:buChar char="●"/>
            </a:pPr>
            <a:r>
              <a:rPr sz="2000" lang="en">
                <a:solidFill>
                  <a:srgbClr val="555555"/>
                </a:solidFill>
                <a:highlight>
                  <a:srgbClr val="FFFFFF"/>
                </a:highlight>
                <a:latin typeface="Roboto"/>
                <a:ea typeface="Roboto"/>
                <a:cs typeface="Roboto"/>
                <a:sym typeface="Roboto"/>
              </a:rPr>
              <a:t>This </a:t>
            </a:r>
            <a:r>
              <a:rPr b="1" sz="2000" lang="en">
                <a:solidFill>
                  <a:srgbClr val="555555"/>
                </a:solidFill>
                <a:highlight>
                  <a:srgbClr val="FFFFFF"/>
                </a:highlight>
                <a:latin typeface="Roboto"/>
                <a:ea typeface="Roboto"/>
                <a:cs typeface="Roboto"/>
                <a:sym typeface="Roboto"/>
              </a:rPr>
              <a:t>Whistle Detecting method</a:t>
            </a:r>
            <a:r>
              <a:rPr sz="2000" lang="en">
                <a:solidFill>
                  <a:srgbClr val="555555"/>
                </a:solidFill>
                <a:highlight>
                  <a:srgbClr val="FFFFFF"/>
                </a:highlight>
                <a:latin typeface="Roboto"/>
                <a:ea typeface="Roboto"/>
                <a:cs typeface="Roboto"/>
                <a:sym typeface="Roboto"/>
              </a:rPr>
              <a:t> in which the circuit will detect for whistle. A whistle unlike other sounds will have a uniform frequency for a particular duration and hence can be distinguished from speech or music.</a:t>
            </a:r>
            <a:endParaRPr sz="2000"/>
          </a:p>
        </p:txBody>
      </p:sp>
      <p:pic>
        <p:nvPicPr>
          <p:cNvPr id="2097164" name="Google Shape;178;p27"/>
          <p:cNvPicPr preferRelativeResize="0">
            <a:picLocks/>
          </p:cNvPicPr>
          <p:nvPr/>
        </p:nvPicPr>
        <p:blipFill>
          <a:blip xmlns:r="http://schemas.openxmlformats.org/officeDocument/2006/relationships" r:embed="rId1">
            <a:alphaModFix/>
          </a:blip>
          <a:stretch>
            <a:fillRect/>
          </a:stretch>
        </p:blipFill>
        <p:spPr>
          <a:xfrm>
            <a:off x="6714275" y="714800"/>
            <a:ext cx="2429725" cy="2565325"/>
          </a:xfrm>
          <a:prstGeom prst="rect"/>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6" name="Shape 182"/>
        <p:cNvGrpSpPr/>
        <p:nvPr/>
      </p:nvGrpSpPr>
      <p:grpSpPr>
        <a:xfrm>
          <a:off x="0" y="0"/>
          <a:ext cx="0" cy="0"/>
          <a:chOff x="0" y="0"/>
          <a:chExt cx="0" cy="0"/>
        </a:xfrm>
      </p:grpSpPr>
      <p:sp>
        <p:nvSpPr>
          <p:cNvPr id="1048666" name="Google Shape;183;p28"/>
          <p:cNvSpPr txBox="1"/>
          <p:nvPr>
            <p:ph type="title"/>
          </p:nvPr>
        </p:nvSpPr>
        <p:spPr>
          <a:xfrm>
            <a:off x="311700" y="445025"/>
            <a:ext cx="8520600" cy="707400"/>
          </a:xfrm>
          <a:prstGeom prst="rect"/>
        </p:spPr>
        <p:txBody>
          <a:bodyPr anchor="t" anchorCtr="0" bIns="91425" lIns="91425" rIns="91425" spcFirstLastPara="1" tIns="91425" wrap="square">
            <a:noAutofit/>
          </a:bodyPr>
          <a:p>
            <a:pPr algn="ctr" indent="0" lvl="0" marL="0" rtl="0">
              <a:spcBef>
                <a:spcPts val="0"/>
              </a:spcBef>
              <a:spcAft>
                <a:spcPts val="0"/>
              </a:spcAft>
              <a:buNone/>
            </a:pPr>
            <a:r>
              <a:rPr lang="en"/>
              <a:t>WEIGHT SENSORS</a:t>
            </a:r>
          </a:p>
        </p:txBody>
      </p:sp>
      <p:sp>
        <p:nvSpPr>
          <p:cNvPr id="1048667" name="Google Shape;184;p28"/>
          <p:cNvSpPr txBox="1"/>
          <p:nvPr>
            <p:ph type="body" idx="1"/>
          </p:nvPr>
        </p:nvSpPr>
        <p:spPr>
          <a:xfrm>
            <a:off x="311700" y="1266325"/>
            <a:ext cx="6120900" cy="3302700"/>
          </a:xfrm>
          <a:prstGeom prst="rect"/>
        </p:spPr>
        <p:txBody>
          <a:bodyPr anchor="t" anchorCtr="0" bIns="91425" lIns="91425" rIns="91425" spcFirstLastPara="1" tIns="91425" wrap="square">
            <a:noAutofit/>
          </a:bodyPr>
          <a:p>
            <a:pPr algn="l" indent="-342900" lvl="0" marL="457200" rtl="0">
              <a:spcBef>
                <a:spcPts val="0"/>
              </a:spcBef>
              <a:spcAft>
                <a:spcPts val="0"/>
              </a:spcAft>
              <a:buClr>
                <a:srgbClr val="000000"/>
              </a:buClr>
              <a:buSzPts val="1800"/>
              <a:buChar char="●"/>
            </a:pPr>
            <a:r>
              <a:rPr lang="en">
                <a:solidFill>
                  <a:srgbClr val="000000"/>
                </a:solidFill>
              </a:rPr>
              <a:t>We will be using </a:t>
            </a:r>
            <a:r>
              <a:rPr lang="en">
                <a:solidFill>
                  <a:srgbClr val="000000"/>
                </a:solidFill>
                <a:highlight>
                  <a:srgbClr val="FFFFFF"/>
                </a:highlight>
                <a:latin typeface="Arial"/>
                <a:ea typeface="Arial"/>
                <a:cs typeface="Arial"/>
                <a:sym typeface="Arial"/>
              </a:rPr>
              <a:t>Pancake: low-profile load cells often used in vessel weighing; can be tension or compression.</a:t>
            </a:r>
            <a:endParaRPr>
              <a:solidFill>
                <a:srgbClr val="000000"/>
              </a:solidFill>
              <a:highlight>
                <a:srgbClr val="FFFFFF"/>
              </a:highlight>
              <a:latin typeface="Arial"/>
              <a:ea typeface="Arial"/>
              <a:cs typeface="Arial"/>
              <a:sym typeface="Arial"/>
            </a:endParaRPr>
          </a:p>
          <a:p>
            <a:pPr algn="l" indent="-342900" lvl="0" marL="457200" rtl="0">
              <a:spcBef>
                <a:spcPts val="0"/>
              </a:spcBef>
              <a:spcAft>
                <a:spcPts val="0"/>
              </a:spcAft>
              <a:buClr>
                <a:srgbClr val="000000"/>
              </a:buClr>
              <a:buSzPts val="1800"/>
              <a:buFont typeface="Arial"/>
              <a:buChar char="●"/>
            </a:pPr>
            <a:r>
              <a:rPr lang="en">
                <a:solidFill>
                  <a:srgbClr val="222222"/>
                </a:solidFill>
                <a:highlight>
                  <a:srgbClr val="FFFFFF"/>
                </a:highlight>
                <a:latin typeface="Arial"/>
                <a:ea typeface="Arial"/>
                <a:cs typeface="Arial"/>
                <a:sym typeface="Arial"/>
              </a:rPr>
              <a:t>A  load cell is a type of </a:t>
            </a:r>
            <a:r>
              <a:rPr lang="en">
                <a:solidFill>
                  <a:srgbClr val="0B0080"/>
                </a:solidFill>
                <a:highlight>
                  <a:srgbClr val="FFFFFF"/>
                </a:highlight>
                <a:uFill>
                  <a:noFill/>
                </a:uFill>
                <a:latin typeface="Arial"/>
                <a:ea typeface="Arial"/>
                <a:cs typeface="Arial"/>
                <a:sym typeface="Arial"/>
                <a:hlinkClick r:id="rId1"/>
              </a:rPr>
              <a:t>transducer</a:t>
            </a:r>
            <a:r>
              <a:rPr lang="en">
                <a:solidFill>
                  <a:srgbClr val="222222"/>
                </a:solidFill>
                <a:highlight>
                  <a:srgbClr val="FFFFFF"/>
                </a:highlight>
                <a:latin typeface="Arial"/>
                <a:ea typeface="Arial"/>
                <a:cs typeface="Arial"/>
                <a:sym typeface="Arial"/>
              </a:rPr>
              <a:t>, specifically a </a:t>
            </a:r>
            <a:r>
              <a:rPr i="1" lang="en">
                <a:solidFill>
                  <a:srgbClr val="222222"/>
                </a:solidFill>
                <a:highlight>
                  <a:srgbClr val="FFFFFF"/>
                </a:highlight>
                <a:latin typeface="Arial"/>
                <a:ea typeface="Arial"/>
                <a:cs typeface="Arial"/>
                <a:sym typeface="Arial"/>
              </a:rPr>
              <a:t>force</a:t>
            </a:r>
            <a:r>
              <a:rPr lang="en">
                <a:solidFill>
                  <a:srgbClr val="222222"/>
                </a:solidFill>
                <a:highlight>
                  <a:srgbClr val="FFFFFF"/>
                </a:highlight>
                <a:latin typeface="Arial"/>
                <a:ea typeface="Arial"/>
                <a:cs typeface="Arial"/>
                <a:sym typeface="Arial"/>
              </a:rPr>
              <a:t> transducer. They convert a force such as tension, compression, pressure, or torque into an electrical signal that can be measured and standardized. As the force applied to the load cell increases, the electrical signal changes proportionally.</a:t>
            </a:r>
            <a:endParaRPr>
              <a:solidFill>
                <a:srgbClr val="000000"/>
              </a:solidFill>
              <a:highlight>
                <a:srgbClr val="FFFFFF"/>
              </a:highlight>
              <a:latin typeface="Arial"/>
              <a:ea typeface="Arial"/>
              <a:cs typeface="Arial"/>
              <a:sym typeface="Arial"/>
            </a:endParaRPr>
          </a:p>
        </p:txBody>
      </p:sp>
      <p:pic>
        <p:nvPicPr>
          <p:cNvPr id="2097165" name="Google Shape;185;p28"/>
          <p:cNvPicPr preferRelativeResize="0">
            <a:picLocks/>
          </p:cNvPicPr>
          <p:nvPr/>
        </p:nvPicPr>
        <p:blipFill>
          <a:blip xmlns:r="http://schemas.openxmlformats.org/officeDocument/2006/relationships" r:embed="rId2">
            <a:alphaModFix/>
          </a:blip>
          <a:stretch>
            <a:fillRect/>
          </a:stretch>
        </p:blipFill>
        <p:spPr>
          <a:xfrm>
            <a:off x="6613050" y="445033"/>
            <a:ext cx="2095500" cy="2227450"/>
          </a:xfrm>
          <a:prstGeom prst="rect"/>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9" name="Shape 189"/>
        <p:cNvGrpSpPr/>
        <p:nvPr/>
      </p:nvGrpSpPr>
      <p:grpSpPr>
        <a:xfrm>
          <a:off x="0" y="0"/>
          <a:ext cx="0" cy="0"/>
          <a:chOff x="0" y="0"/>
          <a:chExt cx="0" cy="0"/>
        </a:xfrm>
      </p:grpSpPr>
      <p:sp>
        <p:nvSpPr>
          <p:cNvPr id="1048670" name="Google Shape;190;p29"/>
          <p:cNvSpPr txBox="1"/>
          <p:nvPr>
            <p:ph type="title"/>
          </p:nvPr>
        </p:nvSpPr>
        <p:spPr>
          <a:xfrm>
            <a:off x="311700" y="445025"/>
            <a:ext cx="8520600" cy="7074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3600"/>
              <a:buNone/>
            </a:pPr>
            <a:r>
              <a:rPr lang="en"/>
              <a:t>What all we did till now.</a:t>
            </a:r>
          </a:p>
        </p:txBody>
      </p:sp>
      <p:sp>
        <p:nvSpPr>
          <p:cNvPr id="1048671" name="Google Shape;191;p29"/>
          <p:cNvSpPr txBox="1"/>
          <p:nvPr>
            <p:ph type="body" idx="1"/>
          </p:nvPr>
        </p:nvSpPr>
        <p:spPr>
          <a:xfrm>
            <a:off x="311700" y="1266325"/>
            <a:ext cx="8520600" cy="3302700"/>
          </a:xfrm>
          <a:prstGeom prst="rect"/>
          <a:noFill/>
          <a:ln>
            <a:noFill/>
          </a:ln>
        </p:spPr>
        <p:txBody>
          <a:bodyPr anchor="t" anchorCtr="0" bIns="91425" lIns="91425" rIns="91425" spcFirstLastPara="1" tIns="91425" wrap="square">
            <a:noAutofit/>
          </a:bodyPr>
          <a:p>
            <a:pPr algn="l" indent="-342900" lvl="0" marL="457200" rtl="0">
              <a:lnSpc>
                <a:spcPct val="115000"/>
              </a:lnSpc>
              <a:spcBef>
                <a:spcPts val="0"/>
              </a:spcBef>
              <a:spcAft>
                <a:spcPts val="0"/>
              </a:spcAft>
              <a:buSzPts val="1800"/>
              <a:buChar char="●"/>
            </a:pPr>
            <a:r>
              <a:rPr lang="en"/>
              <a:t>Our team members researched from the available sources and selected “Kitchen Automation”as the topic to implement practically.</a:t>
            </a:r>
          </a:p>
          <a:p>
            <a:pPr algn="l" indent="-342900" lvl="0" marL="457200" rtl="0">
              <a:lnSpc>
                <a:spcPct val="115000"/>
              </a:lnSpc>
              <a:spcBef>
                <a:spcPts val="0"/>
              </a:spcBef>
              <a:spcAft>
                <a:spcPts val="0"/>
              </a:spcAft>
              <a:buSzPts val="1800"/>
              <a:buChar char="●"/>
            </a:pPr>
            <a:r>
              <a:rPr lang="en"/>
              <a:t>IEEE papers were studied thoroughly in order to achieve a clear idea and the technical concept behind the project.</a:t>
            </a:r>
          </a:p>
          <a:p>
            <a:pPr algn="l" indent="-342900" lvl="0" marL="457200" rtl="0">
              <a:lnSpc>
                <a:spcPct val="115000"/>
              </a:lnSpc>
              <a:spcBef>
                <a:spcPts val="0"/>
              </a:spcBef>
              <a:spcAft>
                <a:spcPts val="0"/>
              </a:spcAft>
              <a:buSzPts val="1800"/>
              <a:buChar char="●"/>
            </a:pPr>
            <a:r>
              <a:rPr lang="en"/>
              <a:t>Based on the study, four kitchen automation applications were shortlisted which are to be implemented.</a:t>
            </a:r>
          </a:p>
          <a:p>
            <a:pPr algn="l" indent="-342900" lvl="0" marL="457200" rtl="0">
              <a:lnSpc>
                <a:spcPct val="115000"/>
              </a:lnSpc>
              <a:spcBef>
                <a:spcPts val="0"/>
              </a:spcBef>
              <a:spcAft>
                <a:spcPts val="0"/>
              </a:spcAft>
              <a:buSzPts val="1800"/>
              <a:buChar char="●"/>
            </a:pPr>
            <a:r>
              <a:rPr lang="en"/>
              <a:t>Appropriate User Interface implementation was researched and learning skills for the practical implementation is in progress.</a:t>
            </a:r>
          </a:p>
          <a:p>
            <a:pPr algn="l" indent="-342900" lvl="0" marL="457200" rtl="0">
              <a:lnSpc>
                <a:spcPct val="115000"/>
              </a:lnSpc>
              <a:spcBef>
                <a:spcPts val="0"/>
              </a:spcBef>
              <a:spcAft>
                <a:spcPts val="0"/>
              </a:spcAft>
              <a:buSzPts val="1800"/>
              <a:buChar char="●"/>
            </a:pPr>
            <a:r>
              <a:rPr lang="en"/>
              <a:t>Node MCU was made available and further hardwares are to be bought for integration. </a:t>
            </a:r>
          </a:p>
          <a:p>
            <a:pPr algn="l" indent="0" lvl="0" marL="457200" rtl="0">
              <a:lnSpc>
                <a:spcPct val="115000"/>
              </a:lnSpc>
              <a:spcBef>
                <a:spcPts val="1600"/>
              </a:spcBef>
              <a:spcAft>
                <a:spcPts val="1600"/>
              </a:spcAft>
              <a:buSzPts val="1800"/>
              <a:buNone/>
            </a:pPr>
            <a: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2" name="Shape 195"/>
        <p:cNvGrpSpPr/>
        <p:nvPr/>
      </p:nvGrpSpPr>
      <p:grpSpPr>
        <a:xfrm>
          <a:off x="0" y="0"/>
          <a:ext cx="0" cy="0"/>
          <a:chOff x="0" y="0"/>
          <a:chExt cx="0" cy="0"/>
        </a:xfrm>
      </p:grpSpPr>
      <p:sp>
        <p:nvSpPr>
          <p:cNvPr id="1048674" name="Google Shape;196;p30"/>
          <p:cNvSpPr txBox="1"/>
          <p:nvPr>
            <p:ph type="title"/>
          </p:nvPr>
        </p:nvSpPr>
        <p:spPr>
          <a:xfrm>
            <a:off x="311700" y="445025"/>
            <a:ext cx="8520600" cy="7074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3600"/>
              <a:buNone/>
            </a:pPr>
            <a:r>
              <a:rPr lang="en"/>
              <a:t>At what stage are we right now.</a:t>
            </a:r>
          </a:p>
        </p:txBody>
      </p:sp>
      <p:sp>
        <p:nvSpPr>
          <p:cNvPr id="1048675" name="Google Shape;197;p30"/>
          <p:cNvSpPr txBox="1"/>
          <p:nvPr>
            <p:ph type="body" idx="1"/>
          </p:nvPr>
        </p:nvSpPr>
        <p:spPr>
          <a:xfrm>
            <a:off x="311700" y="1410100"/>
            <a:ext cx="8520600" cy="3454200"/>
          </a:xfrm>
          <a:prstGeom prst="rect"/>
          <a:noFill/>
          <a:ln>
            <a:noFill/>
          </a:ln>
        </p:spPr>
        <p:txBody>
          <a:bodyPr anchor="t" anchorCtr="0" bIns="91425" lIns="91425" rIns="91425" spcFirstLastPara="1" tIns="91425" wrap="square">
            <a:noAutofit/>
          </a:bodyPr>
          <a:p>
            <a:pPr algn="l" indent="-342900" lvl="0" marL="457200" rtl="0">
              <a:lnSpc>
                <a:spcPct val="115000"/>
              </a:lnSpc>
              <a:spcBef>
                <a:spcPts val="0"/>
              </a:spcBef>
              <a:spcAft>
                <a:spcPts val="0"/>
              </a:spcAft>
              <a:buSzPts val="1800"/>
              <a:buChar char="●"/>
            </a:pPr>
            <a:r>
              <a:rPr lang="en"/>
              <a:t>Study of software developing languages and program applications is being carried on in order to build an UI.</a:t>
            </a:r>
          </a:p>
          <a:p>
            <a:pPr algn="l" indent="-342900" lvl="0" marL="457200" rtl="0">
              <a:lnSpc>
                <a:spcPct val="115000"/>
              </a:lnSpc>
              <a:spcBef>
                <a:spcPts val="0"/>
              </a:spcBef>
              <a:spcAft>
                <a:spcPts val="0"/>
              </a:spcAft>
              <a:buSzPts val="1800"/>
              <a:buChar char="●"/>
            </a:pPr>
            <a:r>
              <a:rPr lang="en"/>
              <a:t> Purchase of the hardware requirements, and selecting the correct and most efficient </a:t>
            </a:r>
            <a:r>
              <a:rPr lang="en"/>
              <a:t>hardwares available.</a:t>
            </a:r>
          </a:p>
          <a:p>
            <a:pPr algn="l" indent="-342900" lvl="0" marL="457200" rtl="0">
              <a:lnSpc>
                <a:spcPct val="115000"/>
              </a:lnSpc>
              <a:spcBef>
                <a:spcPts val="0"/>
              </a:spcBef>
              <a:spcAft>
                <a:spcPts val="0"/>
              </a:spcAft>
              <a:buSzPts val="1800"/>
              <a:buChar char="●"/>
            </a:pPr>
            <a:r>
              <a:rPr lang="en"/>
              <a:t>Learning the implementation and configurations of Node MCU for practical implementation and how to integrate it with other hardwares.</a:t>
            </a:r>
          </a:p>
          <a:p>
            <a:pPr algn="l" indent="-342900" lvl="0" marL="457200" rtl="0">
              <a:lnSpc>
                <a:spcPct val="115000"/>
              </a:lnSpc>
              <a:spcBef>
                <a:spcPts val="0"/>
              </a:spcBef>
              <a:spcAft>
                <a:spcPts val="0"/>
              </a:spcAft>
              <a:buSzPts val="1800"/>
              <a:buChar char="●"/>
            </a:pPr>
            <a:r>
              <a:rPr lang="en"/>
              <a:t>How to build an interface between hardware and software via the Node MCU model and how to transfer and process the data.</a:t>
            </a:r>
          </a:p>
          <a:p>
            <a:pPr algn="l" indent="0" lvl="0" marL="457200" rtl="0">
              <a:lnSpc>
                <a:spcPct val="115000"/>
              </a:lnSpc>
              <a:spcBef>
                <a:spcPts val="1600"/>
              </a:spcBef>
              <a:spcAft>
                <a:spcPts val="1600"/>
              </a:spcAft>
              <a:buSzPts val="1800"/>
              <a:buNone/>
            </a:pPr>
            <a: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5" name="Shape 201"/>
        <p:cNvGrpSpPr/>
        <p:nvPr/>
      </p:nvGrpSpPr>
      <p:grpSpPr>
        <a:xfrm>
          <a:off x="0" y="0"/>
          <a:ext cx="0" cy="0"/>
          <a:chOff x="0" y="0"/>
          <a:chExt cx="0" cy="0"/>
        </a:xfrm>
      </p:grpSpPr>
      <p:sp>
        <p:nvSpPr>
          <p:cNvPr id="1048678" name="Google Shape;202;p31"/>
          <p:cNvSpPr txBox="1"/>
          <p:nvPr>
            <p:ph type="title"/>
          </p:nvPr>
        </p:nvSpPr>
        <p:spPr>
          <a:xfrm>
            <a:off x="311700" y="445025"/>
            <a:ext cx="8520600" cy="7074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3600"/>
              <a:buNone/>
            </a:pPr>
            <a:r>
              <a:rPr lang="en"/>
              <a:t>How do we plan to move forward.</a:t>
            </a:r>
          </a:p>
        </p:txBody>
      </p:sp>
      <p:sp>
        <p:nvSpPr>
          <p:cNvPr id="1048679" name="Google Shape;203;p31"/>
          <p:cNvSpPr txBox="1"/>
          <p:nvPr>
            <p:ph type="body" idx="1"/>
          </p:nvPr>
        </p:nvSpPr>
        <p:spPr>
          <a:xfrm>
            <a:off x="311700" y="1266325"/>
            <a:ext cx="8520600" cy="3302700"/>
          </a:xfrm>
          <a:prstGeom prst="rect"/>
          <a:noFill/>
          <a:ln>
            <a:noFill/>
          </a:ln>
        </p:spPr>
        <p:txBody>
          <a:bodyPr anchor="t" anchorCtr="0" bIns="91425" lIns="91425" rIns="91425" spcFirstLastPara="1" tIns="91425" wrap="square">
            <a:noAutofit/>
          </a:bodyPr>
          <a:p>
            <a:pPr algn="l" indent="-381000" lvl="0" marL="457200" rtl="0">
              <a:lnSpc>
                <a:spcPct val="115000"/>
              </a:lnSpc>
              <a:spcBef>
                <a:spcPts val="0"/>
              </a:spcBef>
              <a:spcAft>
                <a:spcPts val="0"/>
              </a:spcAft>
              <a:buSzPts val="2400"/>
              <a:buChar char="●"/>
            </a:pPr>
            <a:r>
              <a:rPr sz="2400" lang="en"/>
              <a:t>After getting the hardware part of the project right on its place, configuration of it will be done.</a:t>
            </a:r>
            <a:endParaRPr sz="2400"/>
          </a:p>
          <a:p>
            <a:pPr algn="l" indent="-381000" lvl="0" marL="457200" rtl="0">
              <a:lnSpc>
                <a:spcPct val="115000"/>
              </a:lnSpc>
              <a:spcBef>
                <a:spcPts val="0"/>
              </a:spcBef>
              <a:spcAft>
                <a:spcPts val="0"/>
              </a:spcAft>
              <a:buSzPts val="2400"/>
              <a:buChar char="●"/>
            </a:pPr>
            <a:r>
              <a:rPr sz="2400" lang="en"/>
              <a:t>This configuration will be done in order to make it compatible with the user interface application.</a:t>
            </a:r>
            <a:endParaRPr sz="2400"/>
          </a:p>
          <a:p>
            <a:pPr algn="l" indent="-381000" lvl="0" marL="457200" rtl="0">
              <a:lnSpc>
                <a:spcPct val="115000"/>
              </a:lnSpc>
              <a:spcBef>
                <a:spcPts val="0"/>
              </a:spcBef>
              <a:spcAft>
                <a:spcPts val="0"/>
              </a:spcAft>
              <a:buSzPts val="2400"/>
              <a:buChar char="●"/>
            </a:pPr>
            <a:r>
              <a:rPr sz="2400" lang="en"/>
              <a:t>Several testings and different methods will be applied to achieve the most efficient and user beneficial functioning of the whole system.</a:t>
            </a:r>
            <a:endParaRPr sz="2400"/>
          </a:p>
          <a:p>
            <a:pPr algn="l" indent="0" lvl="0" marL="457200" rtl="0">
              <a:lnSpc>
                <a:spcPct val="115000"/>
              </a:lnSpc>
              <a:spcBef>
                <a:spcPts val="1600"/>
              </a:spcBef>
              <a:spcAft>
                <a:spcPts val="1600"/>
              </a:spcAft>
              <a:buSzPts val="1800"/>
              <a:buNone/>
            </a:pPr>
            <a: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Shape 71"/>
        <p:cNvGrpSpPr/>
        <p:nvPr/>
      </p:nvGrpSpPr>
      <p:grpSpPr>
        <a:xfrm>
          <a:off x="0" y="0"/>
          <a:ext cx="0" cy="0"/>
          <a:chOff x="0" y="0"/>
          <a:chExt cx="0" cy="0"/>
        </a:xfrm>
      </p:grpSpPr>
      <p:sp>
        <p:nvSpPr>
          <p:cNvPr id="1048590" name="Google Shape;72;p14"/>
          <p:cNvSpPr txBox="1"/>
          <p:nvPr>
            <p:ph type="title"/>
          </p:nvPr>
        </p:nvSpPr>
        <p:spPr>
          <a:xfrm>
            <a:off x="311700" y="445025"/>
            <a:ext cx="8520600" cy="7074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3600"/>
              <a:buNone/>
            </a:pPr>
            <a:r>
              <a:rPr lang="en"/>
              <a:t>What is automation ?</a:t>
            </a:r>
          </a:p>
        </p:txBody>
      </p:sp>
      <p:sp>
        <p:nvSpPr>
          <p:cNvPr id="1048591" name="Google Shape;73;p14"/>
          <p:cNvSpPr txBox="1"/>
          <p:nvPr>
            <p:ph type="body" idx="1"/>
          </p:nvPr>
        </p:nvSpPr>
        <p:spPr>
          <a:xfrm>
            <a:off x="311700" y="1550900"/>
            <a:ext cx="8520600" cy="2518500"/>
          </a:xfrm>
          <a:prstGeom prst="rect"/>
          <a:noFill/>
          <a:ln>
            <a:noFill/>
          </a:ln>
        </p:spPr>
        <p:txBody>
          <a:bodyPr anchor="t" anchorCtr="0" bIns="91425" lIns="91425" rIns="91425" spcFirstLastPara="1" tIns="91425" wrap="square">
            <a:noAutofit/>
          </a:bodyPr>
          <a:p>
            <a:pPr algn="l" indent="-342900" lvl="0" marL="457200" rtl="0">
              <a:lnSpc>
                <a:spcPct val="115000"/>
              </a:lnSpc>
              <a:spcBef>
                <a:spcPts val="0"/>
              </a:spcBef>
              <a:spcAft>
                <a:spcPts val="0"/>
              </a:spcAft>
              <a:buSzPts val="1800"/>
              <a:buChar char="●"/>
            </a:pPr>
            <a:r>
              <a:rPr lang="en"/>
              <a:t>Automation is a technology in which a process or a procedure is performed with </a:t>
            </a:r>
            <a:r>
              <a:rPr b="1" lang="en"/>
              <a:t>minimal human assistance</a:t>
            </a:r>
            <a:r>
              <a:rPr lang="en"/>
              <a:t>.</a:t>
            </a:r>
          </a:p>
          <a:p>
            <a:pPr algn="l" indent="-342900" lvl="0" marL="457200" rtl="0">
              <a:lnSpc>
                <a:spcPct val="115000"/>
              </a:lnSpc>
              <a:spcBef>
                <a:spcPts val="0"/>
              </a:spcBef>
              <a:spcAft>
                <a:spcPts val="0"/>
              </a:spcAft>
              <a:buSzPts val="1800"/>
              <a:buChar char="●"/>
            </a:pPr>
            <a:r>
              <a:rPr lang="en"/>
              <a:t>Term automation is inspired by the word “Automatic”, which means something which operates on its own.</a:t>
            </a:r>
          </a:p>
          <a:p>
            <a:pPr algn="l" indent="-342900" lvl="0" marL="457200" rtl="0">
              <a:lnSpc>
                <a:spcPct val="115000"/>
              </a:lnSpc>
              <a:spcBef>
                <a:spcPts val="0"/>
              </a:spcBef>
              <a:spcAft>
                <a:spcPts val="0"/>
              </a:spcAft>
              <a:buSzPts val="1800"/>
              <a:buChar char="●"/>
            </a:pPr>
            <a:r>
              <a:rPr lang="en"/>
              <a:t>Automation is achieved by various means including mechanical, hydraulics, pneumatic, electrical devices and computers, usually in combination.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8" name="Shape 207"/>
        <p:cNvGrpSpPr/>
        <p:nvPr/>
      </p:nvGrpSpPr>
      <p:grpSpPr>
        <a:xfrm>
          <a:off x="0" y="0"/>
          <a:ext cx="0" cy="0"/>
          <a:chOff x="0" y="0"/>
          <a:chExt cx="0" cy="0"/>
        </a:xfrm>
      </p:grpSpPr>
      <p:sp>
        <p:nvSpPr>
          <p:cNvPr id="1048682" name="Google Shape;208;p32"/>
          <p:cNvSpPr txBox="1"/>
          <p:nvPr>
            <p:ph type="title"/>
          </p:nvPr>
        </p:nvSpPr>
        <p:spPr>
          <a:xfrm>
            <a:off x="311700" y="445025"/>
            <a:ext cx="8520600" cy="7074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3600"/>
              <a:buNone/>
            </a:pPr>
            <a:r>
              <a:rPr lang="en"/>
              <a:t>Expected final goal</a:t>
            </a:r>
          </a:p>
        </p:txBody>
      </p:sp>
      <p:sp>
        <p:nvSpPr>
          <p:cNvPr id="1048683" name="Google Shape;209;p32"/>
          <p:cNvSpPr txBox="1"/>
          <p:nvPr>
            <p:ph type="body" idx="1"/>
          </p:nvPr>
        </p:nvSpPr>
        <p:spPr>
          <a:xfrm>
            <a:off x="311700" y="1266325"/>
            <a:ext cx="8520600" cy="3302700"/>
          </a:xfrm>
          <a:prstGeom prst="rect"/>
          <a:noFill/>
          <a:ln>
            <a:noFill/>
          </a:ln>
        </p:spPr>
        <p:txBody>
          <a:bodyPr anchor="t" anchorCtr="0" bIns="91425" lIns="91425" rIns="91425" spcFirstLastPara="1" tIns="91425" wrap="square">
            <a:noAutofit/>
          </a:bodyPr>
          <a:p>
            <a:pPr algn="l" indent="-381000" lvl="0" marL="457200" rtl="0">
              <a:lnSpc>
                <a:spcPct val="115000"/>
              </a:lnSpc>
              <a:spcBef>
                <a:spcPts val="0"/>
              </a:spcBef>
              <a:spcAft>
                <a:spcPts val="0"/>
              </a:spcAft>
              <a:buSzPts val="2400"/>
              <a:buChar char="●"/>
            </a:pPr>
            <a:r>
              <a:rPr sz="2400" lang="en"/>
              <a:t>A properly functioning kitchen automated system which will carry out all the tasks for which it is programmed.</a:t>
            </a:r>
            <a:endParaRPr sz="2400"/>
          </a:p>
          <a:p>
            <a:pPr algn="l" indent="-381000" lvl="0" marL="457200" rtl="0">
              <a:lnSpc>
                <a:spcPct val="115000"/>
              </a:lnSpc>
              <a:spcBef>
                <a:spcPts val="0"/>
              </a:spcBef>
              <a:spcAft>
                <a:spcPts val="0"/>
              </a:spcAft>
              <a:buSzPts val="2400"/>
              <a:buChar char="●"/>
            </a:pPr>
            <a:r>
              <a:rPr sz="2400" lang="en"/>
              <a:t>All the four applications as explained, must be working in a proper manner.</a:t>
            </a:r>
            <a:endParaRPr sz="2400"/>
          </a:p>
          <a:p>
            <a:pPr algn="l" indent="0" lvl="0" marL="457200" rtl="0">
              <a:lnSpc>
                <a:spcPct val="115000"/>
              </a:lnSpc>
              <a:spcBef>
                <a:spcPts val="0"/>
              </a:spcBef>
              <a:spcAft>
                <a:spcPts val="0"/>
              </a:spcAft>
              <a:buNone/>
            </a:pPr>
            <a: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2" name="Shape 213"/>
        <p:cNvGrpSpPr/>
        <p:nvPr/>
      </p:nvGrpSpPr>
      <p:grpSpPr>
        <a:xfrm>
          <a:off x="0" y="0"/>
          <a:ext cx="0" cy="0"/>
          <a:chOff x="0" y="0"/>
          <a:chExt cx="0" cy="0"/>
        </a:xfrm>
      </p:grpSpPr>
      <p:pic>
        <p:nvPicPr>
          <p:cNvPr id="2097166" name="Google Shape;214;p33"/>
          <p:cNvPicPr preferRelativeResize="0">
            <a:picLocks/>
          </p:cNvPicPr>
          <p:nvPr/>
        </p:nvPicPr>
        <p:blipFill rotWithShape="1">
          <a:blip xmlns:r="http://schemas.openxmlformats.org/officeDocument/2006/relationships" r:embed="rId1">
            <a:alphaModFix/>
          </a:blip>
          <a:srcRect l="0" t="0" r="0" b="0"/>
          <a:stretch>
            <a:fillRect/>
          </a:stretch>
        </p:blipFill>
        <p:spPr>
          <a:xfrm>
            <a:off x="1842163" y="1319275"/>
            <a:ext cx="5459677" cy="2504948"/>
          </a:xfrm>
          <a:prstGeom prst="rect"/>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Shape 77"/>
        <p:cNvGrpSpPr/>
        <p:nvPr/>
      </p:nvGrpSpPr>
      <p:grpSpPr>
        <a:xfrm>
          <a:off x="0" y="0"/>
          <a:ext cx="0" cy="0"/>
          <a:chOff x="0" y="0"/>
          <a:chExt cx="0" cy="0"/>
        </a:xfrm>
      </p:grpSpPr>
      <p:sp>
        <p:nvSpPr>
          <p:cNvPr id="1048594" name="Google Shape;78;p15"/>
          <p:cNvSpPr txBox="1"/>
          <p:nvPr>
            <p:ph type="title"/>
          </p:nvPr>
        </p:nvSpPr>
        <p:spPr>
          <a:xfrm>
            <a:off x="311700" y="445025"/>
            <a:ext cx="8520600" cy="7074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3600"/>
              <a:buNone/>
            </a:pPr>
            <a:r>
              <a:rPr lang="en"/>
              <a:t>Applications of Automation.</a:t>
            </a:r>
          </a:p>
        </p:txBody>
      </p:sp>
      <p:sp>
        <p:nvSpPr>
          <p:cNvPr id="1048595" name="Google Shape;79;p15"/>
          <p:cNvSpPr txBox="1"/>
          <p:nvPr>
            <p:ph type="body" idx="1"/>
          </p:nvPr>
        </p:nvSpPr>
        <p:spPr>
          <a:xfrm>
            <a:off x="311700" y="1266325"/>
            <a:ext cx="8520600" cy="768900"/>
          </a:xfrm>
          <a:prstGeom prst="rect"/>
          <a:noFill/>
          <a:ln>
            <a:noFill/>
          </a:ln>
        </p:spPr>
        <p:txBody>
          <a:bodyPr anchor="t" anchorCtr="0" bIns="91425" lIns="91425" rIns="91425" spcFirstLastPara="1" tIns="91425" wrap="square">
            <a:noAutofit/>
          </a:bodyPr>
          <a:p>
            <a:pPr algn="l" indent="0" lvl="0" marL="0" rtl="0">
              <a:lnSpc>
                <a:spcPct val="115000"/>
              </a:lnSpc>
              <a:spcBef>
                <a:spcPts val="0"/>
              </a:spcBef>
              <a:spcAft>
                <a:spcPts val="1600"/>
              </a:spcAft>
              <a:buSzPts val="1800"/>
              <a:buNone/>
            </a:pPr>
            <a:r>
              <a:rPr lang="en"/>
              <a:t>Automation can be applied in various control systems such as machinery, processes in factories, boilers and heat treating ovens etc.</a:t>
            </a:r>
          </a:p>
        </p:txBody>
      </p:sp>
      <p:pic>
        <p:nvPicPr>
          <p:cNvPr id="2097152" name="Google Shape;80;p15"/>
          <p:cNvPicPr preferRelativeResize="0">
            <a:picLocks/>
          </p:cNvPicPr>
          <p:nvPr/>
        </p:nvPicPr>
        <p:blipFill rotWithShape="1">
          <a:blip xmlns:r="http://schemas.openxmlformats.org/officeDocument/2006/relationships" r:embed="rId1">
            <a:alphaModFix/>
          </a:blip>
          <a:srcRect l="0" t="0" r="0" b="0"/>
          <a:stretch>
            <a:fillRect/>
          </a:stretch>
        </p:blipFill>
        <p:spPr>
          <a:xfrm>
            <a:off x="311700" y="2344438"/>
            <a:ext cx="2466975" cy="1847850"/>
          </a:xfrm>
          <a:prstGeom prst="rect"/>
          <a:noFill/>
          <a:ln>
            <a:noFill/>
          </a:ln>
        </p:spPr>
      </p:pic>
      <p:pic>
        <p:nvPicPr>
          <p:cNvPr id="2097153" name="Google Shape;81;p15"/>
          <p:cNvPicPr preferRelativeResize="0">
            <a:picLocks/>
          </p:cNvPicPr>
          <p:nvPr/>
        </p:nvPicPr>
        <p:blipFill rotWithShape="1">
          <a:blip xmlns:r="http://schemas.openxmlformats.org/officeDocument/2006/relationships" r:embed="rId2">
            <a:alphaModFix/>
          </a:blip>
          <a:srcRect l="0" t="0" r="0" b="0"/>
          <a:stretch>
            <a:fillRect/>
          </a:stretch>
        </p:blipFill>
        <p:spPr>
          <a:xfrm>
            <a:off x="3219450" y="2344437"/>
            <a:ext cx="2705100" cy="1847850"/>
          </a:xfrm>
          <a:prstGeom prst="rect"/>
          <a:noFill/>
          <a:ln>
            <a:noFill/>
          </a:ln>
        </p:spPr>
      </p:pic>
      <p:pic>
        <p:nvPicPr>
          <p:cNvPr id="2097154" name="Google Shape;82;p15"/>
          <p:cNvPicPr preferRelativeResize="0">
            <a:picLocks/>
          </p:cNvPicPr>
          <p:nvPr/>
        </p:nvPicPr>
        <p:blipFill rotWithShape="1">
          <a:blip xmlns:r="http://schemas.openxmlformats.org/officeDocument/2006/relationships" r:embed="rId3">
            <a:alphaModFix/>
          </a:blip>
          <a:srcRect l="0" t="0" r="0" b="0"/>
          <a:stretch>
            <a:fillRect/>
          </a:stretch>
        </p:blipFill>
        <p:spPr>
          <a:xfrm>
            <a:off x="6365325" y="2344438"/>
            <a:ext cx="2466975" cy="1847850"/>
          </a:xfrm>
          <a:prstGeom prst="rect"/>
          <a:noFill/>
          <a:ln>
            <a:noFill/>
          </a:ln>
        </p:spPr>
      </p:pic>
      <p:sp>
        <p:nvSpPr>
          <p:cNvPr id="1048596" name="Google Shape;83;p15"/>
          <p:cNvSpPr txBox="1"/>
          <p:nvPr/>
        </p:nvSpPr>
        <p:spPr>
          <a:xfrm>
            <a:off x="311738" y="4332850"/>
            <a:ext cx="2466900" cy="3786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000000"/>
                </a:solidFill>
                <a:latin typeface="Open Sans"/>
                <a:ea typeface="Open Sans"/>
                <a:cs typeface="Open Sans"/>
                <a:sym typeface="Open Sans"/>
              </a:rPr>
              <a:t>Automated Conveyor Belts</a:t>
            </a:r>
            <a:endParaRPr b="0" cap="none" sz="1400" i="0" strike="noStrike" u="none">
              <a:solidFill>
                <a:srgbClr val="000000"/>
              </a:solidFill>
              <a:latin typeface="Open Sans"/>
              <a:ea typeface="Open Sans"/>
              <a:cs typeface="Open Sans"/>
              <a:sym typeface="Open Sans"/>
            </a:endParaRPr>
          </a:p>
        </p:txBody>
      </p:sp>
      <p:sp>
        <p:nvSpPr>
          <p:cNvPr id="1048597" name="Google Shape;84;p15"/>
          <p:cNvSpPr txBox="1"/>
          <p:nvPr/>
        </p:nvSpPr>
        <p:spPr>
          <a:xfrm>
            <a:off x="3434100" y="4351000"/>
            <a:ext cx="2275800" cy="4605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000000"/>
                </a:solidFill>
                <a:latin typeface="Open Sans"/>
                <a:ea typeface="Open Sans"/>
                <a:cs typeface="Open Sans"/>
                <a:sym typeface="Open Sans"/>
              </a:rPr>
              <a:t>Automated Robotic Arms</a:t>
            </a:r>
            <a:endParaRPr b="0" cap="none" sz="1400" i="0" strike="noStrike" u="none">
              <a:solidFill>
                <a:srgbClr val="000000"/>
              </a:solidFill>
              <a:latin typeface="Open Sans"/>
              <a:ea typeface="Open Sans"/>
              <a:cs typeface="Open Sans"/>
              <a:sym typeface="Open Sans"/>
            </a:endParaRPr>
          </a:p>
        </p:txBody>
      </p:sp>
      <p:sp>
        <p:nvSpPr>
          <p:cNvPr id="1048598" name="Google Shape;85;p15"/>
          <p:cNvSpPr txBox="1"/>
          <p:nvPr/>
        </p:nvSpPr>
        <p:spPr>
          <a:xfrm>
            <a:off x="6460900" y="4232800"/>
            <a:ext cx="2275800" cy="578700"/>
          </a:xfrm>
          <a:prstGeom prst="rect"/>
          <a:noFill/>
          <a:ln>
            <a:noFill/>
          </a:ln>
        </p:spPr>
        <p:txBody>
          <a:bodyPr anchor="t"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000000"/>
                </a:solidFill>
                <a:latin typeface="Open Sans"/>
                <a:ea typeface="Open Sans"/>
                <a:cs typeface="Open Sans"/>
                <a:sym typeface="Open Sans"/>
              </a:rPr>
              <a:t>Automation in vehicle manufacturing.</a:t>
            </a:r>
            <a:endParaRPr b="0" cap="none" sz="1400" i="0" strike="noStrike" u="none">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Shape 89"/>
        <p:cNvGrpSpPr/>
        <p:nvPr/>
      </p:nvGrpSpPr>
      <p:grpSpPr>
        <a:xfrm>
          <a:off x="0" y="0"/>
          <a:ext cx="0" cy="0"/>
          <a:chOff x="0" y="0"/>
          <a:chExt cx="0" cy="0"/>
        </a:xfrm>
      </p:grpSpPr>
      <p:sp>
        <p:nvSpPr>
          <p:cNvPr id="1048601" name="Google Shape;90;p16"/>
          <p:cNvSpPr txBox="1"/>
          <p:nvPr>
            <p:ph type="title"/>
          </p:nvPr>
        </p:nvSpPr>
        <p:spPr>
          <a:xfrm>
            <a:off x="311700" y="445025"/>
            <a:ext cx="8520600" cy="7074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3600"/>
              <a:buNone/>
            </a:pPr>
            <a:r>
              <a:rPr lang="en"/>
              <a:t>How is automation helpful ?</a:t>
            </a:r>
          </a:p>
        </p:txBody>
      </p:sp>
      <p:sp>
        <p:nvSpPr>
          <p:cNvPr id="1048602" name="Google Shape;91;p16"/>
          <p:cNvSpPr txBox="1"/>
          <p:nvPr>
            <p:ph type="body" idx="1"/>
          </p:nvPr>
        </p:nvSpPr>
        <p:spPr>
          <a:xfrm>
            <a:off x="311700" y="1266325"/>
            <a:ext cx="8520600" cy="3302700"/>
          </a:xfrm>
          <a:prstGeom prst="rect"/>
          <a:noFill/>
          <a:ln>
            <a:noFill/>
          </a:ln>
        </p:spPr>
        <p:txBody>
          <a:bodyPr anchor="t" anchorCtr="0" bIns="91425" lIns="91425" rIns="91425" spcFirstLastPara="1" tIns="91425" wrap="square">
            <a:noAutofit/>
          </a:bodyPr>
          <a:p>
            <a:pPr algn="l" indent="-342900" lvl="0" marL="457200" rtl="0">
              <a:lnSpc>
                <a:spcPct val="115000"/>
              </a:lnSpc>
              <a:spcBef>
                <a:spcPts val="0"/>
              </a:spcBef>
              <a:spcAft>
                <a:spcPts val="0"/>
              </a:spcAft>
              <a:buSzPts val="1800"/>
              <a:buChar char="●"/>
            </a:pPr>
            <a:r>
              <a:rPr lang="en"/>
              <a:t>Automation helps in lessening the manpower to be invested in a particular task.</a:t>
            </a:r>
          </a:p>
          <a:p>
            <a:pPr algn="l" indent="-342900" lvl="0" marL="457200" rtl="0">
              <a:lnSpc>
                <a:spcPct val="115000"/>
              </a:lnSpc>
              <a:spcBef>
                <a:spcPts val="0"/>
              </a:spcBef>
              <a:spcAft>
                <a:spcPts val="0"/>
              </a:spcAft>
              <a:buSzPts val="1800"/>
              <a:buChar char="●"/>
            </a:pPr>
            <a:r>
              <a:rPr lang="en"/>
              <a:t>It simplifies the process and can be easily handled.</a:t>
            </a:r>
          </a:p>
          <a:p>
            <a:pPr algn="l" indent="-342900" lvl="0" marL="457200" rtl="0">
              <a:lnSpc>
                <a:spcPct val="115000"/>
              </a:lnSpc>
              <a:spcBef>
                <a:spcPts val="0"/>
              </a:spcBef>
              <a:spcAft>
                <a:spcPts val="0"/>
              </a:spcAft>
              <a:buSzPts val="1800"/>
              <a:buChar char="●"/>
            </a:pPr>
            <a:r>
              <a:rPr lang="en"/>
              <a:t>It is more reliable than the traditional procedure.</a:t>
            </a:r>
          </a:p>
          <a:p>
            <a:pPr algn="l" indent="-342900" lvl="0" marL="457200" rtl="0">
              <a:lnSpc>
                <a:spcPct val="115000"/>
              </a:lnSpc>
              <a:spcBef>
                <a:spcPts val="0"/>
              </a:spcBef>
              <a:spcAft>
                <a:spcPts val="0"/>
              </a:spcAft>
              <a:buSzPts val="1800"/>
              <a:buChar char="●"/>
            </a:pPr>
            <a:r>
              <a:rPr lang="en"/>
              <a:t>Convenient for working class to manage daily chores.</a:t>
            </a:r>
          </a:p>
          <a:p>
            <a:pPr algn="l" indent="-342900" lvl="0" marL="457200" rtl="0">
              <a:lnSpc>
                <a:spcPct val="115000"/>
              </a:lnSpc>
              <a:spcBef>
                <a:spcPts val="0"/>
              </a:spcBef>
              <a:spcAft>
                <a:spcPts val="0"/>
              </a:spcAft>
              <a:buSzPts val="1800"/>
              <a:buChar char="●"/>
            </a:pPr>
            <a:r>
              <a:rPr lang="en"/>
              <a:t>It requires no menial task performance.</a:t>
            </a:r>
          </a:p>
          <a:p>
            <a:pPr algn="l" indent="0" lvl="0" marL="1371600" rtl="0">
              <a:lnSpc>
                <a:spcPct val="115000"/>
              </a:lnSpc>
              <a:spcBef>
                <a:spcPts val="1600"/>
              </a:spcBef>
              <a:spcAft>
                <a:spcPts val="1600"/>
              </a:spcAft>
              <a:buSzPts val="1800"/>
              <a:buNone/>
            </a:pPr>
            <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Shape 95"/>
        <p:cNvGrpSpPr/>
        <p:nvPr/>
      </p:nvGrpSpPr>
      <p:grpSpPr>
        <a:xfrm>
          <a:off x="0" y="0"/>
          <a:ext cx="0" cy="0"/>
          <a:chOff x="0" y="0"/>
          <a:chExt cx="0" cy="0"/>
        </a:xfrm>
      </p:grpSpPr>
      <p:sp>
        <p:nvSpPr>
          <p:cNvPr id="1048605" name="Google Shape;96;p17"/>
          <p:cNvSpPr txBox="1"/>
          <p:nvPr>
            <p:ph type="title"/>
          </p:nvPr>
        </p:nvSpPr>
        <p:spPr>
          <a:xfrm>
            <a:off x="311700" y="445025"/>
            <a:ext cx="8520600" cy="7074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3600"/>
              <a:buNone/>
            </a:pPr>
            <a:r>
              <a:rPr lang="en"/>
              <a:t>Technologies used in Automation.</a:t>
            </a:r>
          </a:p>
        </p:txBody>
      </p:sp>
      <p:sp>
        <p:nvSpPr>
          <p:cNvPr id="1048606" name="Google Shape;97;p17"/>
          <p:cNvSpPr txBox="1"/>
          <p:nvPr>
            <p:ph type="body" idx="1"/>
          </p:nvPr>
        </p:nvSpPr>
        <p:spPr>
          <a:xfrm>
            <a:off x="311700" y="1266325"/>
            <a:ext cx="8520600" cy="3302700"/>
          </a:xfrm>
          <a:prstGeom prst="rect"/>
          <a:noFill/>
          <a:ln>
            <a:noFill/>
          </a:ln>
        </p:spPr>
        <p:txBody>
          <a:bodyPr anchor="t" anchorCtr="0" bIns="91425" lIns="91425" rIns="91425" spcFirstLastPara="1" tIns="91425" wrap="square">
            <a:noAutofit/>
          </a:bodyPr>
          <a:p>
            <a:pPr algn="l" indent="-317500" lvl="0" marL="457200" rtl="0">
              <a:lnSpc>
                <a:spcPct val="115000"/>
              </a:lnSpc>
              <a:spcBef>
                <a:spcPts val="0"/>
              </a:spcBef>
              <a:spcAft>
                <a:spcPts val="0"/>
              </a:spcAft>
              <a:buSzPts val="1400"/>
              <a:buChar char="●"/>
            </a:pPr>
            <a:r>
              <a:rPr b="1" sz="1400" lang="en"/>
              <a:t>Sensors: </a:t>
            </a:r>
            <a:r>
              <a:rPr sz="1400" lang="en"/>
              <a:t>A device for measuring physical variable of an environment.</a:t>
            </a:r>
            <a:endParaRPr sz="1400"/>
          </a:p>
          <a:p>
            <a:pPr algn="l" indent="-317500" lvl="0" marL="457200" rtl="0">
              <a:lnSpc>
                <a:spcPct val="115000"/>
              </a:lnSpc>
              <a:spcBef>
                <a:spcPts val="0"/>
              </a:spcBef>
              <a:spcAft>
                <a:spcPts val="0"/>
              </a:spcAft>
              <a:buSzPts val="1400"/>
              <a:buChar char="●"/>
            </a:pPr>
            <a:r>
              <a:rPr b="1" sz="1400" lang="en"/>
              <a:t>Central Processing Systems: </a:t>
            </a:r>
            <a:r>
              <a:rPr sz="1400" lang="en"/>
              <a:t>A piece of a hardware which carries out instructions of a computer program.</a:t>
            </a:r>
            <a:endParaRPr sz="1400"/>
          </a:p>
          <a:p>
            <a:pPr algn="l" indent="-317500" lvl="0" marL="457200" rtl="0">
              <a:lnSpc>
                <a:spcPct val="115000"/>
              </a:lnSpc>
              <a:spcBef>
                <a:spcPts val="0"/>
              </a:spcBef>
              <a:spcAft>
                <a:spcPts val="0"/>
              </a:spcAft>
              <a:buSzPts val="1400"/>
              <a:buChar char="●"/>
            </a:pPr>
            <a:r>
              <a:rPr b="1" sz="1400" lang="en"/>
              <a:t>Ui Path: </a:t>
            </a:r>
            <a:r>
              <a:rPr sz="1400" lang="en"/>
              <a:t>An advanced tool which enables to design automation processes in a visual manner.</a:t>
            </a:r>
            <a:endParaRPr sz="1400"/>
          </a:p>
          <a:p>
            <a:pPr algn="l" indent="-317500" lvl="0" marL="457200" rtl="0">
              <a:lnSpc>
                <a:spcPct val="115000"/>
              </a:lnSpc>
              <a:spcBef>
                <a:spcPts val="0"/>
              </a:spcBef>
              <a:spcAft>
                <a:spcPts val="0"/>
              </a:spcAft>
              <a:buClr>
                <a:srgbClr val="434343"/>
              </a:buClr>
              <a:buSzPts val="1400"/>
              <a:buChar char="●"/>
            </a:pPr>
            <a:r>
              <a:rPr b="1" sz="1400" lang="en">
                <a:solidFill>
                  <a:srgbClr val="434343"/>
                </a:solidFill>
                <a:highlight>
                  <a:srgbClr val="FFFFFF"/>
                </a:highlight>
              </a:rPr>
              <a:t>System integration</a:t>
            </a:r>
            <a:r>
              <a:rPr sz="1400" lang="en">
                <a:solidFill>
                  <a:srgbClr val="434343"/>
                </a:solidFill>
                <a:highlight>
                  <a:srgbClr val="FFFFFF"/>
                </a:highlight>
              </a:rPr>
              <a:t> is defined in engineering as the process of bringing together the component subsystems into one system.</a:t>
            </a:r>
            <a:endParaRPr sz="1400">
              <a:solidFill>
                <a:srgbClr val="434343"/>
              </a:solidFill>
              <a:highlight>
                <a:srgbClr val="FFFFFF"/>
              </a:highlight>
            </a:endParaRPr>
          </a:p>
          <a:p>
            <a:pPr algn="l" indent="-317500" lvl="0" marL="457200" rtl="0">
              <a:lnSpc>
                <a:spcPct val="115000"/>
              </a:lnSpc>
              <a:spcBef>
                <a:spcPts val="0"/>
              </a:spcBef>
              <a:spcAft>
                <a:spcPts val="0"/>
              </a:spcAft>
              <a:buClr>
                <a:srgbClr val="434343"/>
              </a:buClr>
              <a:buSzPts val="1400"/>
              <a:buChar char="●"/>
            </a:pPr>
            <a:r>
              <a:rPr b="1" sz="1400" lang="en">
                <a:solidFill>
                  <a:srgbClr val="434343"/>
                </a:solidFill>
                <a:highlight>
                  <a:srgbClr val="FFFFFF"/>
                </a:highlight>
              </a:rPr>
              <a:t>Image Processing: </a:t>
            </a:r>
            <a:r>
              <a:rPr sz="1400" lang="en">
                <a:solidFill>
                  <a:srgbClr val="434343"/>
                </a:solidFill>
                <a:highlight>
                  <a:srgbClr val="FFFFFF"/>
                </a:highlight>
              </a:rPr>
              <a:t>Digital image processing is the use of computer </a:t>
            </a:r>
            <a:r>
              <a:rPr sz="1400" lang="en">
                <a:solidFill>
                  <a:schemeClr val="hlink"/>
                </a:solidFill>
                <a:highlight>
                  <a:srgbClr val="FFFFFF"/>
                </a:highlight>
                <a:uFill>
                  <a:noFill/>
                </a:uFill>
                <a:hlinkClick r:id="rId1"/>
              </a:rPr>
              <a:t>algorithms</a:t>
            </a:r>
            <a:r>
              <a:rPr sz="1400" lang="en">
                <a:solidFill>
                  <a:srgbClr val="434343"/>
                </a:solidFill>
                <a:highlight>
                  <a:srgbClr val="FFFFFF"/>
                </a:highlight>
              </a:rPr>
              <a:t> to perform image processing on </a:t>
            </a:r>
            <a:r>
              <a:rPr sz="1400" lang="en">
                <a:solidFill>
                  <a:schemeClr val="hlink"/>
                </a:solidFill>
                <a:highlight>
                  <a:srgbClr val="FFFFFF"/>
                </a:highlight>
                <a:uFill>
                  <a:noFill/>
                </a:uFill>
                <a:hlinkClick r:id="rId2"/>
              </a:rPr>
              <a:t>digital images</a:t>
            </a:r>
            <a:r>
              <a:rPr sz="1400" lang="en">
                <a:solidFill>
                  <a:srgbClr val="434343"/>
                </a:solidFill>
                <a:highlight>
                  <a:srgbClr val="FFFFFF"/>
                </a:highlight>
              </a:rPr>
              <a:t>.</a:t>
            </a:r>
            <a:endParaRPr b="1" sz="1400">
              <a:solidFill>
                <a:srgbClr val="434343"/>
              </a:solidFill>
              <a:highlight>
                <a:srgbClr val="FFFFFF"/>
              </a:highlight>
            </a:endParaRPr>
          </a:p>
          <a:p>
            <a:pPr algn="l" indent="0" lvl="0" marL="914400" rtl="0">
              <a:lnSpc>
                <a:spcPct val="115000"/>
              </a:lnSpc>
              <a:spcBef>
                <a:spcPts val="1600"/>
              </a:spcBef>
              <a:spcAft>
                <a:spcPts val="1600"/>
              </a:spcAft>
              <a:buSzPts val="1800"/>
              <a:buNone/>
            </a:pPr>
            <a:r>
              <a:rPr sz="1400" lang="en"/>
              <a:t>  </a:t>
            </a:r>
            <a:endParaRPr sz="1400"/>
          </a:p>
        </p:txBody>
      </p:sp>
      <p:pic>
        <p:nvPicPr>
          <p:cNvPr id="2097155" name="Google Shape;98;p17"/>
          <p:cNvPicPr preferRelativeResize="0">
            <a:picLocks/>
          </p:cNvPicPr>
          <p:nvPr/>
        </p:nvPicPr>
        <p:blipFill rotWithShape="1">
          <a:blip xmlns:r="http://schemas.openxmlformats.org/officeDocument/2006/relationships" r:embed="rId3">
            <a:alphaModFix/>
          </a:blip>
          <a:srcRect l="0" t="0" r="0" b="0"/>
          <a:stretch>
            <a:fillRect/>
          </a:stretch>
        </p:blipFill>
        <p:spPr>
          <a:xfrm>
            <a:off x="423625" y="3450364"/>
            <a:ext cx="1842425" cy="1380061"/>
          </a:xfrm>
          <a:prstGeom prst="rect"/>
          <a:noFill/>
          <a:ln>
            <a:noFill/>
          </a:ln>
        </p:spPr>
      </p:pic>
      <p:pic>
        <p:nvPicPr>
          <p:cNvPr id="2097156" name="Google Shape;99;p17"/>
          <p:cNvPicPr preferRelativeResize="0">
            <a:picLocks/>
          </p:cNvPicPr>
          <p:nvPr/>
        </p:nvPicPr>
        <p:blipFill rotWithShape="1">
          <a:blip xmlns:r="http://schemas.openxmlformats.org/officeDocument/2006/relationships" r:embed="rId4">
            <a:alphaModFix/>
          </a:blip>
          <a:srcRect l="0" t="0" r="0" b="0"/>
          <a:stretch>
            <a:fillRect/>
          </a:stretch>
        </p:blipFill>
        <p:spPr>
          <a:xfrm>
            <a:off x="2728487" y="3482501"/>
            <a:ext cx="1842400" cy="1226025"/>
          </a:xfrm>
          <a:prstGeom prst="rect"/>
          <a:noFill/>
          <a:ln>
            <a:noFill/>
          </a:ln>
        </p:spPr>
      </p:pic>
      <p:pic>
        <p:nvPicPr>
          <p:cNvPr id="2097157" name="Google Shape;100;p17"/>
          <p:cNvPicPr preferRelativeResize="0">
            <a:picLocks/>
          </p:cNvPicPr>
          <p:nvPr/>
        </p:nvPicPr>
        <p:blipFill rotWithShape="1">
          <a:blip xmlns:r="http://schemas.openxmlformats.org/officeDocument/2006/relationships" r:embed="rId5">
            <a:alphaModFix/>
          </a:blip>
          <a:srcRect l="0" t="0" r="0" b="0"/>
          <a:stretch>
            <a:fillRect/>
          </a:stretch>
        </p:blipFill>
        <p:spPr>
          <a:xfrm>
            <a:off x="4838100" y="3616413"/>
            <a:ext cx="1574800" cy="1047950"/>
          </a:xfrm>
          <a:prstGeom prst="rect"/>
          <a:noFill/>
          <a:ln>
            <a:noFill/>
          </a:ln>
        </p:spPr>
      </p:pic>
      <p:pic>
        <p:nvPicPr>
          <p:cNvPr id="2097158" name="Google Shape;101;p17"/>
          <p:cNvPicPr preferRelativeResize="0">
            <a:picLocks/>
          </p:cNvPicPr>
          <p:nvPr/>
        </p:nvPicPr>
        <p:blipFill rotWithShape="1">
          <a:blip xmlns:r="http://schemas.openxmlformats.org/officeDocument/2006/relationships" r:embed="rId6">
            <a:alphaModFix/>
          </a:blip>
          <a:srcRect l="0" t="0" r="0" b="0"/>
          <a:stretch>
            <a:fillRect/>
          </a:stretch>
        </p:blipFill>
        <p:spPr>
          <a:xfrm>
            <a:off x="6743357" y="3221725"/>
            <a:ext cx="1760543" cy="1619700"/>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Shape 105"/>
        <p:cNvGrpSpPr/>
        <p:nvPr/>
      </p:nvGrpSpPr>
      <p:grpSpPr>
        <a:xfrm>
          <a:off x="0" y="0"/>
          <a:ext cx="0" cy="0"/>
          <a:chOff x="0" y="0"/>
          <a:chExt cx="0" cy="0"/>
        </a:xfrm>
      </p:grpSpPr>
      <p:sp>
        <p:nvSpPr>
          <p:cNvPr id="1048611" name="Google Shape;106;p18"/>
          <p:cNvSpPr txBox="1"/>
          <p:nvPr>
            <p:ph type="title"/>
          </p:nvPr>
        </p:nvSpPr>
        <p:spPr>
          <a:xfrm>
            <a:off x="0" y="402875"/>
            <a:ext cx="9144000" cy="7074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3600"/>
              <a:buNone/>
            </a:pPr>
            <a:r>
              <a:rPr lang="en"/>
              <a:t>Kitchen Automation</a:t>
            </a:r>
          </a:p>
        </p:txBody>
      </p:sp>
      <p:sp>
        <p:nvSpPr>
          <p:cNvPr id="1048612" name="Google Shape;107;p18"/>
          <p:cNvSpPr/>
          <p:nvPr/>
        </p:nvSpPr>
        <p:spPr>
          <a:xfrm>
            <a:off x="4437612" y="1056871"/>
            <a:ext cx="250200" cy="484800"/>
          </a:xfrm>
          <a:prstGeom prst="downArrow">
            <a:avLst>
              <a:gd name="adj1" fmla="val 32613"/>
              <a:gd name="adj2" fmla="val 50000"/>
            </a:avLst>
          </a:prstGeom>
          <a:gradFill>
            <a:gsLst>
              <a:gs pos="0">
                <a:srgbClr val="DFE9FB"/>
              </a:gs>
              <a:gs pos="100000">
                <a:srgbClr val="6E9BE7"/>
              </a:gs>
            </a:gsLst>
            <a:path path="circle">
              <a:fillToRect l="50000" t="50000" r="50000" b="50000"/>
            </a:path>
          </a:gra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cxnSp>
        <p:nvCxnSpPr>
          <p:cNvPr id="3145734" name="Google Shape;108;p18"/>
          <p:cNvCxnSpPr>
            <a:cxnSpLocks/>
            <a:stCxn id="1048615" idx="0"/>
            <a:endCxn id="1048613" idx="0"/>
          </p:cNvCxnSpPr>
          <p:nvPr/>
        </p:nvCxnSpPr>
        <p:spPr>
          <a:xfrm rot="10800000">
            <a:off x="1685275" y="1507201"/>
            <a:ext cx="5754900" cy="11400"/>
          </a:xfrm>
          <a:prstGeom prst="straightConnector1"/>
          <a:noFill/>
          <a:ln w="9525" cap="flat" cmpd="sng">
            <a:solidFill>
              <a:schemeClr val="dk2"/>
            </a:solidFill>
            <a:prstDash val="solid"/>
            <a:round/>
            <a:headEnd type="none" w="sm" len="sm"/>
            <a:tailEnd type="none" w="sm" len="sm"/>
          </a:ln>
        </p:spPr>
      </p:cxnSp>
      <p:sp>
        <p:nvSpPr>
          <p:cNvPr id="1048613" name="Google Shape;110;p18"/>
          <p:cNvSpPr/>
          <p:nvPr/>
        </p:nvSpPr>
        <p:spPr>
          <a:xfrm>
            <a:off x="1560149" y="1507250"/>
            <a:ext cx="250200" cy="484800"/>
          </a:xfrm>
          <a:prstGeom prst="downArrow">
            <a:avLst>
              <a:gd name="adj1" fmla="val 32613"/>
              <a:gd name="adj2" fmla="val 50000"/>
            </a:avLst>
          </a:prstGeom>
          <a:gradFill>
            <a:gsLst>
              <a:gs pos="0">
                <a:srgbClr val="DFE9FB"/>
              </a:gs>
              <a:gs pos="100000">
                <a:srgbClr val="6E9BE7"/>
              </a:gs>
            </a:gsLst>
            <a:path path="circle">
              <a:fillToRect l="50000" t="50000" r="50000" b="50000"/>
            </a:path>
          </a:gra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14" name="Google Shape;111;p18"/>
          <p:cNvSpPr/>
          <p:nvPr/>
        </p:nvSpPr>
        <p:spPr>
          <a:xfrm>
            <a:off x="4446900" y="1549018"/>
            <a:ext cx="250200" cy="484800"/>
          </a:xfrm>
          <a:prstGeom prst="downArrow">
            <a:avLst>
              <a:gd name="adj1" fmla="val 32613"/>
              <a:gd name="adj2" fmla="val 50000"/>
            </a:avLst>
          </a:prstGeom>
          <a:gradFill>
            <a:gsLst>
              <a:gs pos="0">
                <a:srgbClr val="DFE9FB"/>
              </a:gs>
              <a:gs pos="100000">
                <a:srgbClr val="6E9BE7"/>
              </a:gs>
            </a:gsLst>
            <a:path path="circle">
              <a:fillToRect l="50000" t="50000" r="50000" b="50000"/>
            </a:path>
          </a:gra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15" name="Google Shape;109;p18"/>
          <p:cNvSpPr/>
          <p:nvPr/>
        </p:nvSpPr>
        <p:spPr>
          <a:xfrm>
            <a:off x="7315075" y="1518601"/>
            <a:ext cx="250200" cy="484800"/>
          </a:xfrm>
          <a:prstGeom prst="downArrow">
            <a:avLst>
              <a:gd name="adj1" fmla="val 32613"/>
              <a:gd name="adj2" fmla="val 50000"/>
            </a:avLst>
          </a:prstGeom>
          <a:gradFill>
            <a:gsLst>
              <a:gs pos="0">
                <a:srgbClr val="DFE9FB"/>
              </a:gs>
              <a:gs pos="100000">
                <a:srgbClr val="6E9BE7"/>
              </a:gs>
            </a:gsLst>
            <a:path path="circle">
              <a:fillToRect l="50000" t="50000" r="50000" b="50000"/>
            </a:path>
          </a:gra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16" name="Google Shape;112;p18"/>
          <p:cNvSpPr/>
          <p:nvPr/>
        </p:nvSpPr>
        <p:spPr>
          <a:xfrm>
            <a:off x="974649" y="1992050"/>
            <a:ext cx="1602000" cy="1096200"/>
          </a:xfrm>
          <a:prstGeom prst="snip2DiagRect">
            <a:avLst>
              <a:gd name="adj1" fmla="val 0"/>
              <a:gd name="adj2" fmla="val 16667"/>
            </a:avLst>
          </a:prstGeom>
          <a:gradFill>
            <a:gsLst>
              <a:gs pos="0">
                <a:srgbClr val="FFFFFF"/>
              </a:gs>
              <a:gs pos="100000">
                <a:srgbClr val="B3B3B3"/>
              </a:gs>
            </a:gsLst>
            <a:lin ang="5400012" scaled="0"/>
          </a:gra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17" name="Google Shape;113;p18"/>
          <p:cNvSpPr/>
          <p:nvPr/>
        </p:nvSpPr>
        <p:spPr>
          <a:xfrm>
            <a:off x="3771000" y="2056037"/>
            <a:ext cx="1602000" cy="1096200"/>
          </a:xfrm>
          <a:prstGeom prst="snip2DiagRect">
            <a:avLst>
              <a:gd name="adj1" fmla="val 0"/>
              <a:gd name="adj2" fmla="val 16667"/>
            </a:avLst>
          </a:prstGeom>
          <a:gradFill>
            <a:gsLst>
              <a:gs pos="0">
                <a:srgbClr val="FFFFFF"/>
              </a:gs>
              <a:gs pos="100000">
                <a:srgbClr val="B3B3B3"/>
              </a:gs>
            </a:gsLst>
            <a:lin ang="5400012" scaled="0"/>
          </a:gra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18" name="Google Shape;114;p18"/>
          <p:cNvSpPr/>
          <p:nvPr/>
        </p:nvSpPr>
        <p:spPr>
          <a:xfrm>
            <a:off x="6639175" y="2013902"/>
            <a:ext cx="1602000" cy="1096200"/>
          </a:xfrm>
          <a:prstGeom prst="snip2DiagRect">
            <a:avLst>
              <a:gd name="adj1" fmla="val 0"/>
              <a:gd name="adj2" fmla="val 16667"/>
            </a:avLst>
          </a:prstGeom>
          <a:gradFill>
            <a:gsLst>
              <a:gs pos="0">
                <a:srgbClr val="FFFFFF"/>
              </a:gs>
              <a:gs pos="100000">
                <a:srgbClr val="B3B3B3"/>
              </a:gs>
            </a:gsLst>
            <a:lin ang="5400012" scaled="0"/>
          </a:gra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19" name="Google Shape;115;p18"/>
          <p:cNvSpPr txBox="1"/>
          <p:nvPr/>
        </p:nvSpPr>
        <p:spPr>
          <a:xfrm>
            <a:off x="902887" y="2186000"/>
            <a:ext cx="1673700" cy="708300"/>
          </a:xfrm>
          <a:prstGeom prst="rect"/>
          <a:noFill/>
          <a:ln>
            <a:noFill/>
          </a:ln>
        </p:spPr>
        <p:txBody>
          <a:bodyPr anchor="t"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000000"/>
                </a:solidFill>
                <a:latin typeface="Open Sans"/>
                <a:ea typeface="Open Sans"/>
                <a:cs typeface="Open Sans"/>
                <a:sym typeface="Open Sans"/>
              </a:rPr>
              <a:t>EGG TRAY AUTOMATION</a:t>
            </a:r>
            <a:endParaRPr b="0" cap="none" sz="1400" i="0" strike="noStrike" u="none">
              <a:solidFill>
                <a:srgbClr val="000000"/>
              </a:solidFill>
              <a:latin typeface="Open Sans"/>
              <a:ea typeface="Open Sans"/>
              <a:cs typeface="Open Sans"/>
              <a:sym typeface="Open Sans"/>
            </a:endParaRPr>
          </a:p>
        </p:txBody>
      </p:sp>
      <p:sp>
        <p:nvSpPr>
          <p:cNvPr id="1048620" name="Google Shape;116;p18"/>
          <p:cNvSpPr txBox="1"/>
          <p:nvPr/>
        </p:nvSpPr>
        <p:spPr>
          <a:xfrm>
            <a:off x="3700787" y="2085222"/>
            <a:ext cx="1602000" cy="708300"/>
          </a:xfrm>
          <a:prstGeom prst="rect"/>
          <a:noFill/>
          <a:ln>
            <a:noFill/>
          </a:ln>
        </p:spPr>
        <p:txBody>
          <a:bodyPr anchor="t"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000000"/>
                </a:solidFill>
                <a:latin typeface="Open Sans"/>
                <a:ea typeface="Open Sans"/>
                <a:cs typeface="Open Sans"/>
                <a:sym typeface="Open Sans"/>
              </a:rPr>
              <a:t>JARS AND CONTAINER AUTOMATION</a:t>
            </a:r>
            <a:endParaRPr b="0" cap="none" sz="1400" i="0" strike="noStrike" u="none">
              <a:solidFill>
                <a:srgbClr val="000000"/>
              </a:solidFill>
              <a:latin typeface="Open Sans"/>
              <a:ea typeface="Open Sans"/>
              <a:cs typeface="Open Sans"/>
              <a:sym typeface="Open Sans"/>
            </a:endParaRPr>
          </a:p>
        </p:txBody>
      </p:sp>
      <p:sp>
        <p:nvSpPr>
          <p:cNvPr id="1048621" name="Google Shape;117;p18"/>
          <p:cNvSpPr txBox="1"/>
          <p:nvPr/>
        </p:nvSpPr>
        <p:spPr>
          <a:xfrm>
            <a:off x="6669600" y="2100849"/>
            <a:ext cx="1602000" cy="708300"/>
          </a:xfrm>
          <a:prstGeom prst="rect"/>
          <a:noFill/>
          <a:ln>
            <a:noFill/>
          </a:ln>
        </p:spPr>
        <p:txBody>
          <a:bodyPr anchor="t"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000000"/>
                </a:solidFill>
                <a:latin typeface="Open Sans"/>
                <a:ea typeface="Open Sans"/>
                <a:cs typeface="Open Sans"/>
                <a:sym typeface="Open Sans"/>
              </a:rPr>
              <a:t>GAS AUTOMATION SYSTEM</a:t>
            </a:r>
            <a:endParaRPr b="0" cap="none" sz="1400" i="0" strike="noStrike" u="none">
              <a:solidFill>
                <a:srgbClr val="000000"/>
              </a:solidFill>
              <a:latin typeface="Open Sans"/>
              <a:ea typeface="Open Sans"/>
              <a:cs typeface="Open Sans"/>
              <a:sym typeface="Open Sans"/>
            </a:endParaRPr>
          </a:p>
        </p:txBody>
      </p:sp>
      <p:sp>
        <p:nvSpPr>
          <p:cNvPr id="1048622" name="Google Shape;118;p18"/>
          <p:cNvSpPr txBox="1"/>
          <p:nvPr/>
        </p:nvSpPr>
        <p:spPr>
          <a:xfrm>
            <a:off x="872400" y="3561700"/>
            <a:ext cx="7399200" cy="1332000"/>
          </a:xfrm>
          <a:prstGeom prst="rect"/>
          <a:noFill/>
          <a:ln>
            <a:noFill/>
          </a:ln>
        </p:spPr>
        <p:txBody>
          <a:bodyPr anchor="t" anchorCtr="0" bIns="91425" lIns="91425" rIns="91425" spcFirstLastPara="1" tIns="91425" wrap="square">
            <a:noAutofit/>
          </a:bodyPr>
          <a:p>
            <a:pPr algn="ctr" indent="0" lvl="0" marL="0" marR="0" rtl="0">
              <a:lnSpc>
                <a:spcPct val="100000"/>
              </a:lnSpc>
              <a:spcBef>
                <a:spcPts val="0"/>
              </a:spcBef>
              <a:spcAft>
                <a:spcPts val="0"/>
              </a:spcAft>
              <a:buClr>
                <a:srgbClr val="000000"/>
              </a:buClr>
              <a:buSzPts val="1800"/>
              <a:buFont typeface="Arial"/>
              <a:buNone/>
            </a:pPr>
            <a:r>
              <a:rPr b="0" cap="none" sz="1800" i="0" lang="en" strike="noStrike" u="none">
                <a:solidFill>
                  <a:srgbClr val="434343"/>
                </a:solidFill>
                <a:latin typeface="Open Sans"/>
                <a:ea typeface="Open Sans"/>
                <a:cs typeface="Open Sans"/>
                <a:sym typeface="Open Sans"/>
              </a:rPr>
              <a:t>This project includes four applications based on automation, which helps user in carrying out the kitchen related daily tasks conveniently and quickly without physically investing the manpower and time into the process.</a:t>
            </a:r>
            <a:endParaRPr b="0" cap="none" sz="1800" i="0" strike="noStrike" u="none">
              <a:solidFill>
                <a:srgbClr val="43434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9" name="Shape 122"/>
        <p:cNvGrpSpPr/>
        <p:nvPr/>
      </p:nvGrpSpPr>
      <p:grpSpPr>
        <a:xfrm>
          <a:off x="0" y="0"/>
          <a:ext cx="0" cy="0"/>
          <a:chOff x="0" y="0"/>
          <a:chExt cx="0" cy="0"/>
        </a:xfrm>
      </p:grpSpPr>
      <p:sp>
        <p:nvSpPr>
          <p:cNvPr id="1048630" name="Google Shape;123;p19"/>
          <p:cNvSpPr txBox="1"/>
          <p:nvPr>
            <p:ph type="title"/>
          </p:nvPr>
        </p:nvSpPr>
        <p:spPr>
          <a:xfrm>
            <a:off x="265500" y="1733850"/>
            <a:ext cx="4045200" cy="1675800"/>
          </a:xfrm>
          <a:prstGeom prst="rect"/>
          <a:noFill/>
          <a:ln>
            <a:noFill/>
          </a:ln>
        </p:spPr>
        <p:txBody>
          <a:bodyPr anchor="b" anchorCtr="0" bIns="91425" lIns="91425" rIns="91425" spcFirstLastPara="1" tIns="91425" wrap="square">
            <a:noAutofit/>
          </a:bodyPr>
          <a:p>
            <a:pPr algn="ctr" indent="0" lvl="0" marL="0" rtl="0">
              <a:lnSpc>
                <a:spcPct val="100000"/>
              </a:lnSpc>
              <a:spcBef>
                <a:spcPts val="0"/>
              </a:spcBef>
              <a:spcAft>
                <a:spcPts val="0"/>
              </a:spcAft>
              <a:buSzPts val="4200"/>
              <a:buNone/>
            </a:pPr>
            <a:r>
              <a:rPr lang="en"/>
              <a:t>Egg Tray Automation</a:t>
            </a:r>
          </a:p>
        </p:txBody>
      </p:sp>
      <p:sp>
        <p:nvSpPr>
          <p:cNvPr id="1048631" name="Google Shape;124;p19"/>
          <p:cNvSpPr txBox="1"/>
          <p:nvPr>
            <p:ph type="body" idx="2"/>
          </p:nvPr>
        </p:nvSpPr>
        <p:spPr>
          <a:xfrm>
            <a:off x="4939500" y="724200"/>
            <a:ext cx="3837000" cy="3695100"/>
          </a:xfrm>
          <a:prstGeom prst="rect"/>
          <a:noFill/>
          <a:ln>
            <a:noFill/>
          </a:ln>
        </p:spPr>
        <p:txBody>
          <a:bodyPr anchor="ctr" anchorCtr="0" bIns="91425" lIns="91425" rIns="91425" spcFirstLastPara="1" tIns="91425" wrap="square">
            <a:noAutofit/>
          </a:bodyPr>
          <a:p>
            <a:pPr algn="l" indent="-304800" lvl="0" marL="457200" rtl="0">
              <a:lnSpc>
                <a:spcPct val="115000"/>
              </a:lnSpc>
              <a:spcBef>
                <a:spcPts val="0"/>
              </a:spcBef>
              <a:spcAft>
                <a:spcPts val="0"/>
              </a:spcAft>
              <a:buSzPts val="1200"/>
              <a:buChar char="●"/>
            </a:pPr>
            <a:r>
              <a:rPr sz="1200" lang="en"/>
              <a:t>Egg  tray automation includes sensors within the egg trays, in which the eggs are to be kept. </a:t>
            </a:r>
            <a:endParaRPr sz="1200"/>
          </a:p>
          <a:p>
            <a:pPr algn="l" indent="-304800" lvl="0" marL="457200" rtl="0">
              <a:lnSpc>
                <a:spcPct val="115000"/>
              </a:lnSpc>
              <a:spcBef>
                <a:spcPts val="0"/>
              </a:spcBef>
              <a:spcAft>
                <a:spcPts val="0"/>
              </a:spcAft>
              <a:buSzPts val="1200"/>
              <a:buChar char="●"/>
            </a:pPr>
            <a:r>
              <a:rPr sz="1200" lang="en"/>
              <a:t>A full egg tray will be considered as a target state for the application.</a:t>
            </a:r>
            <a:endParaRPr sz="1200"/>
          </a:p>
          <a:p>
            <a:pPr algn="l" indent="-304800" lvl="0" marL="457200" rtl="0">
              <a:lnSpc>
                <a:spcPct val="115000"/>
              </a:lnSpc>
              <a:spcBef>
                <a:spcPts val="0"/>
              </a:spcBef>
              <a:spcAft>
                <a:spcPts val="0"/>
              </a:spcAft>
              <a:buSzPts val="1200"/>
              <a:buChar char="●"/>
            </a:pPr>
            <a:r>
              <a:rPr sz="1200" lang="en"/>
              <a:t>As the user will consume the eggs one by one, the sensor should detect  the reduction of the product and update the information accordingly in the application.</a:t>
            </a:r>
            <a:endParaRPr sz="1200"/>
          </a:p>
          <a:p>
            <a:pPr algn="l" indent="-304800" lvl="0" marL="457200" rtl="0">
              <a:lnSpc>
                <a:spcPct val="115000"/>
              </a:lnSpc>
              <a:spcBef>
                <a:spcPts val="0"/>
              </a:spcBef>
              <a:spcAft>
                <a:spcPts val="0"/>
              </a:spcAft>
              <a:buSzPts val="1200"/>
              <a:buChar char="●"/>
            </a:pPr>
            <a:r>
              <a:rPr sz="1200" lang="en"/>
              <a:t>As soon as the tray is empty, it would send the trigger to the user on the application either to fill the tray or to purchase the product.</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Shape 128"/>
        <p:cNvGrpSpPr/>
        <p:nvPr/>
      </p:nvGrpSpPr>
      <p:grpSpPr>
        <a:xfrm>
          <a:off x="0" y="0"/>
          <a:ext cx="0" cy="0"/>
          <a:chOff x="0" y="0"/>
          <a:chExt cx="0" cy="0"/>
        </a:xfrm>
      </p:grpSpPr>
      <p:sp>
        <p:nvSpPr>
          <p:cNvPr id="1048634" name="Google Shape;129;p20"/>
          <p:cNvSpPr txBox="1"/>
          <p:nvPr>
            <p:ph type="title"/>
          </p:nvPr>
        </p:nvSpPr>
        <p:spPr>
          <a:xfrm>
            <a:off x="265500" y="1733850"/>
            <a:ext cx="4045200" cy="1675800"/>
          </a:xfrm>
          <a:prstGeom prst="rect"/>
          <a:noFill/>
          <a:ln>
            <a:noFill/>
          </a:ln>
        </p:spPr>
        <p:txBody>
          <a:bodyPr anchor="b" anchorCtr="0" bIns="91425" lIns="91425" rIns="91425" spcFirstLastPara="1" tIns="91425" wrap="square">
            <a:noAutofit/>
          </a:bodyPr>
          <a:p>
            <a:pPr algn="ctr" indent="0" lvl="0" marL="0" rtl="0">
              <a:lnSpc>
                <a:spcPct val="100000"/>
              </a:lnSpc>
              <a:spcBef>
                <a:spcPts val="0"/>
              </a:spcBef>
              <a:spcAft>
                <a:spcPts val="0"/>
              </a:spcAft>
              <a:buSzPts val="4200"/>
              <a:buNone/>
            </a:pPr>
            <a:r>
              <a:rPr lang="en"/>
              <a:t>Jars and container automation</a:t>
            </a:r>
          </a:p>
        </p:txBody>
      </p:sp>
      <p:sp>
        <p:nvSpPr>
          <p:cNvPr id="1048635" name="Google Shape;130;p20"/>
          <p:cNvSpPr txBox="1"/>
          <p:nvPr>
            <p:ph type="body" idx="2"/>
          </p:nvPr>
        </p:nvSpPr>
        <p:spPr>
          <a:xfrm>
            <a:off x="4939500" y="724200"/>
            <a:ext cx="3837000" cy="3695100"/>
          </a:xfrm>
          <a:prstGeom prst="rect"/>
          <a:noFill/>
          <a:ln>
            <a:noFill/>
          </a:ln>
        </p:spPr>
        <p:txBody>
          <a:bodyPr anchor="ctr" anchorCtr="0" bIns="91425" lIns="91425" rIns="91425" spcFirstLastPara="1" tIns="91425" wrap="square">
            <a:noAutofit/>
          </a:bodyPr>
          <a:p>
            <a:pPr algn="l" indent="-317500" lvl="0" marL="457200" rtl="0">
              <a:lnSpc>
                <a:spcPct val="115000"/>
              </a:lnSpc>
              <a:spcBef>
                <a:spcPts val="0"/>
              </a:spcBef>
              <a:spcAft>
                <a:spcPts val="0"/>
              </a:spcAft>
              <a:buSzPts val="1400"/>
              <a:buChar char="●"/>
            </a:pPr>
            <a:r>
              <a:rPr sz="1200" lang="en"/>
              <a:t>This applications includes the weight sensors to each of the jar and the containers in which cereals, sugar etc are stored</a:t>
            </a:r>
            <a:r>
              <a:rPr sz="1400" lang="en"/>
              <a:t>.</a:t>
            </a:r>
            <a:endParaRPr sz="1400"/>
          </a:p>
          <a:p>
            <a:pPr algn="l" indent="-304800" lvl="0" marL="457200" rtl="0">
              <a:lnSpc>
                <a:spcPct val="115000"/>
              </a:lnSpc>
              <a:spcBef>
                <a:spcPts val="0"/>
              </a:spcBef>
              <a:spcAft>
                <a:spcPts val="0"/>
              </a:spcAft>
              <a:buSzPts val="1200"/>
              <a:buChar char="●"/>
            </a:pPr>
            <a:r>
              <a:rPr sz="1200" lang="en"/>
              <a:t>A full jar will be considered as the target state for the application.</a:t>
            </a:r>
            <a:endParaRPr sz="1200"/>
          </a:p>
          <a:p>
            <a:pPr algn="l" indent="-304800" lvl="0" marL="457200" rtl="0">
              <a:lnSpc>
                <a:spcPct val="115000"/>
              </a:lnSpc>
              <a:spcBef>
                <a:spcPts val="0"/>
              </a:spcBef>
              <a:spcAft>
                <a:spcPts val="0"/>
              </a:spcAft>
              <a:buSzPts val="1200"/>
              <a:buChar char="●"/>
            </a:pPr>
            <a:r>
              <a:rPr sz="1200" lang="en"/>
              <a:t>A user will consume the stored product, sensor would detect the quantity consumed and update the information.</a:t>
            </a:r>
            <a:endParaRPr sz="1200"/>
          </a:p>
          <a:p>
            <a:pPr algn="l" indent="-304800" lvl="0" marL="457200" rtl="0">
              <a:lnSpc>
                <a:spcPct val="115000"/>
              </a:lnSpc>
              <a:spcBef>
                <a:spcPts val="0"/>
              </a:spcBef>
              <a:spcAft>
                <a:spcPts val="0"/>
              </a:spcAft>
              <a:buSzPts val="1200"/>
              <a:buChar char="●"/>
            </a:pPr>
            <a:r>
              <a:rPr sz="1200" lang="en"/>
              <a:t>As soon as the jar becomes empty or reaches the minimal level the trigger will be sent to the user on the application to fill the jar.</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5" name="Shape 134"/>
        <p:cNvGrpSpPr/>
        <p:nvPr/>
      </p:nvGrpSpPr>
      <p:grpSpPr>
        <a:xfrm>
          <a:off x="0" y="0"/>
          <a:ext cx="0" cy="0"/>
          <a:chOff x="0" y="0"/>
          <a:chExt cx="0" cy="0"/>
        </a:xfrm>
      </p:grpSpPr>
      <p:sp>
        <p:nvSpPr>
          <p:cNvPr id="1048638" name="Google Shape;135;p21"/>
          <p:cNvSpPr txBox="1"/>
          <p:nvPr>
            <p:ph type="title"/>
          </p:nvPr>
        </p:nvSpPr>
        <p:spPr>
          <a:xfrm>
            <a:off x="170600" y="1325366"/>
            <a:ext cx="4045200" cy="2084284"/>
          </a:xfrm>
          <a:prstGeom prst="rect"/>
          <a:noFill/>
          <a:ln>
            <a:noFill/>
          </a:ln>
        </p:spPr>
        <p:txBody>
          <a:bodyPr anchor="b" anchorCtr="0" bIns="91425" lIns="91425" rIns="91425" spcFirstLastPara="1" tIns="91425" wrap="square">
            <a:noAutofit/>
          </a:bodyPr>
          <a:p>
            <a:pPr algn="ctr" indent="0" lvl="0" marL="0" rtl="0">
              <a:lnSpc>
                <a:spcPct val="100000"/>
              </a:lnSpc>
              <a:spcBef>
                <a:spcPts val="0"/>
              </a:spcBef>
              <a:spcAft>
                <a:spcPts val="0"/>
              </a:spcAft>
              <a:buSzPts val="4200"/>
              <a:buNone/>
            </a:pPr>
            <a:r>
              <a:rPr lang="en"/>
              <a:t>Gas Automation System Part-1</a:t>
            </a:r>
            <a:br>
              <a:rPr lang="en"/>
            </a:br>
            <a:r>
              <a:rPr lang="en"/>
              <a:t>(Gas Stove Control)</a:t>
            </a:r>
          </a:p>
        </p:txBody>
      </p:sp>
      <p:sp>
        <p:nvSpPr>
          <p:cNvPr id="1048639" name="Google Shape;136;p21"/>
          <p:cNvSpPr txBox="1"/>
          <p:nvPr>
            <p:ph type="body" idx="2"/>
          </p:nvPr>
        </p:nvSpPr>
        <p:spPr>
          <a:xfrm>
            <a:off x="4939500" y="724200"/>
            <a:ext cx="3837000" cy="3695100"/>
          </a:xfrm>
          <a:prstGeom prst="rect"/>
          <a:noFill/>
          <a:ln>
            <a:noFill/>
          </a:ln>
        </p:spPr>
        <p:txBody>
          <a:bodyPr anchor="ctr" anchorCtr="0" bIns="91425" lIns="91425" rIns="91425" spcFirstLastPara="1" tIns="91425" wrap="square">
            <a:noAutofit/>
          </a:bodyPr>
          <a:p>
            <a:pPr algn="l" indent="-304800" lvl="0" marL="457200" rtl="0">
              <a:lnSpc>
                <a:spcPct val="115000"/>
              </a:lnSpc>
              <a:spcBef>
                <a:spcPts val="0"/>
              </a:spcBef>
              <a:spcAft>
                <a:spcPts val="0"/>
              </a:spcAft>
              <a:buSzPts val="1200"/>
              <a:buChar char="●"/>
            </a:pPr>
            <a:r>
              <a:rPr sz="1200" lang="en"/>
              <a:t>Gas Automation System would include a temperature sensors pointing at the utensils and a controlled mechanism connected to the burner handle.</a:t>
            </a:r>
            <a:endParaRPr sz="1200"/>
          </a:p>
          <a:p>
            <a:pPr algn="l" indent="-304800" lvl="0" marL="457200" rtl="0">
              <a:lnSpc>
                <a:spcPct val="115000"/>
              </a:lnSpc>
              <a:spcBef>
                <a:spcPts val="0"/>
              </a:spcBef>
              <a:spcAft>
                <a:spcPts val="0"/>
              </a:spcAft>
              <a:buSzPts val="1200"/>
              <a:buChar char="●"/>
            </a:pPr>
            <a:r>
              <a:rPr sz="1200" lang="en"/>
              <a:t>The temperature sensor will monitor the temperature of the utensil. This sensor will send a trigger to turn off the burner when the maximum required temperature is achieved.</a:t>
            </a:r>
            <a:endParaRPr sz="1200"/>
          </a:p>
          <a:p>
            <a:pPr algn="l" indent="-304800" lvl="0" marL="457200" rtl="0">
              <a:lnSpc>
                <a:spcPct val="115000"/>
              </a:lnSpc>
              <a:spcBef>
                <a:spcPts val="0"/>
              </a:spcBef>
              <a:spcAft>
                <a:spcPts val="0"/>
              </a:spcAft>
              <a:buSzPts val="1200"/>
              <a:buChar char="●"/>
            </a:pPr>
            <a:r>
              <a:rPr sz="1200" lang="en"/>
              <a:t>Burner will be automatically turned off after the trigger is sent. This automation would help us save gas by almost 30 to 40% while also providing required environment to cook food.</a:t>
            </a:r>
            <a:endParaRPr sz="1200"/>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Redmi Note 6 Pro</dc:creator>
  <dcterms:created xsi:type="dcterms:W3CDTF">2019-10-01T10:56:47Z</dcterms:created>
  <dcterms:modified xsi:type="dcterms:W3CDTF">2019-10-01T10:56:47Z</dcterms:modified>
</cp:coreProperties>
</file>