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8" r:id="rId9"/>
    <p:sldId id="262" r:id="rId10"/>
    <p:sldId id="266" r:id="rId11"/>
    <p:sldId id="263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96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1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028C-8DA2-4E35-A729-EDC223504042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33B4B3-B5D1-4B19-8210-067C5C2D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906" y="1804033"/>
            <a:ext cx="7766936" cy="1646302"/>
          </a:xfrm>
        </p:spPr>
        <p:txBody>
          <a:bodyPr/>
          <a:lstStyle/>
          <a:p>
            <a:r>
              <a:rPr lang="en-US" dirty="0" smtClean="0"/>
              <a:t>Skout Android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49024" y="956101"/>
            <a:ext cx="4184034" cy="512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Test </a:t>
            </a:r>
            <a:r>
              <a:rPr lang="en-US" dirty="0"/>
              <a:t>if all elements are present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'Meet </a:t>
            </a:r>
            <a:r>
              <a:rPr lang="en-US" dirty="0"/>
              <a:t>people' is present</a:t>
            </a:r>
          </a:p>
          <a:p>
            <a:pPr marL="0" indent="0">
              <a:buNone/>
            </a:pPr>
            <a:r>
              <a:rPr lang="en-US" dirty="0"/>
              <a:t>'Buzz' is present</a:t>
            </a:r>
          </a:p>
          <a:p>
            <a:pPr marL="0" indent="0">
              <a:buNone/>
            </a:pPr>
            <a:r>
              <a:rPr lang="en-US" dirty="0"/>
              <a:t>'Chats' is present</a:t>
            </a:r>
          </a:p>
          <a:p>
            <a:pPr marL="0" indent="0">
              <a:buNone/>
            </a:pPr>
            <a:r>
              <a:rPr lang="en-US" dirty="0"/>
              <a:t>'Shake to chat' is present</a:t>
            </a:r>
          </a:p>
          <a:p>
            <a:pPr marL="0" indent="0">
              <a:buNone/>
            </a:pPr>
            <a:r>
              <a:rPr lang="en-US" dirty="0"/>
              <a:t>Go Premium not </a:t>
            </a:r>
            <a:r>
              <a:rPr lang="en-US" dirty="0" smtClean="0"/>
              <a:t>available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'Who Checked Me Out' is present</a:t>
            </a:r>
          </a:p>
          <a:p>
            <a:pPr marL="0" indent="0">
              <a:buNone/>
            </a:pPr>
            <a:r>
              <a:rPr lang="en-US" dirty="0"/>
              <a:t>'Who Favorited Me?' is present</a:t>
            </a:r>
          </a:p>
          <a:p>
            <a:pPr marL="0" indent="0">
              <a:buNone/>
            </a:pPr>
            <a:r>
              <a:rPr lang="en-US" dirty="0"/>
              <a:t>'Skout Travel' is present</a:t>
            </a:r>
          </a:p>
          <a:p>
            <a:pPr marL="0" indent="0">
              <a:buNone/>
            </a:pPr>
            <a:r>
              <a:rPr lang="en-US" dirty="0" smtClean="0"/>
              <a:t>'Rate </a:t>
            </a:r>
            <a:r>
              <a:rPr lang="en-US" dirty="0"/>
              <a:t>Us!' is present</a:t>
            </a:r>
          </a:p>
          <a:p>
            <a:pPr marL="0" indent="0">
              <a:buNone/>
            </a:pPr>
            <a:r>
              <a:rPr lang="en-US" dirty="0"/>
              <a:t>'Logout' is </a:t>
            </a:r>
            <a:r>
              <a:rPr lang="en-US" dirty="0" smtClean="0"/>
              <a:t>present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9" y="1559968"/>
            <a:ext cx="3819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 – Login with a user and check 10 random profiles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 Requisite - Have a user ready whose search settings is show me -&gt; Men who like women, age between 18-21.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Open </a:t>
            </a:r>
            <a:r>
              <a:rPr lang="en-US" sz="2000" dirty="0"/>
              <a:t>the App/Install the App and Open</a:t>
            </a:r>
          </a:p>
          <a:p>
            <a:r>
              <a:rPr lang="en-US" sz="2000" dirty="0"/>
              <a:t>Click on ‘Login Here</a:t>
            </a:r>
            <a:r>
              <a:rPr lang="en-US" sz="2000" dirty="0" smtClean="0"/>
              <a:t>’</a:t>
            </a:r>
            <a:endParaRPr lang="en-US" sz="2000" dirty="0"/>
          </a:p>
          <a:p>
            <a:r>
              <a:rPr lang="en-US" sz="2000" dirty="0" smtClean="0"/>
              <a:t>Enter the credentials</a:t>
            </a:r>
          </a:p>
          <a:p>
            <a:r>
              <a:rPr lang="en-US" sz="2000" dirty="0" smtClean="0"/>
              <a:t>Click on ‘Tap to edit Search Settings’ – Set Settings</a:t>
            </a:r>
          </a:p>
          <a:p>
            <a:r>
              <a:rPr lang="en-US" sz="2000" dirty="0" smtClean="0"/>
              <a:t>Check profiles randomly to find if gender, age, interested in fields are as desired!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01973" y="261937"/>
            <a:ext cx="3835667" cy="5318031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Jesus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Interested in Women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....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Gabriel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21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Error - Interested in Men &amp; Women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Joseph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Interested in Women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" t="22811" r="474" b="27169"/>
          <a:stretch/>
        </p:blipFill>
        <p:spPr>
          <a:xfrm>
            <a:off x="2285059" y="166255"/>
            <a:ext cx="2878313" cy="239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" y="2933654"/>
            <a:ext cx="2581920" cy="38070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5"/>
          <a:stretch/>
        </p:blipFill>
        <p:spPr>
          <a:xfrm>
            <a:off x="4190508" y="2933654"/>
            <a:ext cx="2401362" cy="3619314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8" idx="0"/>
          </p:cNvCxnSpPr>
          <p:nvPr/>
        </p:nvCxnSpPr>
        <p:spPr>
          <a:xfrm rot="5400000" flipH="1" flipV="1">
            <a:off x="1537528" y="2186124"/>
            <a:ext cx="586239" cy="9088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813724" y="1449617"/>
            <a:ext cx="1651711" cy="12909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5004000" y="1783459"/>
            <a:ext cx="1296867" cy="978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023" y="249299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94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for running the tests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Appium </a:t>
            </a:r>
          </a:p>
          <a:p>
            <a:r>
              <a:rPr lang="en-US" sz="2000" dirty="0" smtClean="0"/>
              <a:t>Android SDK Tools</a:t>
            </a:r>
          </a:p>
          <a:p>
            <a:r>
              <a:rPr lang="en-US" sz="2000" dirty="0" smtClean="0"/>
              <a:t>Android Emulator/ Physical Devices</a:t>
            </a:r>
          </a:p>
          <a:p>
            <a:r>
              <a:rPr lang="en-US" sz="2000" dirty="0" smtClean="0"/>
              <a:t>Android Studio</a:t>
            </a:r>
          </a:p>
          <a:p>
            <a:r>
              <a:rPr lang="en-US" sz="2000" dirty="0" smtClean="0"/>
              <a:t>Python</a:t>
            </a:r>
          </a:p>
          <a:p>
            <a:r>
              <a:rPr lang="en-US" sz="2000" dirty="0" smtClean="0"/>
              <a:t>Eclipse with setup for Running Android Tests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411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597"/>
          </a:xfrm>
        </p:spPr>
        <p:txBody>
          <a:bodyPr/>
          <a:lstStyle/>
          <a:p>
            <a:r>
              <a:rPr lang="en-US" dirty="0" smtClean="0"/>
              <a:t>API Levels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27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Android Emulator – Galaxy Nexus</a:t>
            </a:r>
          </a:p>
          <a:p>
            <a:pPr lvl="1"/>
            <a:r>
              <a:rPr lang="en-US" sz="2000" dirty="0" smtClean="0"/>
              <a:t>API Level 19 – Android Version 4.4.2 – KitKat</a:t>
            </a:r>
          </a:p>
          <a:p>
            <a:endParaRPr lang="en-US" sz="2000" dirty="0" smtClean="0"/>
          </a:p>
          <a:p>
            <a:r>
              <a:rPr lang="en-US" sz="2000" dirty="0" smtClean="0"/>
              <a:t>Android Emulator – Nexus 4</a:t>
            </a:r>
          </a:p>
          <a:p>
            <a:pPr lvl="1"/>
            <a:r>
              <a:rPr lang="en-US" sz="2000" dirty="0"/>
              <a:t>API Level 22 – Android Version </a:t>
            </a:r>
            <a:r>
              <a:rPr lang="en-US" sz="2000" dirty="0" smtClean="0"/>
              <a:t>5.1.1- Lollipop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Physical Device – Motorola</a:t>
            </a:r>
          </a:p>
          <a:p>
            <a:pPr lvl="1"/>
            <a:r>
              <a:rPr lang="en-US" sz="2000" dirty="0" smtClean="0"/>
              <a:t>API Level 22 – Android Version 5.1.1 - Lollipop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3884"/>
            <a:ext cx="8596668" cy="1320800"/>
          </a:xfrm>
        </p:spPr>
        <p:txBody>
          <a:bodyPr/>
          <a:lstStyle/>
          <a:p>
            <a:pPr algn="ctr"/>
            <a:r>
              <a:rPr lang="en-US" sz="6600" dirty="0" smtClean="0"/>
              <a:t>Test Scenarios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1 - Sign </a:t>
            </a:r>
            <a:r>
              <a:rPr lang="en-US" dirty="0"/>
              <a:t>up for </a:t>
            </a:r>
            <a:r>
              <a:rPr lang="en-US" dirty="0" smtClean="0"/>
              <a:t>Skout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Open the App/Install the App and Open</a:t>
            </a:r>
          </a:p>
          <a:p>
            <a:r>
              <a:rPr lang="en-US" sz="2000" dirty="0" smtClean="0"/>
              <a:t>Click on the ‘Sign Up’ button</a:t>
            </a:r>
          </a:p>
          <a:p>
            <a:r>
              <a:rPr lang="en-US" sz="2000" dirty="0" smtClean="0"/>
              <a:t>Enter the user details</a:t>
            </a:r>
          </a:p>
          <a:p>
            <a:r>
              <a:rPr lang="en-US" sz="2000" dirty="0" smtClean="0"/>
              <a:t>Handle the Captcha</a:t>
            </a:r>
          </a:p>
          <a:p>
            <a:r>
              <a:rPr lang="en-US" sz="2000" dirty="0" smtClean="0"/>
              <a:t>Check if sign up is successful!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0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5" y="1433015"/>
            <a:ext cx="2739580" cy="3080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97" y="210212"/>
            <a:ext cx="2655980" cy="2445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72" y="1105521"/>
            <a:ext cx="2899119" cy="3735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47" y="4240384"/>
            <a:ext cx="3076080" cy="2420775"/>
          </a:xfrm>
          <a:prstGeom prst="rect">
            <a:avLst/>
          </a:prstGeom>
        </p:spPr>
      </p:pic>
      <p:cxnSp>
        <p:nvCxnSpPr>
          <p:cNvPr id="16" name="Curved Connector 15"/>
          <p:cNvCxnSpPr>
            <a:endCxn id="11" idx="3"/>
          </p:cNvCxnSpPr>
          <p:nvPr/>
        </p:nvCxnSpPr>
        <p:spPr>
          <a:xfrm rot="10800000" flipV="1">
            <a:off x="6433727" y="4840832"/>
            <a:ext cx="936064" cy="6099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6053983" y="1275214"/>
            <a:ext cx="987683" cy="648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2292824" y="668740"/>
            <a:ext cx="1274873" cy="764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6224" cy="1320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Scenario 2 - </a:t>
            </a:r>
            <a:r>
              <a:rPr lang="en-US" sz="4000" dirty="0"/>
              <a:t>Login using Facebook account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the App/Install the App and Open</a:t>
            </a:r>
          </a:p>
          <a:p>
            <a:r>
              <a:rPr lang="en-US" sz="2000" dirty="0" smtClean="0"/>
              <a:t>Click on ‘Connect with Facebook’</a:t>
            </a:r>
          </a:p>
          <a:p>
            <a:r>
              <a:rPr lang="en-US" sz="2000" dirty="0" smtClean="0"/>
              <a:t>Enter the credentials</a:t>
            </a:r>
          </a:p>
          <a:p>
            <a:r>
              <a:rPr lang="en-US" sz="2000" dirty="0" smtClean="0"/>
              <a:t>Click on ‘OK’ </a:t>
            </a:r>
          </a:p>
          <a:p>
            <a:r>
              <a:rPr lang="en-US" sz="2000" dirty="0" smtClean="0"/>
              <a:t>Check if Login is successful!</a:t>
            </a:r>
          </a:p>
        </p:txBody>
      </p:sp>
    </p:spTree>
    <p:extLst>
      <p:ext uri="{BB962C8B-B14F-4D97-AF65-F5344CB8AC3E}">
        <p14:creationId xmlns:p14="http://schemas.microsoft.com/office/powerpoint/2010/main" val="939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6908"/>
          <a:stretch/>
        </p:blipFill>
        <p:spPr>
          <a:xfrm>
            <a:off x="1464172" y="600501"/>
            <a:ext cx="3339839" cy="4995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8" b="6673"/>
          <a:stretch/>
        </p:blipFill>
        <p:spPr>
          <a:xfrm>
            <a:off x="5720798" y="1078173"/>
            <a:ext cx="2773670" cy="412162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>
            <a:off x="4804011" y="2702257"/>
            <a:ext cx="916787" cy="3684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08111" cy="1928884"/>
          </a:xfrm>
        </p:spPr>
        <p:txBody>
          <a:bodyPr>
            <a:normAutofit/>
          </a:bodyPr>
          <a:lstStyle/>
          <a:p>
            <a:r>
              <a:rPr lang="en-US" dirty="0" smtClean="0"/>
              <a:t>Scenario 3 – Check if a menu element is         present or not using different login and if ‘Go Premium’ is available for that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893326"/>
            <a:ext cx="8596668" cy="3502878"/>
          </a:xfrm>
        </p:spPr>
        <p:txBody>
          <a:bodyPr/>
          <a:lstStyle/>
          <a:p>
            <a:r>
              <a:rPr lang="en-US" sz="2000" dirty="0"/>
              <a:t>Open the App/Install the App and Open</a:t>
            </a:r>
          </a:p>
          <a:p>
            <a:r>
              <a:rPr lang="en-US" sz="2000" dirty="0"/>
              <a:t>Click on </a:t>
            </a:r>
            <a:r>
              <a:rPr lang="en-US" sz="2000" dirty="0" smtClean="0"/>
              <a:t>‘Login Here’</a:t>
            </a:r>
            <a:endParaRPr lang="en-US" sz="2000" dirty="0"/>
          </a:p>
          <a:p>
            <a:r>
              <a:rPr lang="en-US" sz="2000" dirty="0" smtClean="0"/>
              <a:t>Enter login credentials </a:t>
            </a:r>
          </a:p>
          <a:p>
            <a:r>
              <a:rPr lang="en-US" sz="2000" dirty="0" smtClean="0"/>
              <a:t>After successful login, check if a menu element is present (Meet People, Buzz, Shake to Chat, etc.)</a:t>
            </a:r>
          </a:p>
          <a:p>
            <a:r>
              <a:rPr lang="en-US" sz="2000" dirty="0" smtClean="0"/>
              <a:t>Check if ‘Go Premium’ is available</a:t>
            </a:r>
          </a:p>
          <a:p>
            <a:r>
              <a:rPr lang="en-US" sz="2000" dirty="0" smtClean="0"/>
              <a:t>Print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</TotalTime>
  <Words>355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Skout Android Tests</vt:lpstr>
      <vt:lpstr>Prerequisites for running the tests </vt:lpstr>
      <vt:lpstr>API Levels and Devices</vt:lpstr>
      <vt:lpstr>Test Scenarios </vt:lpstr>
      <vt:lpstr>Scenario 1 - Sign up for Skout</vt:lpstr>
      <vt:lpstr>PowerPoint Presentation</vt:lpstr>
      <vt:lpstr>Scenario 2 - Login using Facebook account </vt:lpstr>
      <vt:lpstr>PowerPoint Presentation</vt:lpstr>
      <vt:lpstr>Scenario 3 – Check if a menu element is         present or not using different login and if ‘Go Premium’ is available for that login</vt:lpstr>
      <vt:lpstr>PowerPoint Presentation</vt:lpstr>
      <vt:lpstr>Scenario 4 – Login with a user and check 10 random profiles  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Skout Android Tests</dc:title>
  <dc:creator>sailee choudhary</dc:creator>
  <cp:lastModifiedBy>sailee choudhary</cp:lastModifiedBy>
  <cp:revision>30</cp:revision>
  <dcterms:created xsi:type="dcterms:W3CDTF">2015-08-18T19:49:38Z</dcterms:created>
  <dcterms:modified xsi:type="dcterms:W3CDTF">2015-08-20T08:30:56Z</dcterms:modified>
</cp:coreProperties>
</file>