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14960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35176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916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60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5972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87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25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221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495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1178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33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7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24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5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9"/>
            <a:ext cx="452596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wipe dir="r"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ctrTitle"/>
          </p:nvPr>
        </p:nvSpPr>
        <p:spPr>
          <a:xfrm>
            <a:off x="4429125" y="5229225"/>
            <a:ext cx="4500561" cy="4984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H-1B Visa </a:t>
            </a:r>
            <a:br>
              <a:rPr lang="en-US" sz="4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36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Job Market Statistics!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24000"/>
            <a:ext cx="7481463" cy="45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28600" y="1143000"/>
            <a:ext cx="8686800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Are We Close to Recession Again?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362200"/>
            <a:ext cx="7179724" cy="403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50" y="1247375"/>
            <a:ext cx="5074174" cy="46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8229600" cy="1112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72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Thank You!!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286000"/>
            <a:ext cx="5333999" cy="31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68312" y="5572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19194C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522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19194C"/>
                </a:solidFill>
              </a:rPr>
              <a:t>Problem Definition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19194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dirty="0">
                <a:solidFill>
                  <a:srgbClr val="19194C"/>
                </a:solidFill>
              </a:rPr>
              <a:t>tates and Companies Which You Definitely Don’t Want to Miss 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19194C"/>
                </a:solidFill>
              </a:rPr>
              <a:t>New Opportunities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3200" dirty="0">
                <a:solidFill>
                  <a:srgbClr val="19194C"/>
                </a:solidFill>
              </a:rPr>
              <a:t>Prediction on Job Market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baseline="0" dirty="0">
                <a:solidFill>
                  <a:srgbClr val="19194C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>
              <a:solidFill>
                <a:srgbClr val="21216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3">
            <a:alphaModFix/>
          </a:blip>
          <a:srcRect l="1450" t="12328" r="23003" b="25057"/>
          <a:stretch/>
        </p:blipFill>
        <p:spPr>
          <a:xfrm>
            <a:off x="762000" y="1524000"/>
            <a:ext cx="7636550" cy="41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Top 10 States!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286150"/>
            <a:ext cx="7467600" cy="50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380998"/>
            <a:ext cx="8229600" cy="10366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Top 5 employers!</a:t>
            </a:r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00200"/>
            <a:ext cx="8229598" cy="441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>
              <a:solidFill>
                <a:srgbClr val="19194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4400" dirty="0">
                <a:solidFill>
                  <a:srgbClr val="212167"/>
                </a:solidFill>
                <a:latin typeface="+mj-lt"/>
              </a:rPr>
              <a:t>Who Is Hiring?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3670"/>
          <a:stretch/>
        </p:blipFill>
        <p:spPr>
          <a:xfrm>
            <a:off x="781050" y="1417625"/>
            <a:ext cx="7905749" cy="50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-US" sz="4400">
                <a:solidFill>
                  <a:srgbClr val="212167"/>
                </a:solidFill>
              </a:rPr>
              <a:t>Opportunities</a:t>
            </a: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05000" y="2019625"/>
            <a:ext cx="4991098" cy="30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0850" y="1294250"/>
            <a:ext cx="3162297" cy="31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62000" y="4724400"/>
            <a:ext cx="7696199" cy="1828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When the company changes the business model!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New employment opportunities open up!</a:t>
            </a:r>
          </a:p>
        </p:txBody>
      </p:sp>
      <p:sp>
        <p:nvSpPr>
          <p:cNvPr id="86" name="Shape 86"/>
          <p:cNvSpPr/>
          <p:nvPr/>
        </p:nvSpPr>
        <p:spPr>
          <a:xfrm>
            <a:off x="4267200" y="5257800"/>
            <a:ext cx="457200" cy="609599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/>
        </p:nvSpPr>
        <p:spPr>
          <a:xfrm>
            <a:off x="457200" y="4800600"/>
            <a:ext cx="8305799" cy="5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Increased their small and medium enterprise clients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130 to 1000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baseline="0">
              <a:solidFill>
                <a:srgbClr val="21216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743200" y="5867400"/>
            <a:ext cx="41147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Why is this significant?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057400" y="381000"/>
            <a:ext cx="5200500" cy="6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Example!!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1295400"/>
            <a:ext cx="4206240" cy="340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67"/>
              </a:buClr>
              <a:buSzPct val="25000"/>
              <a:buFont typeface="Arial"/>
              <a:buNone/>
            </a:pPr>
            <a:r>
              <a:rPr lang="en-US" sz="4400" b="0" i="0" u="none" strike="noStrike" cap="none" baseline="0">
                <a:solidFill>
                  <a:srgbClr val="212167"/>
                </a:solidFill>
                <a:latin typeface="Arial"/>
                <a:ea typeface="Arial"/>
                <a:cs typeface="Arial"/>
                <a:sym typeface="Arial"/>
              </a:rPr>
              <a:t>Boom!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3735"/>
          <a:stretch/>
        </p:blipFill>
        <p:spPr>
          <a:xfrm>
            <a:off x="2133600" y="1295400"/>
            <a:ext cx="5029199" cy="510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91</Words>
  <Application>Microsoft Office PowerPoint</Application>
  <PresentationFormat>On-screen Show (4:3)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Diseño predeterminado</vt:lpstr>
      <vt:lpstr>H-1B Visa  Data Analysis </vt:lpstr>
      <vt:lpstr>Agenda</vt:lpstr>
      <vt:lpstr>Problem Definition</vt:lpstr>
      <vt:lpstr>Top 10 States!</vt:lpstr>
      <vt:lpstr>Top 5 employers!</vt:lpstr>
      <vt:lpstr> Who Is Hiring?</vt:lpstr>
      <vt:lpstr>New Opportunities!</vt:lpstr>
      <vt:lpstr>PowerPoint Presentation</vt:lpstr>
      <vt:lpstr>Boom!</vt:lpstr>
      <vt:lpstr>Job Market Statistics!</vt:lpstr>
      <vt:lpstr>Are We Close to Recession Again?</vt:lpstr>
      <vt:lpstr>Questions?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H-1B Visa  Data Analysis Team #2</dc:title>
  <dc:creator>Sailee</dc:creator>
  <cp:lastModifiedBy>sailee choudhary</cp:lastModifiedBy>
  <cp:revision>4</cp:revision>
  <dcterms:modified xsi:type="dcterms:W3CDTF">2015-08-31T20:16:29Z</dcterms:modified>
</cp:coreProperties>
</file>