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5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54381C"/>
    <a:srgbClr val="A50021"/>
    <a:srgbClr val="FFFFA3"/>
    <a:srgbClr val="FFB061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770BC-C353-4F27-995C-8B6C0A7427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BDAC7-B9CF-4889-AAE6-12A899F2757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B98F-2F4F-4652-85F9-A7E4CAF982E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67D50-9BA4-46F6-B056-78DC1F9E7AB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6007F-4841-41F5-9CE8-75DAC94363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969B9-7E12-4120-B609-258486FFFED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B4BA0-60F0-4BF4-B85C-ACF6930E290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A417-438D-4FD9-8C3F-3B3D06CF89D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34B3F-3F49-4EC3-AC15-EC8F82A47C0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890F5-07CB-48C6-9EAA-CD5F28A5D64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D3D2-4733-4C65-AEA9-6B180D9EDF9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0FC928-18C0-47A9-9F1C-09339D8E929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285875" y="5567363"/>
            <a:ext cx="5500688" cy="647700"/>
          </a:xfrm>
        </p:spPr>
        <p:txBody>
          <a:bodyPr/>
          <a:lstStyle/>
          <a:p>
            <a:pPr algn="l" eaLnBrk="1" hangingPunct="1"/>
            <a:r>
              <a:rPr lang="es-UY" sz="4000" b="1" smtClean="0">
                <a:solidFill>
                  <a:schemeClr val="tx1"/>
                </a:solidFill>
              </a:rPr>
              <a:t>TripAdvisor </a:t>
            </a:r>
            <a:br>
              <a:rPr lang="es-UY" sz="4000" b="1" smtClean="0">
                <a:solidFill>
                  <a:schemeClr val="tx1"/>
                </a:solidFill>
              </a:rPr>
            </a:br>
            <a:r>
              <a:rPr lang="es-UY" sz="4000" b="1" smtClean="0">
                <a:solidFill>
                  <a:schemeClr val="tx1"/>
                </a:solidFill>
              </a:rPr>
              <a:t>Hotel Reviews</a:t>
            </a:r>
            <a:endParaRPr lang="es-ES" sz="4000" b="1" smtClean="0">
              <a:solidFill>
                <a:schemeClr val="tx1"/>
              </a:solidFill>
            </a:endParaRPr>
          </a:p>
        </p:txBody>
      </p:sp>
      <p:sp>
        <p:nvSpPr>
          <p:cNvPr id="2051" name="Rectangle 169"/>
          <p:cNvSpPr>
            <a:spLocks noChangeArrowheads="1"/>
          </p:cNvSpPr>
          <p:nvPr/>
        </p:nvSpPr>
        <p:spPr bwMode="auto">
          <a:xfrm>
            <a:off x="5214938" y="5786438"/>
            <a:ext cx="370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Postal Code with </a:t>
            </a:r>
            <a:r>
              <a:rPr lang="en-US" dirty="0" smtClean="0"/>
              <a:t>most number of hotel bookings!!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857375"/>
            <a:ext cx="83216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Hotels in this area which average user will prefer!!</a:t>
            </a:r>
          </a:p>
        </p:txBody>
      </p:sp>
      <p:pic>
        <p:nvPicPr>
          <p:cNvPr id="12291" name="Picture 2" descr="NewYork_postal_11036.jpg"/>
          <p:cNvPicPr>
            <a:picLocks noChangeAspect="1" noChangeArrowheads="1"/>
          </p:cNvPicPr>
          <p:nvPr/>
        </p:nvPicPr>
        <p:blipFill>
          <a:blip r:embed="rId2"/>
          <a:srcRect t="3867" b="5927"/>
          <a:stretch>
            <a:fillRect/>
          </a:stretch>
        </p:blipFill>
        <p:spPr bwMode="auto">
          <a:xfrm>
            <a:off x="1571625" y="1714500"/>
            <a:ext cx="6143625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tryuruguay.com/image-files/travel-ques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785938"/>
            <a:ext cx="6048375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Thank You!!!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Top 5 destinations states</a:t>
            </a:r>
          </a:p>
          <a:p>
            <a:pPr eaLnBrk="1" hangingPunct="1"/>
            <a:r>
              <a:rPr lang="en-US" smtClean="0"/>
              <a:t>Most reviewed hotels in NY City</a:t>
            </a:r>
          </a:p>
          <a:p>
            <a:pPr eaLnBrk="1" hangingPunct="1"/>
            <a:r>
              <a:rPr lang="en-US" smtClean="0"/>
              <a:t>Top hotels with highest ratings in NY City</a:t>
            </a:r>
          </a:p>
          <a:p>
            <a:pPr eaLnBrk="1" hangingPunct="1"/>
            <a:r>
              <a:rPr lang="en-US" smtClean="0"/>
              <a:t>Worst hotels</a:t>
            </a:r>
          </a:p>
          <a:p>
            <a:pPr eaLnBrk="1" hangingPunct="1"/>
            <a:r>
              <a:rPr lang="en-US" smtClean="0"/>
              <a:t>Location with the most number of hotels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pic>
        <p:nvPicPr>
          <p:cNvPr id="4099" name="Picture 2" descr="https://lh5.googleusercontent.com/yjGXAFvI6Y07egfcFSkfYelPFmLmOGdwqCyytY9miizsgt0w7Pxc0NGxmRhGqNkjuiTOl_5wiNQqtYcc0UXMCSX2euQfa7OSfBnoZbCktwRF6mBO7l-igiKXSYjJE9Gu9v8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000250"/>
            <a:ext cx="8351837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5 Destination States!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 l="801"/>
          <a:stretch>
            <a:fillRect/>
          </a:stretch>
        </p:blipFill>
        <p:spPr>
          <a:xfrm>
            <a:off x="285720" y="1857364"/>
            <a:ext cx="8643997" cy="44291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Reviewed Hotels in </a:t>
            </a:r>
            <a:br>
              <a:rPr lang="en-US" smtClean="0"/>
            </a:br>
            <a:r>
              <a:rPr lang="en-US" smtClean="0"/>
              <a:t>New York City!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 l="10791" b="4950"/>
          <a:stretch>
            <a:fillRect/>
          </a:stretch>
        </p:blipFill>
        <p:spPr bwMode="auto">
          <a:xfrm>
            <a:off x="2285984" y="1714488"/>
            <a:ext cx="487203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Hotels According to Ratings!! </a:t>
            </a:r>
          </a:p>
        </p:txBody>
      </p:sp>
      <p:pic>
        <p:nvPicPr>
          <p:cNvPr id="7171" name="Picture 4" descr="Screen Shot 2014-12-07 at 9.16.17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5" y="1714500"/>
            <a:ext cx="72675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Hotel Pennsylvania Statistics!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 t="1553"/>
          <a:stretch>
            <a:fillRect/>
          </a:stretch>
        </p:blipFill>
        <p:spPr bwMode="auto">
          <a:xfrm>
            <a:off x="642938" y="1857375"/>
            <a:ext cx="7886700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Shape 2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928813"/>
            <a:ext cx="4994275" cy="43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Shape 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25" y="3338513"/>
            <a:ext cx="3079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Shape 22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25" y="3754438"/>
            <a:ext cx="3079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Shape 23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2625" y="4162425"/>
            <a:ext cx="307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Shape 24"/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5963" y="4559300"/>
            <a:ext cx="3079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Shape 25"/>
          <p:cNvPicPr preferRelativeResize="0"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95963" y="5022850"/>
            <a:ext cx="3079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Shape 26"/>
          <p:cNvPicPr preferRelativeResize="0"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5963" y="5857875"/>
            <a:ext cx="307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Shape 27"/>
          <p:cNvPicPr preferRelativeResize="0"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95963" y="5441950"/>
            <a:ext cx="3079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Shape 28"/>
          <p:cNvPicPr preferRelativeResize="0"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27700" y="21082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Shape 29"/>
          <p:cNvPicPr preferRelativeResize="0"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62625" y="2928938"/>
            <a:ext cx="30797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Shape 30"/>
          <p:cNvPicPr preferRelativeResize="0"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27700" y="2520950"/>
            <a:ext cx="307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Shape 32"/>
          <p:cNvSpPr txBox="1">
            <a:spLocks noChangeArrowheads="1"/>
          </p:cNvSpPr>
          <p:nvPr/>
        </p:nvSpPr>
        <p:spPr bwMode="auto">
          <a:xfrm>
            <a:off x="6127750" y="4508500"/>
            <a:ext cx="2066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en-US" sz="1200" b="1">
                <a:solidFill>
                  <a:srgbClr val="000000"/>
                </a:solidFill>
              </a:rPr>
              <a:t>Hudson New York</a:t>
            </a:r>
          </a:p>
        </p:txBody>
      </p:sp>
      <p:sp>
        <p:nvSpPr>
          <p:cNvPr id="9230" name="Shape 33"/>
          <p:cNvSpPr txBox="1">
            <a:spLocks noChangeArrowheads="1"/>
          </p:cNvSpPr>
          <p:nvPr/>
        </p:nvSpPr>
        <p:spPr bwMode="auto">
          <a:xfrm>
            <a:off x="6135688" y="5408613"/>
            <a:ext cx="22034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en-US" sz="1200" b="1">
                <a:solidFill>
                  <a:srgbClr val="000000"/>
                </a:solidFill>
              </a:rPr>
              <a:t>Edison Hotel Times Square</a:t>
            </a:r>
          </a:p>
        </p:txBody>
      </p:sp>
      <p:sp>
        <p:nvSpPr>
          <p:cNvPr id="9231" name="Shape 34"/>
          <p:cNvSpPr txBox="1">
            <a:spLocks noChangeArrowheads="1"/>
          </p:cNvSpPr>
          <p:nvPr/>
        </p:nvSpPr>
        <p:spPr bwMode="auto">
          <a:xfrm>
            <a:off x="6121400" y="2878138"/>
            <a:ext cx="15081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Hotel Carter</a:t>
            </a:r>
          </a:p>
        </p:txBody>
      </p:sp>
      <p:sp>
        <p:nvSpPr>
          <p:cNvPr id="9232" name="Shape 35"/>
          <p:cNvSpPr txBox="1">
            <a:spLocks noChangeArrowheads="1"/>
          </p:cNvSpPr>
          <p:nvPr/>
        </p:nvSpPr>
        <p:spPr bwMode="auto">
          <a:xfrm>
            <a:off x="6121400" y="2489200"/>
            <a:ext cx="1308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Wolcott Hotel</a:t>
            </a:r>
          </a:p>
        </p:txBody>
      </p:sp>
      <p:sp>
        <p:nvSpPr>
          <p:cNvPr id="9233" name="Shape 36"/>
          <p:cNvSpPr txBox="1">
            <a:spLocks noChangeArrowheads="1"/>
          </p:cNvSpPr>
          <p:nvPr/>
        </p:nvSpPr>
        <p:spPr bwMode="auto">
          <a:xfrm>
            <a:off x="6094413" y="2100263"/>
            <a:ext cx="140335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Chelsea Hotel</a:t>
            </a:r>
          </a:p>
        </p:txBody>
      </p:sp>
      <p:sp>
        <p:nvSpPr>
          <p:cNvPr id="9234" name="Shape 37"/>
          <p:cNvSpPr txBox="1">
            <a:spLocks noChangeArrowheads="1"/>
          </p:cNvSpPr>
          <p:nvPr/>
        </p:nvSpPr>
        <p:spPr bwMode="auto">
          <a:xfrm>
            <a:off x="6135688" y="3305175"/>
            <a:ext cx="2441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Waldorf Astoria New York</a:t>
            </a:r>
          </a:p>
        </p:txBody>
      </p:sp>
      <p:sp>
        <p:nvSpPr>
          <p:cNvPr id="9235" name="Shape 38"/>
          <p:cNvSpPr txBox="1">
            <a:spLocks noChangeArrowheads="1"/>
          </p:cNvSpPr>
          <p:nvPr/>
        </p:nvSpPr>
        <p:spPr bwMode="auto">
          <a:xfrm>
            <a:off x="6111875" y="4235450"/>
            <a:ext cx="30321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The New York Palace Hotel</a:t>
            </a:r>
          </a:p>
        </p:txBody>
      </p:sp>
      <p:sp>
        <p:nvSpPr>
          <p:cNvPr id="9236" name="Shape 39"/>
          <p:cNvSpPr txBox="1">
            <a:spLocks noChangeArrowheads="1"/>
          </p:cNvSpPr>
          <p:nvPr/>
        </p:nvSpPr>
        <p:spPr bwMode="auto">
          <a:xfrm>
            <a:off x="6121400" y="4872038"/>
            <a:ext cx="2690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Algonquin Hotel Times Square, Autograph Collection</a:t>
            </a:r>
          </a:p>
        </p:txBody>
      </p:sp>
      <p:sp>
        <p:nvSpPr>
          <p:cNvPr id="9237" name="Shape 40"/>
          <p:cNvSpPr txBox="1">
            <a:spLocks noChangeArrowheads="1"/>
          </p:cNvSpPr>
          <p:nvPr/>
        </p:nvSpPr>
        <p:spPr bwMode="auto">
          <a:xfrm>
            <a:off x="6121400" y="5870575"/>
            <a:ext cx="26908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r>
              <a:rPr lang="en-US" sz="1200" b="1">
                <a:solidFill>
                  <a:srgbClr val="000000"/>
                </a:solidFill>
              </a:rPr>
              <a:t>Hotel Pennsylvania New York</a:t>
            </a:r>
          </a:p>
        </p:txBody>
      </p:sp>
      <p:sp>
        <p:nvSpPr>
          <p:cNvPr id="9238" name="Shape 31"/>
          <p:cNvSpPr txBox="1">
            <a:spLocks noChangeArrowheads="1"/>
          </p:cNvSpPr>
          <p:nvPr/>
        </p:nvSpPr>
        <p:spPr bwMode="auto">
          <a:xfrm>
            <a:off x="6065838" y="3721100"/>
            <a:ext cx="6575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en-US" sz="1200" b="1">
                <a:solidFill>
                  <a:srgbClr val="000000"/>
                </a:solidFill>
              </a:rPr>
              <a:t>YOTEL New York at Times Square West</a:t>
            </a:r>
          </a:p>
        </p:txBody>
      </p:sp>
      <p:pic>
        <p:nvPicPr>
          <p:cNvPr id="9239" name="Picture 32" descr="http://images.clipartpanda.com/haunted-house-clip-art-Haunted_House_bats_T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214313"/>
            <a:ext cx="1554163" cy="168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40" name="Title 1"/>
          <p:cNvSpPr>
            <a:spLocks noGrp="1"/>
          </p:cNvSpPr>
          <p:nvPr>
            <p:ph type="title"/>
          </p:nvPr>
        </p:nvSpPr>
        <p:spPr>
          <a:xfrm>
            <a:off x="2571750" y="214313"/>
            <a:ext cx="4786313" cy="1143000"/>
          </a:xfrm>
        </p:spPr>
        <p:txBody>
          <a:bodyPr/>
          <a:lstStyle/>
          <a:p>
            <a:pPr eaLnBrk="1" hangingPunct="1"/>
            <a:r>
              <a:rPr lang="en-US" b="1" smtClean="0"/>
              <a:t>Haunted!!!</a:t>
            </a:r>
          </a:p>
        </p:txBody>
      </p:sp>
      <p:pic>
        <p:nvPicPr>
          <p:cNvPr id="9241" name="Picture 38" descr="http://www.wpclipart.com/holiday/halloween/ghost/more_ghosts/scary_ghost_T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14375" y="214313"/>
            <a:ext cx="2100263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Worst hotels!</a:t>
            </a:r>
          </a:p>
        </p:txBody>
      </p:sp>
      <p:pic>
        <p:nvPicPr>
          <p:cNvPr id="10243" name="Picture 2" descr="Worst_Ny.jpg"/>
          <p:cNvPicPr>
            <a:picLocks noChangeAspect="1" noChangeArrowheads="1"/>
          </p:cNvPicPr>
          <p:nvPr/>
        </p:nvPicPr>
        <p:blipFill>
          <a:blip r:embed="rId2"/>
          <a:srcRect t="3867" r="166" b="9793"/>
          <a:stretch>
            <a:fillRect/>
          </a:stretch>
        </p:blipFill>
        <p:spPr bwMode="auto">
          <a:xfrm>
            <a:off x="2214563" y="1714500"/>
            <a:ext cx="6929437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NY_worst_with_counts.jpg"/>
          <p:cNvPicPr>
            <a:picLocks noChangeAspect="1" noChangeArrowheads="1"/>
          </p:cNvPicPr>
          <p:nvPr/>
        </p:nvPicPr>
        <p:blipFill>
          <a:blip r:embed="rId3"/>
          <a:srcRect t="10715" r="39516" b="28571"/>
          <a:stretch>
            <a:fillRect/>
          </a:stretch>
        </p:blipFill>
        <p:spPr bwMode="auto">
          <a:xfrm>
            <a:off x="71438" y="3500438"/>
            <a:ext cx="2143125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9531</TotalTime>
  <Words>117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Diseño predeterminado</vt:lpstr>
      <vt:lpstr>TripAdvisor  Hotel Reviews</vt:lpstr>
      <vt:lpstr>Agenda</vt:lpstr>
      <vt:lpstr>Introduction</vt:lpstr>
      <vt:lpstr>Top 5 Destination States!</vt:lpstr>
      <vt:lpstr>Most Reviewed Hotels in  New York City!</vt:lpstr>
      <vt:lpstr>Top Hotels According to Ratings!! </vt:lpstr>
      <vt:lpstr>Hotel Pennsylvania Statistics!</vt:lpstr>
      <vt:lpstr>Haunted!!!</vt:lpstr>
      <vt:lpstr>Worst hotels!</vt:lpstr>
      <vt:lpstr>Postal Code with most number of hotel bookings!!</vt:lpstr>
      <vt:lpstr>Hotels in this area which average user will prefer!!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sailee choudhary</cp:lastModifiedBy>
  <cp:revision>874</cp:revision>
  <dcterms:created xsi:type="dcterms:W3CDTF">2010-05-23T14:28:12Z</dcterms:created>
  <dcterms:modified xsi:type="dcterms:W3CDTF">2015-08-31T20:25:31Z</dcterms:modified>
</cp:coreProperties>
</file>