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hyperlink" Target="https://www.imdb.com/chart/top/?ref_=nv_mv_250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chromedriver.chromium.org/downloads" TargetMode="External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png"/><Relationship Id="rId5" Type="http://schemas.openxmlformats.org/officeDocument/2006/relationships/hyperlink" Target="https://www.imdb.com/chart/top/?ref_=nv_mv_250" TargetMode="External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2.svg"/><Relationship Id="rId1" Type="http://schemas.openxmlformats.org/officeDocument/2006/relationships/image" Target="../media/image37.png"/><Relationship Id="rId6" Type="http://schemas.openxmlformats.org/officeDocument/2006/relationships/image" Target="../media/image28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4381B-84E5-409B-970D-FB6FE7F91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1BA428-1A26-43DE-9233-ADD9ADABA56E}">
      <dgm:prSet/>
      <dgm:spPr/>
      <dgm:t>
        <a:bodyPr/>
        <a:lstStyle/>
        <a:p>
          <a:r>
            <a:rPr lang="en-US"/>
            <a:t>Install Anaconda</a:t>
          </a:r>
        </a:p>
      </dgm:t>
    </dgm:pt>
    <dgm:pt modelId="{F596AC15-089F-466E-A609-12CB0222C9CC}" type="parTrans" cxnId="{84176DC9-D3F1-4E57-9F25-900564302C4A}">
      <dgm:prSet/>
      <dgm:spPr/>
      <dgm:t>
        <a:bodyPr/>
        <a:lstStyle/>
        <a:p>
          <a:endParaRPr lang="en-US"/>
        </a:p>
      </dgm:t>
    </dgm:pt>
    <dgm:pt modelId="{BB8952FD-AB29-4C5C-AC8E-6E593519BF7B}" type="sibTrans" cxnId="{84176DC9-D3F1-4E57-9F25-900564302C4A}">
      <dgm:prSet/>
      <dgm:spPr/>
      <dgm:t>
        <a:bodyPr/>
        <a:lstStyle/>
        <a:p>
          <a:endParaRPr lang="en-US"/>
        </a:p>
      </dgm:t>
    </dgm:pt>
    <dgm:pt modelId="{59FA1876-40B0-4A26-845D-6073A9440CA3}">
      <dgm:prSet/>
      <dgm:spPr/>
      <dgm:t>
        <a:bodyPr/>
        <a:lstStyle/>
        <a:p>
          <a:r>
            <a:rPr lang="en-US"/>
            <a:t>Python + Spyder + Jupyter Notepad</a:t>
          </a:r>
        </a:p>
      </dgm:t>
    </dgm:pt>
    <dgm:pt modelId="{5D63AEB3-1DDC-4067-A9D2-572D91A7CC26}" type="parTrans" cxnId="{C23DDAAF-CF18-45D1-B363-935B73B5B4AE}">
      <dgm:prSet/>
      <dgm:spPr/>
      <dgm:t>
        <a:bodyPr/>
        <a:lstStyle/>
        <a:p>
          <a:endParaRPr lang="en-US"/>
        </a:p>
      </dgm:t>
    </dgm:pt>
    <dgm:pt modelId="{75F63DB1-3AA0-4B2E-B084-93AE7951DE86}" type="sibTrans" cxnId="{C23DDAAF-CF18-45D1-B363-935B73B5B4AE}">
      <dgm:prSet/>
      <dgm:spPr/>
      <dgm:t>
        <a:bodyPr/>
        <a:lstStyle/>
        <a:p>
          <a:endParaRPr lang="en-US"/>
        </a:p>
      </dgm:t>
    </dgm:pt>
    <dgm:pt modelId="{C6A63483-575D-41E1-A977-72BB65027AB3}">
      <dgm:prSet/>
      <dgm:spPr/>
      <dgm:t>
        <a:bodyPr/>
        <a:lstStyle/>
        <a:p>
          <a:r>
            <a:rPr lang="en-US"/>
            <a:t>Chrome driver : </a:t>
          </a:r>
          <a:r>
            <a:rPr lang="en-US">
              <a:hlinkClick xmlns:r="http://schemas.openxmlformats.org/officeDocument/2006/relationships" r:id="rId1"/>
            </a:rPr>
            <a:t>https://chromedriver.chromium.org/downloads</a:t>
          </a:r>
          <a:endParaRPr lang="en-US"/>
        </a:p>
      </dgm:t>
    </dgm:pt>
    <dgm:pt modelId="{373F1105-EE08-47E8-B6F1-4171DB48F4C1}" type="parTrans" cxnId="{FBC9B821-0376-47B5-A7AE-D95E9858E884}">
      <dgm:prSet/>
      <dgm:spPr/>
      <dgm:t>
        <a:bodyPr/>
        <a:lstStyle/>
        <a:p>
          <a:endParaRPr lang="en-US"/>
        </a:p>
      </dgm:t>
    </dgm:pt>
    <dgm:pt modelId="{DE07C1EE-6A10-49E7-AC8E-8F58923FB70C}" type="sibTrans" cxnId="{FBC9B821-0376-47B5-A7AE-D95E9858E884}">
      <dgm:prSet/>
      <dgm:spPr/>
      <dgm:t>
        <a:bodyPr/>
        <a:lstStyle/>
        <a:p>
          <a:endParaRPr lang="en-US"/>
        </a:p>
      </dgm:t>
    </dgm:pt>
    <dgm:pt modelId="{19CB6B15-894B-461A-9061-5923941C68A2}" type="pres">
      <dgm:prSet presAssocID="{8264381B-84E5-409B-970D-FB6FE7F91865}" presName="root" presStyleCnt="0">
        <dgm:presLayoutVars>
          <dgm:dir/>
          <dgm:resizeHandles val="exact"/>
        </dgm:presLayoutVars>
      </dgm:prSet>
      <dgm:spPr/>
    </dgm:pt>
    <dgm:pt modelId="{A881DB00-B163-4F12-ACD0-0221201CF867}" type="pres">
      <dgm:prSet presAssocID="{801BA428-1A26-43DE-9233-ADD9ADABA56E}" presName="compNode" presStyleCnt="0"/>
      <dgm:spPr/>
    </dgm:pt>
    <dgm:pt modelId="{EBB2BAD3-B32A-4197-AAD5-3FD70A9C4269}" type="pres">
      <dgm:prSet presAssocID="{801BA428-1A26-43DE-9233-ADD9ADABA56E}" presName="bgRect" presStyleLbl="bgShp" presStyleIdx="0" presStyleCnt="2"/>
      <dgm:spPr/>
    </dgm:pt>
    <dgm:pt modelId="{6A572D27-856F-49AA-9008-4B1F1E86D25E}" type="pres">
      <dgm:prSet presAssocID="{801BA428-1A26-43DE-9233-ADD9ADABA56E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D81A1F-CF12-4BF3-AC1D-A3AADDDC63BC}" type="pres">
      <dgm:prSet presAssocID="{801BA428-1A26-43DE-9233-ADD9ADABA56E}" presName="spaceRect" presStyleCnt="0"/>
      <dgm:spPr/>
    </dgm:pt>
    <dgm:pt modelId="{B6E4F675-7DD1-42D9-B03C-82AD5F5DF899}" type="pres">
      <dgm:prSet presAssocID="{801BA428-1A26-43DE-9233-ADD9ADABA56E}" presName="parTx" presStyleLbl="revTx" presStyleIdx="0" presStyleCnt="3">
        <dgm:presLayoutVars>
          <dgm:chMax val="0"/>
          <dgm:chPref val="0"/>
        </dgm:presLayoutVars>
      </dgm:prSet>
      <dgm:spPr/>
    </dgm:pt>
    <dgm:pt modelId="{5C28C811-0A9E-4098-A5F6-773218C05C11}" type="pres">
      <dgm:prSet presAssocID="{801BA428-1A26-43DE-9233-ADD9ADABA56E}" presName="desTx" presStyleLbl="revTx" presStyleIdx="1" presStyleCnt="3">
        <dgm:presLayoutVars/>
      </dgm:prSet>
      <dgm:spPr/>
    </dgm:pt>
    <dgm:pt modelId="{28763A80-8479-4179-9FB7-F3781B87D811}" type="pres">
      <dgm:prSet presAssocID="{BB8952FD-AB29-4C5C-AC8E-6E593519BF7B}" presName="sibTrans" presStyleCnt="0"/>
      <dgm:spPr/>
    </dgm:pt>
    <dgm:pt modelId="{05FF9DDA-A7B1-46FC-9CCE-FCADC097E035}" type="pres">
      <dgm:prSet presAssocID="{C6A63483-575D-41E1-A977-72BB65027AB3}" presName="compNode" presStyleCnt="0"/>
      <dgm:spPr/>
    </dgm:pt>
    <dgm:pt modelId="{190BFF15-1891-4162-9F65-CBF55C6080C1}" type="pres">
      <dgm:prSet presAssocID="{C6A63483-575D-41E1-A977-72BB65027AB3}" presName="bgRect" presStyleLbl="bgShp" presStyleIdx="1" presStyleCnt="2"/>
      <dgm:spPr/>
    </dgm:pt>
    <dgm:pt modelId="{5FE63FD4-B03F-4030-A7B1-539D08C89662}" type="pres">
      <dgm:prSet presAssocID="{C6A63483-575D-41E1-A977-72BB65027AB3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310B27C-431E-45AB-A3F4-B9A7DD4A5083}" type="pres">
      <dgm:prSet presAssocID="{C6A63483-575D-41E1-A977-72BB65027AB3}" presName="spaceRect" presStyleCnt="0"/>
      <dgm:spPr/>
    </dgm:pt>
    <dgm:pt modelId="{8A1B7E00-D08F-43CE-888B-07EE60B5C7C1}" type="pres">
      <dgm:prSet presAssocID="{C6A63483-575D-41E1-A977-72BB65027A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AA1600-5804-4CF5-A536-AEBD99C8D90E}" type="presOf" srcId="{801BA428-1A26-43DE-9233-ADD9ADABA56E}" destId="{B6E4F675-7DD1-42D9-B03C-82AD5F5DF899}" srcOrd="0" destOrd="0" presId="urn:microsoft.com/office/officeart/2018/2/layout/IconVerticalSolidList"/>
    <dgm:cxn modelId="{FBC9B821-0376-47B5-A7AE-D95E9858E884}" srcId="{8264381B-84E5-409B-970D-FB6FE7F91865}" destId="{C6A63483-575D-41E1-A977-72BB65027AB3}" srcOrd="1" destOrd="0" parTransId="{373F1105-EE08-47E8-B6F1-4171DB48F4C1}" sibTransId="{DE07C1EE-6A10-49E7-AC8E-8F58923FB70C}"/>
    <dgm:cxn modelId="{72F97D78-66ED-478D-A1A9-0AA19DF24FB0}" type="presOf" srcId="{C6A63483-575D-41E1-A977-72BB65027AB3}" destId="{8A1B7E00-D08F-43CE-888B-07EE60B5C7C1}" srcOrd="0" destOrd="0" presId="urn:microsoft.com/office/officeart/2018/2/layout/IconVerticalSolidList"/>
    <dgm:cxn modelId="{5C5BA37E-12DB-4C73-BD4F-8C0CBDEB57BF}" type="presOf" srcId="{59FA1876-40B0-4A26-845D-6073A9440CA3}" destId="{5C28C811-0A9E-4098-A5F6-773218C05C11}" srcOrd="0" destOrd="0" presId="urn:microsoft.com/office/officeart/2018/2/layout/IconVerticalSolidList"/>
    <dgm:cxn modelId="{C61C679D-45B2-4815-86B6-109252062CF4}" type="presOf" srcId="{8264381B-84E5-409B-970D-FB6FE7F91865}" destId="{19CB6B15-894B-461A-9061-5923941C68A2}" srcOrd="0" destOrd="0" presId="urn:microsoft.com/office/officeart/2018/2/layout/IconVerticalSolidList"/>
    <dgm:cxn modelId="{C23DDAAF-CF18-45D1-B363-935B73B5B4AE}" srcId="{801BA428-1A26-43DE-9233-ADD9ADABA56E}" destId="{59FA1876-40B0-4A26-845D-6073A9440CA3}" srcOrd="0" destOrd="0" parTransId="{5D63AEB3-1DDC-4067-A9D2-572D91A7CC26}" sibTransId="{75F63DB1-3AA0-4B2E-B084-93AE7951DE86}"/>
    <dgm:cxn modelId="{84176DC9-D3F1-4E57-9F25-900564302C4A}" srcId="{8264381B-84E5-409B-970D-FB6FE7F91865}" destId="{801BA428-1A26-43DE-9233-ADD9ADABA56E}" srcOrd="0" destOrd="0" parTransId="{F596AC15-089F-466E-A609-12CB0222C9CC}" sibTransId="{BB8952FD-AB29-4C5C-AC8E-6E593519BF7B}"/>
    <dgm:cxn modelId="{0A849E60-48B2-43BC-AACF-50A65A491C03}" type="presParOf" srcId="{19CB6B15-894B-461A-9061-5923941C68A2}" destId="{A881DB00-B163-4F12-ACD0-0221201CF867}" srcOrd="0" destOrd="0" presId="urn:microsoft.com/office/officeart/2018/2/layout/IconVerticalSolidList"/>
    <dgm:cxn modelId="{AF76A428-5191-4500-8AC3-238245FEC13D}" type="presParOf" srcId="{A881DB00-B163-4F12-ACD0-0221201CF867}" destId="{EBB2BAD3-B32A-4197-AAD5-3FD70A9C4269}" srcOrd="0" destOrd="0" presId="urn:microsoft.com/office/officeart/2018/2/layout/IconVerticalSolidList"/>
    <dgm:cxn modelId="{5C249924-A224-4D7A-9751-4F016C62C9B2}" type="presParOf" srcId="{A881DB00-B163-4F12-ACD0-0221201CF867}" destId="{6A572D27-856F-49AA-9008-4B1F1E86D25E}" srcOrd="1" destOrd="0" presId="urn:microsoft.com/office/officeart/2018/2/layout/IconVerticalSolidList"/>
    <dgm:cxn modelId="{35BF2371-DAEC-4239-8B22-C7E883CE7128}" type="presParOf" srcId="{A881DB00-B163-4F12-ACD0-0221201CF867}" destId="{D6D81A1F-CF12-4BF3-AC1D-A3AADDDC63BC}" srcOrd="2" destOrd="0" presId="urn:microsoft.com/office/officeart/2018/2/layout/IconVerticalSolidList"/>
    <dgm:cxn modelId="{F0116647-0E49-4D9D-9BD6-12117F454E0F}" type="presParOf" srcId="{A881DB00-B163-4F12-ACD0-0221201CF867}" destId="{B6E4F675-7DD1-42D9-B03C-82AD5F5DF899}" srcOrd="3" destOrd="0" presId="urn:microsoft.com/office/officeart/2018/2/layout/IconVerticalSolidList"/>
    <dgm:cxn modelId="{E4301241-7267-408C-8768-DB37B651E1D4}" type="presParOf" srcId="{A881DB00-B163-4F12-ACD0-0221201CF867}" destId="{5C28C811-0A9E-4098-A5F6-773218C05C11}" srcOrd="4" destOrd="0" presId="urn:microsoft.com/office/officeart/2018/2/layout/IconVerticalSolidList"/>
    <dgm:cxn modelId="{5333B875-DB41-4DBB-9147-DC99EFD44123}" type="presParOf" srcId="{19CB6B15-894B-461A-9061-5923941C68A2}" destId="{28763A80-8479-4179-9FB7-F3781B87D811}" srcOrd="1" destOrd="0" presId="urn:microsoft.com/office/officeart/2018/2/layout/IconVerticalSolidList"/>
    <dgm:cxn modelId="{F50410FC-333E-475C-88E5-8AACE9B89F50}" type="presParOf" srcId="{19CB6B15-894B-461A-9061-5923941C68A2}" destId="{05FF9DDA-A7B1-46FC-9CCE-FCADC097E035}" srcOrd="2" destOrd="0" presId="urn:microsoft.com/office/officeart/2018/2/layout/IconVerticalSolidList"/>
    <dgm:cxn modelId="{BD51C614-6425-44CC-9619-748D9961C601}" type="presParOf" srcId="{05FF9DDA-A7B1-46FC-9CCE-FCADC097E035}" destId="{190BFF15-1891-4162-9F65-CBF55C6080C1}" srcOrd="0" destOrd="0" presId="urn:microsoft.com/office/officeart/2018/2/layout/IconVerticalSolidList"/>
    <dgm:cxn modelId="{1F4A4A4C-991B-42FC-8A99-5BF6A3FED393}" type="presParOf" srcId="{05FF9DDA-A7B1-46FC-9CCE-FCADC097E035}" destId="{5FE63FD4-B03F-4030-A7B1-539D08C89662}" srcOrd="1" destOrd="0" presId="urn:microsoft.com/office/officeart/2018/2/layout/IconVerticalSolidList"/>
    <dgm:cxn modelId="{7C72A0BE-1851-4878-93E3-528188E5C7E6}" type="presParOf" srcId="{05FF9DDA-A7B1-46FC-9CCE-FCADC097E035}" destId="{9310B27C-431E-45AB-A3F4-B9A7DD4A5083}" srcOrd="2" destOrd="0" presId="urn:microsoft.com/office/officeart/2018/2/layout/IconVerticalSolidList"/>
    <dgm:cxn modelId="{97819C7B-7C7E-4ED2-AE8C-F01B0CC8FEC7}" type="presParOf" srcId="{05FF9DDA-A7B1-46FC-9CCE-FCADC097E035}" destId="{8A1B7E00-D08F-43CE-888B-07EE60B5C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5DE9-BDF3-4CA1-8DD6-D895EBF239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4398A6-1D16-499C-A9BA-63D28057E643}">
      <dgm:prSet/>
      <dgm:spPr/>
      <dgm:t>
        <a:bodyPr/>
        <a:lstStyle/>
        <a:p>
          <a:r>
            <a:rPr lang="en-US"/>
            <a:t>BeautifulSoup</a:t>
          </a:r>
        </a:p>
      </dgm:t>
    </dgm:pt>
    <dgm:pt modelId="{A1C57D23-DD6F-4757-9D64-4EE8F166FF1F}" type="parTrans" cxnId="{D7A3DF52-DB46-4449-9551-7C20D41438F9}">
      <dgm:prSet/>
      <dgm:spPr/>
      <dgm:t>
        <a:bodyPr/>
        <a:lstStyle/>
        <a:p>
          <a:endParaRPr lang="en-US"/>
        </a:p>
      </dgm:t>
    </dgm:pt>
    <dgm:pt modelId="{07E233CA-E44A-45AB-BC82-E5E785C392F9}" type="sibTrans" cxnId="{D7A3DF52-DB46-4449-9551-7C20D41438F9}">
      <dgm:prSet/>
      <dgm:spPr/>
      <dgm:t>
        <a:bodyPr/>
        <a:lstStyle/>
        <a:p>
          <a:endParaRPr lang="en-US"/>
        </a:p>
      </dgm:t>
    </dgm:pt>
    <dgm:pt modelId="{ACE6660E-BB3E-494C-9DEC-B35785935B22}">
      <dgm:prSet/>
      <dgm:spPr/>
      <dgm:t>
        <a:bodyPr/>
        <a:lstStyle/>
        <a:p>
          <a:r>
            <a:rPr lang="en-US"/>
            <a:t>Selenium</a:t>
          </a:r>
        </a:p>
      </dgm:t>
    </dgm:pt>
    <dgm:pt modelId="{8EDBE409-FF84-4452-9F5F-FEF15FB5B6E4}" type="parTrans" cxnId="{65D6C1FE-9ADD-450A-B699-0026D3E7220F}">
      <dgm:prSet/>
      <dgm:spPr/>
      <dgm:t>
        <a:bodyPr/>
        <a:lstStyle/>
        <a:p>
          <a:endParaRPr lang="en-US"/>
        </a:p>
      </dgm:t>
    </dgm:pt>
    <dgm:pt modelId="{ECF49EE2-2B8E-4B83-B549-BC3BB0D95286}" type="sibTrans" cxnId="{65D6C1FE-9ADD-450A-B699-0026D3E7220F}">
      <dgm:prSet/>
      <dgm:spPr/>
      <dgm:t>
        <a:bodyPr/>
        <a:lstStyle/>
        <a:p>
          <a:endParaRPr lang="en-US"/>
        </a:p>
      </dgm:t>
    </dgm:pt>
    <dgm:pt modelId="{BAB1AC83-B628-47D6-8424-FDA8B24E5BDB}">
      <dgm:prSet/>
      <dgm:spPr/>
      <dgm:t>
        <a:bodyPr/>
        <a:lstStyle/>
        <a:p>
          <a:r>
            <a:rPr lang="en-US"/>
            <a:t>Pandas</a:t>
          </a:r>
        </a:p>
      </dgm:t>
    </dgm:pt>
    <dgm:pt modelId="{FD4912B5-AA42-4730-89E4-5D2DB4681C94}" type="parTrans" cxnId="{A713E062-BE7F-457F-B6AF-4AD8BB5EE2F9}">
      <dgm:prSet/>
      <dgm:spPr/>
      <dgm:t>
        <a:bodyPr/>
        <a:lstStyle/>
        <a:p>
          <a:endParaRPr lang="en-US"/>
        </a:p>
      </dgm:t>
    </dgm:pt>
    <dgm:pt modelId="{EEA8F9B3-87AC-46F5-9012-CC055E0C13CD}" type="sibTrans" cxnId="{A713E062-BE7F-457F-B6AF-4AD8BB5EE2F9}">
      <dgm:prSet/>
      <dgm:spPr/>
      <dgm:t>
        <a:bodyPr/>
        <a:lstStyle/>
        <a:p>
          <a:endParaRPr lang="en-US"/>
        </a:p>
      </dgm:t>
    </dgm:pt>
    <dgm:pt modelId="{D28FE10D-DECB-4699-A0F4-8CFEAA718FD3}">
      <dgm:prSet/>
      <dgm:spPr/>
      <dgm:t>
        <a:bodyPr/>
        <a:lstStyle/>
        <a:p>
          <a:r>
            <a:rPr lang="en-US" b="1" dirty="0"/>
            <a:t>Open Anaconda Command Prompt</a:t>
          </a:r>
        </a:p>
      </dgm:t>
    </dgm:pt>
    <dgm:pt modelId="{E7548F5F-15BA-4E4D-9EE2-5B7831AC9EA5}" type="parTrans" cxnId="{D9C16902-CE98-436A-A7EB-D857C7480666}">
      <dgm:prSet/>
      <dgm:spPr/>
      <dgm:t>
        <a:bodyPr/>
        <a:lstStyle/>
        <a:p>
          <a:endParaRPr lang="en-US"/>
        </a:p>
      </dgm:t>
    </dgm:pt>
    <dgm:pt modelId="{4EDC84E2-5DFE-433C-BD5B-578F610F96F7}" type="sibTrans" cxnId="{D9C16902-CE98-436A-A7EB-D857C7480666}">
      <dgm:prSet/>
      <dgm:spPr/>
      <dgm:t>
        <a:bodyPr/>
        <a:lstStyle/>
        <a:p>
          <a:endParaRPr lang="en-US"/>
        </a:p>
      </dgm:t>
    </dgm:pt>
    <dgm:pt modelId="{0BD985B4-FA40-4A00-A961-28D36088A39D}">
      <dgm:prSet/>
      <dgm:spPr/>
      <dgm:t>
        <a:bodyPr/>
        <a:lstStyle/>
        <a:p>
          <a:r>
            <a:rPr lang="en-US" dirty="0"/>
            <a:t>&gt;&gt; </a:t>
          </a:r>
          <a:r>
            <a:rPr lang="en-US" i="1" dirty="0"/>
            <a:t>pip install beautifulsoup4  </a:t>
          </a:r>
          <a:r>
            <a:rPr lang="en-US" dirty="0"/>
            <a:t>or </a:t>
          </a:r>
          <a:r>
            <a:rPr lang="en-US" dirty="0" err="1"/>
            <a:t>conda</a:t>
          </a:r>
          <a:r>
            <a:rPr lang="en-US" dirty="0"/>
            <a:t> install beautifulsoup4</a:t>
          </a:r>
        </a:p>
      </dgm:t>
    </dgm:pt>
    <dgm:pt modelId="{FC687339-7F7C-4CFE-BC83-2B243E6CF47E}" type="parTrans" cxnId="{20DFDDB5-501A-4EBE-A941-D4618801D2A5}">
      <dgm:prSet/>
      <dgm:spPr/>
      <dgm:t>
        <a:bodyPr/>
        <a:lstStyle/>
        <a:p>
          <a:endParaRPr lang="en-US"/>
        </a:p>
      </dgm:t>
    </dgm:pt>
    <dgm:pt modelId="{C388DCD4-E503-48CB-BAE7-22AA5656D8C4}" type="sibTrans" cxnId="{20DFDDB5-501A-4EBE-A941-D4618801D2A5}">
      <dgm:prSet/>
      <dgm:spPr/>
      <dgm:t>
        <a:bodyPr/>
        <a:lstStyle/>
        <a:p>
          <a:endParaRPr lang="en-US"/>
        </a:p>
      </dgm:t>
    </dgm:pt>
    <dgm:pt modelId="{BF5A3F75-E8D6-4A51-ACA0-8393BAA10E40}">
      <dgm:prSet/>
      <dgm:spPr/>
      <dgm:t>
        <a:bodyPr/>
        <a:lstStyle/>
        <a:p>
          <a:r>
            <a:rPr lang="en-US" dirty="0"/>
            <a:t>&gt;&gt; pip install selenium or </a:t>
          </a:r>
          <a:r>
            <a:rPr lang="en-US" dirty="0" err="1"/>
            <a:t>conda</a:t>
          </a:r>
          <a:r>
            <a:rPr lang="en-US" dirty="0"/>
            <a:t> install selenium</a:t>
          </a:r>
        </a:p>
      </dgm:t>
    </dgm:pt>
    <dgm:pt modelId="{F5D45EAA-2721-44EE-B4A2-6FC3F6EF045D}" type="parTrans" cxnId="{E7C180FF-7A52-4E5C-B83D-3244E8044540}">
      <dgm:prSet/>
      <dgm:spPr/>
      <dgm:t>
        <a:bodyPr/>
        <a:lstStyle/>
        <a:p>
          <a:endParaRPr lang="en-US"/>
        </a:p>
      </dgm:t>
    </dgm:pt>
    <dgm:pt modelId="{2F49C1B7-DC88-4FBB-9D12-710E97647E2B}" type="sibTrans" cxnId="{E7C180FF-7A52-4E5C-B83D-3244E8044540}">
      <dgm:prSet/>
      <dgm:spPr/>
      <dgm:t>
        <a:bodyPr/>
        <a:lstStyle/>
        <a:p>
          <a:endParaRPr lang="en-US"/>
        </a:p>
      </dgm:t>
    </dgm:pt>
    <dgm:pt modelId="{668C6B73-4840-40C9-AE33-854D186D2FE2}" type="pres">
      <dgm:prSet presAssocID="{D5255DE9-BDF3-4CA1-8DD6-D895EBF23970}" presName="root" presStyleCnt="0">
        <dgm:presLayoutVars>
          <dgm:dir/>
          <dgm:resizeHandles val="exact"/>
        </dgm:presLayoutVars>
      </dgm:prSet>
      <dgm:spPr/>
    </dgm:pt>
    <dgm:pt modelId="{9977DE8E-C3E8-4203-9507-3A7D2F268D22}" type="pres">
      <dgm:prSet presAssocID="{B04398A6-1D16-499C-A9BA-63D28057E643}" presName="compNode" presStyleCnt="0"/>
      <dgm:spPr/>
    </dgm:pt>
    <dgm:pt modelId="{D57A40AB-6277-4B97-AB49-DF1F5C34507A}" type="pres">
      <dgm:prSet presAssocID="{B04398A6-1D16-499C-A9BA-63D28057E643}" presName="bgRect" presStyleLbl="bgShp" presStyleIdx="0" presStyleCnt="6"/>
      <dgm:spPr/>
    </dgm:pt>
    <dgm:pt modelId="{7979A368-E4F7-4D51-8D1F-8B3F41D1D7FB}" type="pres">
      <dgm:prSet presAssocID="{B04398A6-1D16-499C-A9BA-63D28057E6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30902DB-5E89-4E9F-9DD5-87D2B8285007}" type="pres">
      <dgm:prSet presAssocID="{B04398A6-1D16-499C-A9BA-63D28057E643}" presName="spaceRect" presStyleCnt="0"/>
      <dgm:spPr/>
    </dgm:pt>
    <dgm:pt modelId="{C0D5AF8C-1A30-4C58-939E-FCEB45FB8464}" type="pres">
      <dgm:prSet presAssocID="{B04398A6-1D16-499C-A9BA-63D28057E643}" presName="parTx" presStyleLbl="revTx" presStyleIdx="0" presStyleCnt="6">
        <dgm:presLayoutVars>
          <dgm:chMax val="0"/>
          <dgm:chPref val="0"/>
        </dgm:presLayoutVars>
      </dgm:prSet>
      <dgm:spPr/>
    </dgm:pt>
    <dgm:pt modelId="{32A35507-8EAD-40A4-894E-3F3FF467AB58}" type="pres">
      <dgm:prSet presAssocID="{07E233CA-E44A-45AB-BC82-E5E785C392F9}" presName="sibTrans" presStyleCnt="0"/>
      <dgm:spPr/>
    </dgm:pt>
    <dgm:pt modelId="{33B3CB6C-9610-4E08-9D36-72734F1FE21C}" type="pres">
      <dgm:prSet presAssocID="{ACE6660E-BB3E-494C-9DEC-B35785935B22}" presName="compNode" presStyleCnt="0"/>
      <dgm:spPr/>
    </dgm:pt>
    <dgm:pt modelId="{19820AB4-BA6A-464B-8013-C3DDFB06DF47}" type="pres">
      <dgm:prSet presAssocID="{ACE6660E-BB3E-494C-9DEC-B35785935B22}" presName="bgRect" presStyleLbl="bgShp" presStyleIdx="1" presStyleCnt="6"/>
      <dgm:spPr/>
    </dgm:pt>
    <dgm:pt modelId="{EB76CA5F-650B-4357-956B-6625BEA173D2}" type="pres">
      <dgm:prSet presAssocID="{ACE6660E-BB3E-494C-9DEC-B35785935B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F941197-FEFE-4489-8C80-FBA24E249AD9}" type="pres">
      <dgm:prSet presAssocID="{ACE6660E-BB3E-494C-9DEC-B35785935B22}" presName="spaceRect" presStyleCnt="0"/>
      <dgm:spPr/>
    </dgm:pt>
    <dgm:pt modelId="{EDB2EB3B-EB3E-43B8-9574-D7DEDDA5A3F9}" type="pres">
      <dgm:prSet presAssocID="{ACE6660E-BB3E-494C-9DEC-B35785935B22}" presName="parTx" presStyleLbl="revTx" presStyleIdx="1" presStyleCnt="6">
        <dgm:presLayoutVars>
          <dgm:chMax val="0"/>
          <dgm:chPref val="0"/>
        </dgm:presLayoutVars>
      </dgm:prSet>
      <dgm:spPr/>
    </dgm:pt>
    <dgm:pt modelId="{FCB073A2-B1C4-4E14-B59B-A611B91B1D42}" type="pres">
      <dgm:prSet presAssocID="{ECF49EE2-2B8E-4B83-B549-BC3BB0D95286}" presName="sibTrans" presStyleCnt="0"/>
      <dgm:spPr/>
    </dgm:pt>
    <dgm:pt modelId="{145F7FA1-2B83-4CCA-BBB5-13A19B7D1B4A}" type="pres">
      <dgm:prSet presAssocID="{BAB1AC83-B628-47D6-8424-FDA8B24E5BDB}" presName="compNode" presStyleCnt="0"/>
      <dgm:spPr/>
    </dgm:pt>
    <dgm:pt modelId="{A4FB710B-3B7E-425D-B0DB-9C164A1D367E}" type="pres">
      <dgm:prSet presAssocID="{BAB1AC83-B628-47D6-8424-FDA8B24E5BDB}" presName="bgRect" presStyleLbl="bgShp" presStyleIdx="2" presStyleCnt="6"/>
      <dgm:spPr/>
    </dgm:pt>
    <dgm:pt modelId="{01F0A85F-373F-4E60-99A7-B554EBE5F600}" type="pres">
      <dgm:prSet presAssocID="{BAB1AC83-B628-47D6-8424-FDA8B24E5B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key"/>
        </a:ext>
      </dgm:extLst>
    </dgm:pt>
    <dgm:pt modelId="{2A20D0A9-55AF-47D7-AFF5-746DBA440E1D}" type="pres">
      <dgm:prSet presAssocID="{BAB1AC83-B628-47D6-8424-FDA8B24E5BDB}" presName="spaceRect" presStyleCnt="0"/>
      <dgm:spPr/>
    </dgm:pt>
    <dgm:pt modelId="{2356AF23-5E25-487F-BE7E-47530978A08B}" type="pres">
      <dgm:prSet presAssocID="{BAB1AC83-B628-47D6-8424-FDA8B24E5BDB}" presName="parTx" presStyleLbl="revTx" presStyleIdx="2" presStyleCnt="6">
        <dgm:presLayoutVars>
          <dgm:chMax val="0"/>
          <dgm:chPref val="0"/>
        </dgm:presLayoutVars>
      </dgm:prSet>
      <dgm:spPr/>
    </dgm:pt>
    <dgm:pt modelId="{E283C7F2-049E-4D27-98A9-36915F42D0A2}" type="pres">
      <dgm:prSet presAssocID="{EEA8F9B3-87AC-46F5-9012-CC055E0C13CD}" presName="sibTrans" presStyleCnt="0"/>
      <dgm:spPr/>
    </dgm:pt>
    <dgm:pt modelId="{056BADC9-4EF6-4DFC-947A-2CF3CE93D4DE}" type="pres">
      <dgm:prSet presAssocID="{D28FE10D-DECB-4699-A0F4-8CFEAA718FD3}" presName="compNode" presStyleCnt="0"/>
      <dgm:spPr/>
    </dgm:pt>
    <dgm:pt modelId="{A1B33CCA-9630-48D3-8FA3-91E36B2D5C23}" type="pres">
      <dgm:prSet presAssocID="{D28FE10D-DECB-4699-A0F4-8CFEAA718FD3}" presName="bgRect" presStyleLbl="bgShp" presStyleIdx="3" presStyleCnt="6"/>
      <dgm:spPr/>
    </dgm:pt>
    <dgm:pt modelId="{AD0E2D03-E996-49A5-92B2-B8FB6B8B7C73}" type="pres">
      <dgm:prSet presAssocID="{D28FE10D-DECB-4699-A0F4-8CFEAA718FD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F204F2-EFFE-47E7-90FD-C425FE3978A8}" type="pres">
      <dgm:prSet presAssocID="{D28FE10D-DECB-4699-A0F4-8CFEAA718FD3}" presName="spaceRect" presStyleCnt="0"/>
      <dgm:spPr/>
    </dgm:pt>
    <dgm:pt modelId="{A9E76FFC-0A90-4B21-B079-B872BF1AEB50}" type="pres">
      <dgm:prSet presAssocID="{D28FE10D-DECB-4699-A0F4-8CFEAA718FD3}" presName="parTx" presStyleLbl="revTx" presStyleIdx="3" presStyleCnt="6">
        <dgm:presLayoutVars>
          <dgm:chMax val="0"/>
          <dgm:chPref val="0"/>
        </dgm:presLayoutVars>
      </dgm:prSet>
      <dgm:spPr/>
    </dgm:pt>
    <dgm:pt modelId="{A4D59BA7-85A6-48C7-86B9-1A64CFE85DCA}" type="pres">
      <dgm:prSet presAssocID="{4EDC84E2-5DFE-433C-BD5B-578F610F96F7}" presName="sibTrans" presStyleCnt="0"/>
      <dgm:spPr/>
    </dgm:pt>
    <dgm:pt modelId="{52A5B4B2-A660-45CF-85FE-F37D2097D5D6}" type="pres">
      <dgm:prSet presAssocID="{0BD985B4-FA40-4A00-A961-28D36088A39D}" presName="compNode" presStyleCnt="0"/>
      <dgm:spPr/>
    </dgm:pt>
    <dgm:pt modelId="{07482E4C-C0D0-4BC7-B776-8697BDDE94A1}" type="pres">
      <dgm:prSet presAssocID="{0BD985B4-FA40-4A00-A961-28D36088A39D}" presName="bgRect" presStyleLbl="bgShp" presStyleIdx="4" presStyleCnt="6"/>
      <dgm:spPr/>
    </dgm:pt>
    <dgm:pt modelId="{7E9CD0BA-328C-414F-B535-26C9BFE6803C}" type="pres">
      <dgm:prSet presAssocID="{0BD985B4-FA40-4A00-A961-28D36088A3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9309F10-BD95-4E9C-B35D-D54153767759}" type="pres">
      <dgm:prSet presAssocID="{0BD985B4-FA40-4A00-A961-28D36088A39D}" presName="spaceRect" presStyleCnt="0"/>
      <dgm:spPr/>
    </dgm:pt>
    <dgm:pt modelId="{AE40DEB3-084D-417F-8E5C-67D900AD7041}" type="pres">
      <dgm:prSet presAssocID="{0BD985B4-FA40-4A00-A961-28D36088A39D}" presName="parTx" presStyleLbl="revTx" presStyleIdx="4" presStyleCnt="6">
        <dgm:presLayoutVars>
          <dgm:chMax val="0"/>
          <dgm:chPref val="0"/>
        </dgm:presLayoutVars>
      </dgm:prSet>
      <dgm:spPr/>
    </dgm:pt>
    <dgm:pt modelId="{00437158-F342-43C9-A143-F224BBCDA2E1}" type="pres">
      <dgm:prSet presAssocID="{C388DCD4-E503-48CB-BAE7-22AA5656D8C4}" presName="sibTrans" presStyleCnt="0"/>
      <dgm:spPr/>
    </dgm:pt>
    <dgm:pt modelId="{293C8483-9E23-4A2E-804A-84F11FF9F5C9}" type="pres">
      <dgm:prSet presAssocID="{BF5A3F75-E8D6-4A51-ACA0-8393BAA10E40}" presName="compNode" presStyleCnt="0"/>
      <dgm:spPr/>
    </dgm:pt>
    <dgm:pt modelId="{DB6F90C7-C8BF-4949-A948-C36B4B8DACDD}" type="pres">
      <dgm:prSet presAssocID="{BF5A3F75-E8D6-4A51-ACA0-8393BAA10E40}" presName="bgRect" presStyleLbl="bgShp" presStyleIdx="5" presStyleCnt="6"/>
      <dgm:spPr/>
    </dgm:pt>
    <dgm:pt modelId="{8A8E566D-AD73-4ACE-B46D-FF63936D5DE1}" type="pres">
      <dgm:prSet presAssocID="{BF5A3F75-E8D6-4A51-ACA0-8393BAA10E4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AB6047-93A4-4C52-9C1E-4BE6DEA94968}" type="pres">
      <dgm:prSet presAssocID="{BF5A3F75-E8D6-4A51-ACA0-8393BAA10E40}" presName="spaceRect" presStyleCnt="0"/>
      <dgm:spPr/>
    </dgm:pt>
    <dgm:pt modelId="{4D2F2731-F37A-4007-8678-2D5497FA3A73}" type="pres">
      <dgm:prSet presAssocID="{BF5A3F75-E8D6-4A51-ACA0-8393BAA10E4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9C16902-CE98-436A-A7EB-D857C7480666}" srcId="{D5255DE9-BDF3-4CA1-8DD6-D895EBF23970}" destId="{D28FE10D-DECB-4699-A0F4-8CFEAA718FD3}" srcOrd="3" destOrd="0" parTransId="{E7548F5F-15BA-4E4D-9EE2-5B7831AC9EA5}" sibTransId="{4EDC84E2-5DFE-433C-BD5B-578F610F96F7}"/>
    <dgm:cxn modelId="{79D3B116-C286-49DB-AAE0-A377F41DB093}" type="presOf" srcId="{D28FE10D-DECB-4699-A0F4-8CFEAA718FD3}" destId="{A9E76FFC-0A90-4B21-B079-B872BF1AEB50}" srcOrd="0" destOrd="0" presId="urn:microsoft.com/office/officeart/2018/2/layout/IconVerticalSolidList"/>
    <dgm:cxn modelId="{A713E062-BE7F-457F-B6AF-4AD8BB5EE2F9}" srcId="{D5255DE9-BDF3-4CA1-8DD6-D895EBF23970}" destId="{BAB1AC83-B628-47D6-8424-FDA8B24E5BDB}" srcOrd="2" destOrd="0" parTransId="{FD4912B5-AA42-4730-89E4-5D2DB4681C94}" sibTransId="{EEA8F9B3-87AC-46F5-9012-CC055E0C13CD}"/>
    <dgm:cxn modelId="{0334224E-4DBE-42CD-AD2C-58A9E6F458C9}" type="presOf" srcId="{BF5A3F75-E8D6-4A51-ACA0-8393BAA10E40}" destId="{4D2F2731-F37A-4007-8678-2D5497FA3A73}" srcOrd="0" destOrd="0" presId="urn:microsoft.com/office/officeart/2018/2/layout/IconVerticalSolidList"/>
    <dgm:cxn modelId="{D7A3DF52-DB46-4449-9551-7C20D41438F9}" srcId="{D5255DE9-BDF3-4CA1-8DD6-D895EBF23970}" destId="{B04398A6-1D16-499C-A9BA-63D28057E643}" srcOrd="0" destOrd="0" parTransId="{A1C57D23-DD6F-4757-9D64-4EE8F166FF1F}" sibTransId="{07E233CA-E44A-45AB-BC82-E5E785C392F9}"/>
    <dgm:cxn modelId="{A1A37A81-219D-4C63-823B-3FB498B5881C}" type="presOf" srcId="{0BD985B4-FA40-4A00-A961-28D36088A39D}" destId="{AE40DEB3-084D-417F-8E5C-67D900AD7041}" srcOrd="0" destOrd="0" presId="urn:microsoft.com/office/officeart/2018/2/layout/IconVerticalSolidList"/>
    <dgm:cxn modelId="{BF7CAD9B-1D9E-47B9-A2CD-8F5271D4EF32}" type="presOf" srcId="{ACE6660E-BB3E-494C-9DEC-B35785935B22}" destId="{EDB2EB3B-EB3E-43B8-9574-D7DEDDA5A3F9}" srcOrd="0" destOrd="0" presId="urn:microsoft.com/office/officeart/2018/2/layout/IconVerticalSolidList"/>
    <dgm:cxn modelId="{E1700BB0-41D6-4592-A864-8337BD3DC7CE}" type="presOf" srcId="{BAB1AC83-B628-47D6-8424-FDA8B24E5BDB}" destId="{2356AF23-5E25-487F-BE7E-47530978A08B}" srcOrd="0" destOrd="0" presId="urn:microsoft.com/office/officeart/2018/2/layout/IconVerticalSolidList"/>
    <dgm:cxn modelId="{9CD989B2-39F9-4BF2-AFDE-6D7D9EF4E614}" type="presOf" srcId="{B04398A6-1D16-499C-A9BA-63D28057E643}" destId="{C0D5AF8C-1A30-4C58-939E-FCEB45FB8464}" srcOrd="0" destOrd="0" presId="urn:microsoft.com/office/officeart/2018/2/layout/IconVerticalSolidList"/>
    <dgm:cxn modelId="{20DFDDB5-501A-4EBE-A941-D4618801D2A5}" srcId="{D5255DE9-BDF3-4CA1-8DD6-D895EBF23970}" destId="{0BD985B4-FA40-4A00-A961-28D36088A39D}" srcOrd="4" destOrd="0" parTransId="{FC687339-7F7C-4CFE-BC83-2B243E6CF47E}" sibTransId="{C388DCD4-E503-48CB-BAE7-22AA5656D8C4}"/>
    <dgm:cxn modelId="{80C3D0D2-6754-4D37-8683-134202FE5FE1}" type="presOf" srcId="{D5255DE9-BDF3-4CA1-8DD6-D895EBF23970}" destId="{668C6B73-4840-40C9-AE33-854D186D2FE2}" srcOrd="0" destOrd="0" presId="urn:microsoft.com/office/officeart/2018/2/layout/IconVerticalSolidList"/>
    <dgm:cxn modelId="{65D6C1FE-9ADD-450A-B699-0026D3E7220F}" srcId="{D5255DE9-BDF3-4CA1-8DD6-D895EBF23970}" destId="{ACE6660E-BB3E-494C-9DEC-B35785935B22}" srcOrd="1" destOrd="0" parTransId="{8EDBE409-FF84-4452-9F5F-FEF15FB5B6E4}" sibTransId="{ECF49EE2-2B8E-4B83-B549-BC3BB0D95286}"/>
    <dgm:cxn modelId="{E7C180FF-7A52-4E5C-B83D-3244E8044540}" srcId="{D5255DE9-BDF3-4CA1-8DD6-D895EBF23970}" destId="{BF5A3F75-E8D6-4A51-ACA0-8393BAA10E40}" srcOrd="5" destOrd="0" parTransId="{F5D45EAA-2721-44EE-B4A2-6FC3F6EF045D}" sibTransId="{2F49C1B7-DC88-4FBB-9D12-710E97647E2B}"/>
    <dgm:cxn modelId="{9355AB2F-F99F-41B9-BF4E-8FC969C1AC60}" type="presParOf" srcId="{668C6B73-4840-40C9-AE33-854D186D2FE2}" destId="{9977DE8E-C3E8-4203-9507-3A7D2F268D22}" srcOrd="0" destOrd="0" presId="urn:microsoft.com/office/officeart/2018/2/layout/IconVerticalSolidList"/>
    <dgm:cxn modelId="{FCA13C42-A548-41CE-B606-9632560CD3AA}" type="presParOf" srcId="{9977DE8E-C3E8-4203-9507-3A7D2F268D22}" destId="{D57A40AB-6277-4B97-AB49-DF1F5C34507A}" srcOrd="0" destOrd="0" presId="urn:microsoft.com/office/officeart/2018/2/layout/IconVerticalSolidList"/>
    <dgm:cxn modelId="{54F69A56-A91E-4AD3-8F2D-8E9D1DEA1BB1}" type="presParOf" srcId="{9977DE8E-C3E8-4203-9507-3A7D2F268D22}" destId="{7979A368-E4F7-4D51-8D1F-8B3F41D1D7FB}" srcOrd="1" destOrd="0" presId="urn:microsoft.com/office/officeart/2018/2/layout/IconVerticalSolidList"/>
    <dgm:cxn modelId="{5859D2D8-1712-4656-9466-1AEA92DA5701}" type="presParOf" srcId="{9977DE8E-C3E8-4203-9507-3A7D2F268D22}" destId="{930902DB-5E89-4E9F-9DD5-87D2B8285007}" srcOrd="2" destOrd="0" presId="urn:microsoft.com/office/officeart/2018/2/layout/IconVerticalSolidList"/>
    <dgm:cxn modelId="{64C104B5-4ADD-45FB-98A3-12ABF252EFFD}" type="presParOf" srcId="{9977DE8E-C3E8-4203-9507-3A7D2F268D22}" destId="{C0D5AF8C-1A30-4C58-939E-FCEB45FB8464}" srcOrd="3" destOrd="0" presId="urn:microsoft.com/office/officeart/2018/2/layout/IconVerticalSolidList"/>
    <dgm:cxn modelId="{5A19C3A8-841D-4F7D-8006-AC02950601D9}" type="presParOf" srcId="{668C6B73-4840-40C9-AE33-854D186D2FE2}" destId="{32A35507-8EAD-40A4-894E-3F3FF467AB58}" srcOrd="1" destOrd="0" presId="urn:microsoft.com/office/officeart/2018/2/layout/IconVerticalSolidList"/>
    <dgm:cxn modelId="{EE326D86-08BF-4686-9CFB-624EFA5ACD14}" type="presParOf" srcId="{668C6B73-4840-40C9-AE33-854D186D2FE2}" destId="{33B3CB6C-9610-4E08-9D36-72734F1FE21C}" srcOrd="2" destOrd="0" presId="urn:microsoft.com/office/officeart/2018/2/layout/IconVerticalSolidList"/>
    <dgm:cxn modelId="{C2A30CE7-DF8C-4644-9C07-587542255055}" type="presParOf" srcId="{33B3CB6C-9610-4E08-9D36-72734F1FE21C}" destId="{19820AB4-BA6A-464B-8013-C3DDFB06DF47}" srcOrd="0" destOrd="0" presId="urn:microsoft.com/office/officeart/2018/2/layout/IconVerticalSolidList"/>
    <dgm:cxn modelId="{836FEFBE-F20D-4A3E-A389-28DD4BE66E41}" type="presParOf" srcId="{33B3CB6C-9610-4E08-9D36-72734F1FE21C}" destId="{EB76CA5F-650B-4357-956B-6625BEA173D2}" srcOrd="1" destOrd="0" presId="urn:microsoft.com/office/officeart/2018/2/layout/IconVerticalSolidList"/>
    <dgm:cxn modelId="{C7D43B64-12C8-49D2-8D82-28360E497EF6}" type="presParOf" srcId="{33B3CB6C-9610-4E08-9D36-72734F1FE21C}" destId="{DF941197-FEFE-4489-8C80-FBA24E249AD9}" srcOrd="2" destOrd="0" presId="urn:microsoft.com/office/officeart/2018/2/layout/IconVerticalSolidList"/>
    <dgm:cxn modelId="{A7AC28D6-ACC1-4CFE-8553-14ED0361C99C}" type="presParOf" srcId="{33B3CB6C-9610-4E08-9D36-72734F1FE21C}" destId="{EDB2EB3B-EB3E-43B8-9574-D7DEDDA5A3F9}" srcOrd="3" destOrd="0" presId="urn:microsoft.com/office/officeart/2018/2/layout/IconVerticalSolidList"/>
    <dgm:cxn modelId="{EFEDA1AD-433A-4865-8488-6D5F9C1E8BA6}" type="presParOf" srcId="{668C6B73-4840-40C9-AE33-854D186D2FE2}" destId="{FCB073A2-B1C4-4E14-B59B-A611B91B1D42}" srcOrd="3" destOrd="0" presId="urn:microsoft.com/office/officeart/2018/2/layout/IconVerticalSolidList"/>
    <dgm:cxn modelId="{3A4814D0-21CB-45E5-B97B-BD6F28A9E356}" type="presParOf" srcId="{668C6B73-4840-40C9-AE33-854D186D2FE2}" destId="{145F7FA1-2B83-4CCA-BBB5-13A19B7D1B4A}" srcOrd="4" destOrd="0" presId="urn:microsoft.com/office/officeart/2018/2/layout/IconVerticalSolidList"/>
    <dgm:cxn modelId="{0F8AA19E-0E7D-4925-8F69-F1BAA5E06BD1}" type="presParOf" srcId="{145F7FA1-2B83-4CCA-BBB5-13A19B7D1B4A}" destId="{A4FB710B-3B7E-425D-B0DB-9C164A1D367E}" srcOrd="0" destOrd="0" presId="urn:microsoft.com/office/officeart/2018/2/layout/IconVerticalSolidList"/>
    <dgm:cxn modelId="{3CFF079A-D8AF-4CB7-8B6A-B84FB9998D9A}" type="presParOf" srcId="{145F7FA1-2B83-4CCA-BBB5-13A19B7D1B4A}" destId="{01F0A85F-373F-4E60-99A7-B554EBE5F600}" srcOrd="1" destOrd="0" presId="urn:microsoft.com/office/officeart/2018/2/layout/IconVerticalSolidList"/>
    <dgm:cxn modelId="{2874A392-8E76-440E-BEE8-CB0DDEE8960E}" type="presParOf" srcId="{145F7FA1-2B83-4CCA-BBB5-13A19B7D1B4A}" destId="{2A20D0A9-55AF-47D7-AFF5-746DBA440E1D}" srcOrd="2" destOrd="0" presId="urn:microsoft.com/office/officeart/2018/2/layout/IconVerticalSolidList"/>
    <dgm:cxn modelId="{033E4515-AFD6-4DD0-9AD3-27E7A08310E8}" type="presParOf" srcId="{145F7FA1-2B83-4CCA-BBB5-13A19B7D1B4A}" destId="{2356AF23-5E25-487F-BE7E-47530978A08B}" srcOrd="3" destOrd="0" presId="urn:microsoft.com/office/officeart/2018/2/layout/IconVerticalSolidList"/>
    <dgm:cxn modelId="{B4770A97-9074-481A-AFA4-D826A61458A5}" type="presParOf" srcId="{668C6B73-4840-40C9-AE33-854D186D2FE2}" destId="{E283C7F2-049E-4D27-98A9-36915F42D0A2}" srcOrd="5" destOrd="0" presId="urn:microsoft.com/office/officeart/2018/2/layout/IconVerticalSolidList"/>
    <dgm:cxn modelId="{1525EBEB-0E6D-42EE-ABFB-E98FE5D46E9C}" type="presParOf" srcId="{668C6B73-4840-40C9-AE33-854D186D2FE2}" destId="{056BADC9-4EF6-4DFC-947A-2CF3CE93D4DE}" srcOrd="6" destOrd="0" presId="urn:microsoft.com/office/officeart/2018/2/layout/IconVerticalSolidList"/>
    <dgm:cxn modelId="{7B7DC6DD-45E0-4F95-A4B6-3E3617F38D0E}" type="presParOf" srcId="{056BADC9-4EF6-4DFC-947A-2CF3CE93D4DE}" destId="{A1B33CCA-9630-48D3-8FA3-91E36B2D5C23}" srcOrd="0" destOrd="0" presId="urn:microsoft.com/office/officeart/2018/2/layout/IconVerticalSolidList"/>
    <dgm:cxn modelId="{1CD04EDA-1F6F-4C79-811C-441F9B531913}" type="presParOf" srcId="{056BADC9-4EF6-4DFC-947A-2CF3CE93D4DE}" destId="{AD0E2D03-E996-49A5-92B2-B8FB6B8B7C73}" srcOrd="1" destOrd="0" presId="urn:microsoft.com/office/officeart/2018/2/layout/IconVerticalSolidList"/>
    <dgm:cxn modelId="{36BDA75C-DA6F-4B81-BB27-2D44116CA50E}" type="presParOf" srcId="{056BADC9-4EF6-4DFC-947A-2CF3CE93D4DE}" destId="{FBF204F2-EFFE-47E7-90FD-C425FE3978A8}" srcOrd="2" destOrd="0" presId="urn:microsoft.com/office/officeart/2018/2/layout/IconVerticalSolidList"/>
    <dgm:cxn modelId="{5AB57834-F6DF-4FF3-830D-869BC002AB57}" type="presParOf" srcId="{056BADC9-4EF6-4DFC-947A-2CF3CE93D4DE}" destId="{A9E76FFC-0A90-4B21-B079-B872BF1AEB50}" srcOrd="3" destOrd="0" presId="urn:microsoft.com/office/officeart/2018/2/layout/IconVerticalSolidList"/>
    <dgm:cxn modelId="{4239E0E2-1854-4EE7-9B0A-547699BAEBEC}" type="presParOf" srcId="{668C6B73-4840-40C9-AE33-854D186D2FE2}" destId="{A4D59BA7-85A6-48C7-86B9-1A64CFE85DCA}" srcOrd="7" destOrd="0" presId="urn:microsoft.com/office/officeart/2018/2/layout/IconVerticalSolidList"/>
    <dgm:cxn modelId="{FA31B68F-1F30-416E-9DC0-64392D3593AC}" type="presParOf" srcId="{668C6B73-4840-40C9-AE33-854D186D2FE2}" destId="{52A5B4B2-A660-45CF-85FE-F37D2097D5D6}" srcOrd="8" destOrd="0" presId="urn:microsoft.com/office/officeart/2018/2/layout/IconVerticalSolidList"/>
    <dgm:cxn modelId="{00DBDF6D-CEC6-4660-BE67-C4E85AA98EE6}" type="presParOf" srcId="{52A5B4B2-A660-45CF-85FE-F37D2097D5D6}" destId="{07482E4C-C0D0-4BC7-B776-8697BDDE94A1}" srcOrd="0" destOrd="0" presId="urn:microsoft.com/office/officeart/2018/2/layout/IconVerticalSolidList"/>
    <dgm:cxn modelId="{8DFE5CF9-3EED-482B-B3CF-525931AF2955}" type="presParOf" srcId="{52A5B4B2-A660-45CF-85FE-F37D2097D5D6}" destId="{7E9CD0BA-328C-414F-B535-26C9BFE6803C}" srcOrd="1" destOrd="0" presId="urn:microsoft.com/office/officeart/2018/2/layout/IconVerticalSolidList"/>
    <dgm:cxn modelId="{8C09E4FB-667D-4755-9516-23AC8047644F}" type="presParOf" srcId="{52A5B4B2-A660-45CF-85FE-F37D2097D5D6}" destId="{09309F10-BD95-4E9C-B35D-D54153767759}" srcOrd="2" destOrd="0" presId="urn:microsoft.com/office/officeart/2018/2/layout/IconVerticalSolidList"/>
    <dgm:cxn modelId="{A075F831-F889-4F6D-8407-077B8C9FE146}" type="presParOf" srcId="{52A5B4B2-A660-45CF-85FE-F37D2097D5D6}" destId="{AE40DEB3-084D-417F-8E5C-67D900AD7041}" srcOrd="3" destOrd="0" presId="urn:microsoft.com/office/officeart/2018/2/layout/IconVerticalSolidList"/>
    <dgm:cxn modelId="{EE9AF3AC-77B6-4010-BFCB-1A74413F01F1}" type="presParOf" srcId="{668C6B73-4840-40C9-AE33-854D186D2FE2}" destId="{00437158-F342-43C9-A143-F224BBCDA2E1}" srcOrd="9" destOrd="0" presId="urn:microsoft.com/office/officeart/2018/2/layout/IconVerticalSolidList"/>
    <dgm:cxn modelId="{144E9923-7EC2-483B-BAD3-DCE0DF91DB0D}" type="presParOf" srcId="{668C6B73-4840-40C9-AE33-854D186D2FE2}" destId="{293C8483-9E23-4A2E-804A-84F11FF9F5C9}" srcOrd="10" destOrd="0" presId="urn:microsoft.com/office/officeart/2018/2/layout/IconVerticalSolidList"/>
    <dgm:cxn modelId="{14C5C872-CB87-4B47-B882-E179AAC0268A}" type="presParOf" srcId="{293C8483-9E23-4A2E-804A-84F11FF9F5C9}" destId="{DB6F90C7-C8BF-4949-A948-C36B4B8DACDD}" srcOrd="0" destOrd="0" presId="urn:microsoft.com/office/officeart/2018/2/layout/IconVerticalSolidList"/>
    <dgm:cxn modelId="{F64128BC-0F5F-4E71-9C67-0173E3994C00}" type="presParOf" srcId="{293C8483-9E23-4A2E-804A-84F11FF9F5C9}" destId="{8A8E566D-AD73-4ACE-B46D-FF63936D5DE1}" srcOrd="1" destOrd="0" presId="urn:microsoft.com/office/officeart/2018/2/layout/IconVerticalSolidList"/>
    <dgm:cxn modelId="{A309B18E-356A-495A-BDB6-C43FBDF76BB9}" type="presParOf" srcId="{293C8483-9E23-4A2E-804A-84F11FF9F5C9}" destId="{37AB6047-93A4-4C52-9C1E-4BE6DEA94968}" srcOrd="2" destOrd="0" presId="urn:microsoft.com/office/officeart/2018/2/layout/IconVerticalSolidList"/>
    <dgm:cxn modelId="{A61B5B8D-0D23-475B-9648-3CDCCD080DE3}" type="presParOf" srcId="{293C8483-9E23-4A2E-804A-84F11FF9F5C9}" destId="{4D2F2731-F37A-4007-8678-2D5497FA3A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F7D43-0600-4693-8DBE-4CBC992084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B556AF-AC86-442B-9E31-EA5318961BAD}">
      <dgm:prSet/>
      <dgm:spPr/>
      <dgm:t>
        <a:bodyPr/>
        <a:lstStyle/>
        <a:p>
          <a:r>
            <a:rPr lang="en-US"/>
            <a:t>Step 1: Import packages</a:t>
          </a:r>
        </a:p>
      </dgm:t>
    </dgm:pt>
    <dgm:pt modelId="{B9E3184E-D6DF-4C09-92DF-EDC2F96AD752}" type="parTrans" cxnId="{9D38473D-B31A-4671-B07D-AD5C833691AC}">
      <dgm:prSet/>
      <dgm:spPr/>
      <dgm:t>
        <a:bodyPr/>
        <a:lstStyle/>
        <a:p>
          <a:endParaRPr lang="en-US"/>
        </a:p>
      </dgm:t>
    </dgm:pt>
    <dgm:pt modelId="{E85951AE-D608-423B-9BDB-7465973012A7}" type="sibTrans" cxnId="{9D38473D-B31A-4671-B07D-AD5C833691AC}">
      <dgm:prSet/>
      <dgm:spPr/>
      <dgm:t>
        <a:bodyPr/>
        <a:lstStyle/>
        <a:p>
          <a:endParaRPr lang="en-US"/>
        </a:p>
      </dgm:t>
    </dgm:pt>
    <dgm:pt modelId="{CFC031F4-78CD-4728-8CBC-F5BC14654969}">
      <dgm:prSet/>
      <dgm:spPr/>
      <dgm:t>
        <a:bodyPr/>
        <a:lstStyle/>
        <a:p>
          <a:r>
            <a:rPr lang="en-US" dirty="0"/>
            <a:t>Step 2: Read from the following </a:t>
          </a:r>
          <a:r>
            <a:rPr lang="en-US" dirty="0" err="1"/>
            <a:t>url</a:t>
          </a:r>
          <a:r>
            <a:rPr lang="en-US" dirty="0"/>
            <a:t> (</a:t>
          </a:r>
          <a:r>
            <a:rPr lang="en-US" dirty="0">
              <a:hlinkClick xmlns:r="http://schemas.openxmlformats.org/officeDocument/2006/relationships" r:id="rId1"/>
            </a:rPr>
            <a:t>https://www.imdb.com/chart/top/?ref_=nv_mv_250</a:t>
          </a:r>
          <a:r>
            <a:rPr lang="en-US" dirty="0"/>
            <a:t>)</a:t>
          </a:r>
        </a:p>
      </dgm:t>
    </dgm:pt>
    <dgm:pt modelId="{3722B476-C4B0-4CEE-8CA5-6F18E673BB33}" type="parTrans" cxnId="{00090525-5D46-4F71-86C3-8983BDC80437}">
      <dgm:prSet/>
      <dgm:spPr/>
      <dgm:t>
        <a:bodyPr/>
        <a:lstStyle/>
        <a:p>
          <a:endParaRPr lang="en-US"/>
        </a:p>
      </dgm:t>
    </dgm:pt>
    <dgm:pt modelId="{0AB25602-10ED-4D21-A867-A6D059A7F5EC}" type="sibTrans" cxnId="{00090525-5D46-4F71-86C3-8983BDC80437}">
      <dgm:prSet/>
      <dgm:spPr/>
      <dgm:t>
        <a:bodyPr/>
        <a:lstStyle/>
        <a:p>
          <a:endParaRPr lang="en-US"/>
        </a:p>
      </dgm:t>
    </dgm:pt>
    <dgm:pt modelId="{1A30249B-0E2B-4C3A-8524-07611BFC05B3}">
      <dgm:prSet/>
      <dgm:spPr/>
      <dgm:t>
        <a:bodyPr/>
        <a:lstStyle/>
        <a:p>
          <a:r>
            <a:rPr lang="en-US" dirty="0"/>
            <a:t>Step 3: Scrape content from the </a:t>
          </a:r>
          <a:r>
            <a:rPr lang="en-US" dirty="0" err="1"/>
            <a:t>url</a:t>
          </a:r>
          <a:r>
            <a:rPr lang="en-US" dirty="0"/>
            <a:t> </a:t>
          </a:r>
        </a:p>
      </dgm:t>
    </dgm:pt>
    <dgm:pt modelId="{B0C6DE6C-9ACD-4153-8A87-67B0D3070238}" type="parTrans" cxnId="{FB0BBD8C-1753-4A7E-BFF4-9D1F983EDAE7}">
      <dgm:prSet/>
      <dgm:spPr/>
      <dgm:t>
        <a:bodyPr/>
        <a:lstStyle/>
        <a:p>
          <a:endParaRPr lang="en-US"/>
        </a:p>
      </dgm:t>
    </dgm:pt>
    <dgm:pt modelId="{5D0E920B-19E6-4153-842A-D94B4C744770}" type="sibTrans" cxnId="{FB0BBD8C-1753-4A7E-BFF4-9D1F983EDAE7}">
      <dgm:prSet/>
      <dgm:spPr/>
      <dgm:t>
        <a:bodyPr/>
        <a:lstStyle/>
        <a:p>
          <a:endParaRPr lang="en-US"/>
        </a:p>
      </dgm:t>
    </dgm:pt>
    <dgm:pt modelId="{44FE65D5-CDE6-4A26-8B09-7460942D7696}" type="pres">
      <dgm:prSet presAssocID="{429F7D43-0600-4693-8DBE-4CBC9920840E}" presName="root" presStyleCnt="0">
        <dgm:presLayoutVars>
          <dgm:dir/>
          <dgm:resizeHandles val="exact"/>
        </dgm:presLayoutVars>
      </dgm:prSet>
      <dgm:spPr/>
    </dgm:pt>
    <dgm:pt modelId="{69B3E04A-433E-4801-9ED1-5B5AF82409FD}" type="pres">
      <dgm:prSet presAssocID="{8DB556AF-AC86-442B-9E31-EA5318961BAD}" presName="compNode" presStyleCnt="0"/>
      <dgm:spPr/>
    </dgm:pt>
    <dgm:pt modelId="{44B38EBA-A1CA-441C-895A-DAA4C37A43E3}" type="pres">
      <dgm:prSet presAssocID="{8DB556AF-AC86-442B-9E31-EA5318961BAD}" presName="bgRect" presStyleLbl="bgShp" presStyleIdx="0" presStyleCnt="3"/>
      <dgm:spPr/>
    </dgm:pt>
    <dgm:pt modelId="{CFFF5A77-BB50-48C2-A0FC-556535C95BBC}" type="pres">
      <dgm:prSet presAssocID="{8DB556AF-AC86-442B-9E31-EA5318961BA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06E1B6-7D09-49B1-A7C1-000E53EE89F1}" type="pres">
      <dgm:prSet presAssocID="{8DB556AF-AC86-442B-9E31-EA5318961BAD}" presName="spaceRect" presStyleCnt="0"/>
      <dgm:spPr/>
    </dgm:pt>
    <dgm:pt modelId="{34AFAA59-A7C2-4470-ABB6-67952DC9F246}" type="pres">
      <dgm:prSet presAssocID="{8DB556AF-AC86-442B-9E31-EA5318961BAD}" presName="parTx" presStyleLbl="revTx" presStyleIdx="0" presStyleCnt="3">
        <dgm:presLayoutVars>
          <dgm:chMax val="0"/>
          <dgm:chPref val="0"/>
        </dgm:presLayoutVars>
      </dgm:prSet>
      <dgm:spPr/>
    </dgm:pt>
    <dgm:pt modelId="{AB07E6C0-F1A9-447C-B2C0-D3A479ED9F45}" type="pres">
      <dgm:prSet presAssocID="{E85951AE-D608-423B-9BDB-7465973012A7}" presName="sibTrans" presStyleCnt="0"/>
      <dgm:spPr/>
    </dgm:pt>
    <dgm:pt modelId="{50215F69-2931-4745-A5DE-3DD10F7B5CB4}" type="pres">
      <dgm:prSet presAssocID="{CFC031F4-78CD-4728-8CBC-F5BC14654969}" presName="compNode" presStyleCnt="0"/>
      <dgm:spPr/>
    </dgm:pt>
    <dgm:pt modelId="{48F1FEF3-69B9-44D4-ABDB-110F5A3EC8D2}" type="pres">
      <dgm:prSet presAssocID="{CFC031F4-78CD-4728-8CBC-F5BC14654969}" presName="bgRect" presStyleLbl="bgShp" presStyleIdx="1" presStyleCnt="3"/>
      <dgm:spPr/>
    </dgm:pt>
    <dgm:pt modelId="{BB98A2EA-729B-4E5F-8367-4FF0A9D7A05A}" type="pres">
      <dgm:prSet presAssocID="{CFC031F4-78CD-4728-8CBC-F5BC1465496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A22440E-8C4F-4F79-B1FF-CE8847534610}" type="pres">
      <dgm:prSet presAssocID="{CFC031F4-78CD-4728-8CBC-F5BC14654969}" presName="spaceRect" presStyleCnt="0"/>
      <dgm:spPr/>
    </dgm:pt>
    <dgm:pt modelId="{0FF6876A-F72D-42A6-95AD-8FE317F4A895}" type="pres">
      <dgm:prSet presAssocID="{CFC031F4-78CD-4728-8CBC-F5BC14654969}" presName="parTx" presStyleLbl="revTx" presStyleIdx="1" presStyleCnt="3">
        <dgm:presLayoutVars>
          <dgm:chMax val="0"/>
          <dgm:chPref val="0"/>
        </dgm:presLayoutVars>
      </dgm:prSet>
      <dgm:spPr/>
    </dgm:pt>
    <dgm:pt modelId="{9559AD3E-0F26-4662-8F29-66D8FDE15A59}" type="pres">
      <dgm:prSet presAssocID="{0AB25602-10ED-4D21-A867-A6D059A7F5EC}" presName="sibTrans" presStyleCnt="0"/>
      <dgm:spPr/>
    </dgm:pt>
    <dgm:pt modelId="{4975C461-E5E6-403E-8569-2FBAE7DDEBBA}" type="pres">
      <dgm:prSet presAssocID="{1A30249B-0E2B-4C3A-8524-07611BFC05B3}" presName="compNode" presStyleCnt="0"/>
      <dgm:spPr/>
    </dgm:pt>
    <dgm:pt modelId="{C80196C5-4C99-44E4-AF50-83C3BA504F93}" type="pres">
      <dgm:prSet presAssocID="{1A30249B-0E2B-4C3A-8524-07611BFC05B3}" presName="bgRect" presStyleLbl="bgShp" presStyleIdx="2" presStyleCnt="3"/>
      <dgm:spPr/>
    </dgm:pt>
    <dgm:pt modelId="{78CF3895-57AA-4495-BA1F-724B02FE6E80}" type="pres">
      <dgm:prSet presAssocID="{1A30249B-0E2B-4C3A-8524-07611BFC05B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FDAB9-CD82-4E65-A3B7-4B05C0905116}" type="pres">
      <dgm:prSet presAssocID="{1A30249B-0E2B-4C3A-8524-07611BFC05B3}" presName="spaceRect" presStyleCnt="0"/>
      <dgm:spPr/>
    </dgm:pt>
    <dgm:pt modelId="{70BF477F-643A-4588-B97A-3394277D631E}" type="pres">
      <dgm:prSet presAssocID="{1A30249B-0E2B-4C3A-8524-07611BFC05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090525-5D46-4F71-86C3-8983BDC80437}" srcId="{429F7D43-0600-4693-8DBE-4CBC9920840E}" destId="{CFC031F4-78CD-4728-8CBC-F5BC14654969}" srcOrd="1" destOrd="0" parTransId="{3722B476-C4B0-4CEE-8CA5-6F18E673BB33}" sibTransId="{0AB25602-10ED-4D21-A867-A6D059A7F5EC}"/>
    <dgm:cxn modelId="{9D38473D-B31A-4671-B07D-AD5C833691AC}" srcId="{429F7D43-0600-4693-8DBE-4CBC9920840E}" destId="{8DB556AF-AC86-442B-9E31-EA5318961BAD}" srcOrd="0" destOrd="0" parTransId="{B9E3184E-D6DF-4C09-92DF-EDC2F96AD752}" sibTransId="{E85951AE-D608-423B-9BDB-7465973012A7}"/>
    <dgm:cxn modelId="{E54BC670-8D3D-44B7-8DA1-4C42827A8A16}" type="presOf" srcId="{8DB556AF-AC86-442B-9E31-EA5318961BAD}" destId="{34AFAA59-A7C2-4470-ABB6-67952DC9F246}" srcOrd="0" destOrd="0" presId="urn:microsoft.com/office/officeart/2018/2/layout/IconVerticalSolidList"/>
    <dgm:cxn modelId="{FB0BBD8C-1753-4A7E-BFF4-9D1F983EDAE7}" srcId="{429F7D43-0600-4693-8DBE-4CBC9920840E}" destId="{1A30249B-0E2B-4C3A-8524-07611BFC05B3}" srcOrd="2" destOrd="0" parTransId="{B0C6DE6C-9ACD-4153-8A87-67B0D3070238}" sibTransId="{5D0E920B-19E6-4153-842A-D94B4C744770}"/>
    <dgm:cxn modelId="{25A820C3-24CA-4206-B99B-4EDC06E910F7}" type="presOf" srcId="{1A30249B-0E2B-4C3A-8524-07611BFC05B3}" destId="{70BF477F-643A-4588-B97A-3394277D631E}" srcOrd="0" destOrd="0" presId="urn:microsoft.com/office/officeart/2018/2/layout/IconVerticalSolidList"/>
    <dgm:cxn modelId="{63893FC9-79C0-4CEC-A820-FBA163AEC072}" type="presOf" srcId="{CFC031F4-78CD-4728-8CBC-F5BC14654969}" destId="{0FF6876A-F72D-42A6-95AD-8FE317F4A895}" srcOrd="0" destOrd="0" presId="urn:microsoft.com/office/officeart/2018/2/layout/IconVerticalSolidList"/>
    <dgm:cxn modelId="{23F125E4-7DD2-40B0-AFD2-869B168F2E23}" type="presOf" srcId="{429F7D43-0600-4693-8DBE-4CBC9920840E}" destId="{44FE65D5-CDE6-4A26-8B09-7460942D7696}" srcOrd="0" destOrd="0" presId="urn:microsoft.com/office/officeart/2018/2/layout/IconVerticalSolidList"/>
    <dgm:cxn modelId="{14F9E280-21D6-4CA2-B4C4-C9483D1123B4}" type="presParOf" srcId="{44FE65D5-CDE6-4A26-8B09-7460942D7696}" destId="{69B3E04A-433E-4801-9ED1-5B5AF82409FD}" srcOrd="0" destOrd="0" presId="urn:microsoft.com/office/officeart/2018/2/layout/IconVerticalSolidList"/>
    <dgm:cxn modelId="{3FD3467C-8BF2-446F-93FE-DA0E8CFE88C6}" type="presParOf" srcId="{69B3E04A-433E-4801-9ED1-5B5AF82409FD}" destId="{44B38EBA-A1CA-441C-895A-DAA4C37A43E3}" srcOrd="0" destOrd="0" presId="urn:microsoft.com/office/officeart/2018/2/layout/IconVerticalSolidList"/>
    <dgm:cxn modelId="{DD9220F2-C1F1-4D1C-B0C2-6C0FAB14D064}" type="presParOf" srcId="{69B3E04A-433E-4801-9ED1-5B5AF82409FD}" destId="{CFFF5A77-BB50-48C2-A0FC-556535C95BBC}" srcOrd="1" destOrd="0" presId="urn:microsoft.com/office/officeart/2018/2/layout/IconVerticalSolidList"/>
    <dgm:cxn modelId="{953F629D-ECD6-4504-8AE1-46833B8234A9}" type="presParOf" srcId="{69B3E04A-433E-4801-9ED1-5B5AF82409FD}" destId="{E306E1B6-7D09-49B1-A7C1-000E53EE89F1}" srcOrd="2" destOrd="0" presId="urn:microsoft.com/office/officeart/2018/2/layout/IconVerticalSolidList"/>
    <dgm:cxn modelId="{7EB4D9AB-089B-4D7E-BF30-AC065E433775}" type="presParOf" srcId="{69B3E04A-433E-4801-9ED1-5B5AF82409FD}" destId="{34AFAA59-A7C2-4470-ABB6-67952DC9F246}" srcOrd="3" destOrd="0" presId="urn:microsoft.com/office/officeart/2018/2/layout/IconVerticalSolidList"/>
    <dgm:cxn modelId="{4A338D69-B078-4219-980F-E2B3707B2393}" type="presParOf" srcId="{44FE65D5-CDE6-4A26-8B09-7460942D7696}" destId="{AB07E6C0-F1A9-447C-B2C0-D3A479ED9F45}" srcOrd="1" destOrd="0" presId="urn:microsoft.com/office/officeart/2018/2/layout/IconVerticalSolidList"/>
    <dgm:cxn modelId="{4B2372D8-5AA2-42E0-BE7B-5157CE26A30E}" type="presParOf" srcId="{44FE65D5-CDE6-4A26-8B09-7460942D7696}" destId="{50215F69-2931-4745-A5DE-3DD10F7B5CB4}" srcOrd="2" destOrd="0" presId="urn:microsoft.com/office/officeart/2018/2/layout/IconVerticalSolidList"/>
    <dgm:cxn modelId="{082EC013-FD39-4414-B1F1-0835816E83F0}" type="presParOf" srcId="{50215F69-2931-4745-A5DE-3DD10F7B5CB4}" destId="{48F1FEF3-69B9-44D4-ABDB-110F5A3EC8D2}" srcOrd="0" destOrd="0" presId="urn:microsoft.com/office/officeart/2018/2/layout/IconVerticalSolidList"/>
    <dgm:cxn modelId="{8D46FB10-FF20-4BEF-9AAF-480742620BEB}" type="presParOf" srcId="{50215F69-2931-4745-A5DE-3DD10F7B5CB4}" destId="{BB98A2EA-729B-4E5F-8367-4FF0A9D7A05A}" srcOrd="1" destOrd="0" presId="urn:microsoft.com/office/officeart/2018/2/layout/IconVerticalSolidList"/>
    <dgm:cxn modelId="{F4313620-934D-441C-8148-5FA5EDDB0068}" type="presParOf" srcId="{50215F69-2931-4745-A5DE-3DD10F7B5CB4}" destId="{3A22440E-8C4F-4F79-B1FF-CE8847534610}" srcOrd="2" destOrd="0" presId="urn:microsoft.com/office/officeart/2018/2/layout/IconVerticalSolidList"/>
    <dgm:cxn modelId="{B34276EF-CC41-4CDF-AC6B-E69E3912ACAF}" type="presParOf" srcId="{50215F69-2931-4745-A5DE-3DD10F7B5CB4}" destId="{0FF6876A-F72D-42A6-95AD-8FE317F4A895}" srcOrd="3" destOrd="0" presId="urn:microsoft.com/office/officeart/2018/2/layout/IconVerticalSolidList"/>
    <dgm:cxn modelId="{08450CFA-1766-43C2-8DE6-4E6625DEA0D3}" type="presParOf" srcId="{44FE65D5-CDE6-4A26-8B09-7460942D7696}" destId="{9559AD3E-0F26-4662-8F29-66D8FDE15A59}" srcOrd="3" destOrd="0" presId="urn:microsoft.com/office/officeart/2018/2/layout/IconVerticalSolidList"/>
    <dgm:cxn modelId="{38CA35CC-341F-4512-BD6C-91C0D483A26C}" type="presParOf" srcId="{44FE65D5-CDE6-4A26-8B09-7460942D7696}" destId="{4975C461-E5E6-403E-8569-2FBAE7DDEBBA}" srcOrd="4" destOrd="0" presId="urn:microsoft.com/office/officeart/2018/2/layout/IconVerticalSolidList"/>
    <dgm:cxn modelId="{19B24017-DF58-4BAE-8E5C-16D6845CE37A}" type="presParOf" srcId="{4975C461-E5E6-403E-8569-2FBAE7DDEBBA}" destId="{C80196C5-4C99-44E4-AF50-83C3BA504F93}" srcOrd="0" destOrd="0" presId="urn:microsoft.com/office/officeart/2018/2/layout/IconVerticalSolidList"/>
    <dgm:cxn modelId="{F99B74DB-781E-4819-BBA4-83B02454ABDF}" type="presParOf" srcId="{4975C461-E5E6-403E-8569-2FBAE7DDEBBA}" destId="{78CF3895-57AA-4495-BA1F-724B02FE6E80}" srcOrd="1" destOrd="0" presId="urn:microsoft.com/office/officeart/2018/2/layout/IconVerticalSolidList"/>
    <dgm:cxn modelId="{787853D0-B24E-46B1-9DA8-D314295579B4}" type="presParOf" srcId="{4975C461-E5E6-403E-8569-2FBAE7DDEBBA}" destId="{FBEFDAB9-CD82-4E65-A3B7-4B05C0905116}" srcOrd="2" destOrd="0" presId="urn:microsoft.com/office/officeart/2018/2/layout/IconVerticalSolidList"/>
    <dgm:cxn modelId="{99169E42-0D5C-4845-8650-9F4D7944C413}" type="presParOf" srcId="{4975C461-E5E6-403E-8569-2FBAE7DDEBBA}" destId="{70BF477F-643A-4588-B97A-3394277D63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1C7A5-3A4B-42BA-B1B8-D17BC7080F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4672B-48E5-4886-8A6A-622A8ED6F07A}">
      <dgm:prSet/>
      <dgm:spPr/>
      <dgm:t>
        <a:bodyPr/>
        <a:lstStyle/>
        <a:p>
          <a:r>
            <a:rPr lang="en-US"/>
            <a:t>Get the table</a:t>
          </a:r>
        </a:p>
      </dgm:t>
    </dgm:pt>
    <dgm:pt modelId="{360F7A1B-94E2-44B6-89E6-0F628B5C2FE3}" type="parTrans" cxnId="{2744B628-2DD1-4EBE-AFC2-32F4E3D462EA}">
      <dgm:prSet/>
      <dgm:spPr/>
      <dgm:t>
        <a:bodyPr/>
        <a:lstStyle/>
        <a:p>
          <a:endParaRPr lang="en-US"/>
        </a:p>
      </dgm:t>
    </dgm:pt>
    <dgm:pt modelId="{0386D179-A3B2-4BAA-B1C8-CCFF83289FD5}" type="sibTrans" cxnId="{2744B628-2DD1-4EBE-AFC2-32F4E3D462EA}">
      <dgm:prSet/>
      <dgm:spPr/>
      <dgm:t>
        <a:bodyPr/>
        <a:lstStyle/>
        <a:p>
          <a:endParaRPr lang="en-US"/>
        </a:p>
      </dgm:t>
    </dgm:pt>
    <dgm:pt modelId="{23827D90-8838-4066-A4B9-4BFA7E8E0AAB}">
      <dgm:prSet/>
      <dgm:spPr/>
      <dgm:t>
        <a:bodyPr/>
        <a:lstStyle/>
        <a:p>
          <a:r>
            <a:rPr lang="en-US"/>
            <a:t>Get all rows</a:t>
          </a:r>
        </a:p>
      </dgm:t>
    </dgm:pt>
    <dgm:pt modelId="{623386EB-EB2B-4FF9-935F-D777726753F7}" type="parTrans" cxnId="{7AE5DD3B-45A6-473A-8626-EB6BC3F18FD6}">
      <dgm:prSet/>
      <dgm:spPr/>
      <dgm:t>
        <a:bodyPr/>
        <a:lstStyle/>
        <a:p>
          <a:endParaRPr lang="en-US"/>
        </a:p>
      </dgm:t>
    </dgm:pt>
    <dgm:pt modelId="{3ECDE5E2-2A73-4F5D-92E4-3FF5DD19C95D}" type="sibTrans" cxnId="{7AE5DD3B-45A6-473A-8626-EB6BC3F18FD6}">
      <dgm:prSet/>
      <dgm:spPr/>
      <dgm:t>
        <a:bodyPr/>
        <a:lstStyle/>
        <a:p>
          <a:endParaRPr lang="en-US"/>
        </a:p>
      </dgm:t>
    </dgm:pt>
    <dgm:pt modelId="{1159C98B-D57D-4DBC-85AF-9850BB400D45}">
      <dgm:prSet/>
      <dgm:spPr/>
      <dgm:t>
        <a:bodyPr/>
        <a:lstStyle/>
        <a:p>
          <a:r>
            <a:rPr lang="en-US"/>
            <a:t>Read column values in each row</a:t>
          </a:r>
        </a:p>
      </dgm:t>
    </dgm:pt>
    <dgm:pt modelId="{66941F69-BA37-4922-AE1A-4306B803A3EC}" type="parTrans" cxnId="{53378671-68A2-408A-916A-EEE8078AFA8A}">
      <dgm:prSet/>
      <dgm:spPr/>
      <dgm:t>
        <a:bodyPr/>
        <a:lstStyle/>
        <a:p>
          <a:endParaRPr lang="en-US"/>
        </a:p>
      </dgm:t>
    </dgm:pt>
    <dgm:pt modelId="{42768C84-377D-42A9-9C26-7CFEEC303B86}" type="sibTrans" cxnId="{53378671-68A2-408A-916A-EEE8078AFA8A}">
      <dgm:prSet/>
      <dgm:spPr/>
      <dgm:t>
        <a:bodyPr/>
        <a:lstStyle/>
        <a:p>
          <a:endParaRPr lang="en-US"/>
        </a:p>
      </dgm:t>
    </dgm:pt>
    <dgm:pt modelId="{1014B966-F56D-4D0E-8EB5-B9F716812AF3}">
      <dgm:prSet/>
      <dgm:spPr/>
      <dgm:t>
        <a:bodyPr/>
        <a:lstStyle/>
        <a:p>
          <a:r>
            <a:rPr lang="en-US" dirty="0"/>
            <a:t>Get the links from column values</a:t>
          </a:r>
        </a:p>
      </dgm:t>
    </dgm:pt>
    <dgm:pt modelId="{E43B23F5-DA60-413B-B006-207EA6A9E32A}" type="parTrans" cxnId="{1A16D572-E1F0-4238-815A-50EDEA5D5BEE}">
      <dgm:prSet/>
      <dgm:spPr/>
      <dgm:t>
        <a:bodyPr/>
        <a:lstStyle/>
        <a:p>
          <a:endParaRPr lang="en-US"/>
        </a:p>
      </dgm:t>
    </dgm:pt>
    <dgm:pt modelId="{BE5A8508-BC2E-4465-9CA4-B0A599EC0DA9}" type="sibTrans" cxnId="{1A16D572-E1F0-4238-815A-50EDEA5D5BEE}">
      <dgm:prSet/>
      <dgm:spPr/>
      <dgm:t>
        <a:bodyPr/>
        <a:lstStyle/>
        <a:p>
          <a:endParaRPr lang="en-US"/>
        </a:p>
      </dgm:t>
    </dgm:pt>
    <dgm:pt modelId="{5EDA2133-6EB2-4BDC-9F1C-027139F8DB90}" type="pres">
      <dgm:prSet presAssocID="{5E61C7A5-3A4B-42BA-B1B8-D17BC7080FE1}" presName="root" presStyleCnt="0">
        <dgm:presLayoutVars>
          <dgm:dir/>
          <dgm:resizeHandles val="exact"/>
        </dgm:presLayoutVars>
      </dgm:prSet>
      <dgm:spPr/>
    </dgm:pt>
    <dgm:pt modelId="{E870A231-8812-4ABC-BDDF-D9BDDD39583B}" type="pres">
      <dgm:prSet presAssocID="{CF24672B-48E5-4886-8A6A-622A8ED6F07A}" presName="compNode" presStyleCnt="0"/>
      <dgm:spPr/>
    </dgm:pt>
    <dgm:pt modelId="{A28EACD3-CCC7-4FE8-A809-62DB31D81663}" type="pres">
      <dgm:prSet presAssocID="{CF24672B-48E5-4886-8A6A-622A8ED6F07A}" presName="bgRect" presStyleLbl="bgShp" presStyleIdx="0" presStyleCnt="4"/>
      <dgm:spPr/>
    </dgm:pt>
    <dgm:pt modelId="{105A1811-6635-4FEC-937E-1109A253C141}" type="pres">
      <dgm:prSet presAssocID="{CF24672B-48E5-4886-8A6A-622A8ED6F0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5CB427A3-D1BC-47C8-A51D-08AFB89FE09E}" type="pres">
      <dgm:prSet presAssocID="{CF24672B-48E5-4886-8A6A-622A8ED6F07A}" presName="spaceRect" presStyleCnt="0"/>
      <dgm:spPr/>
    </dgm:pt>
    <dgm:pt modelId="{8C0EF35B-E949-4808-9927-DE81A27E582E}" type="pres">
      <dgm:prSet presAssocID="{CF24672B-48E5-4886-8A6A-622A8ED6F07A}" presName="parTx" presStyleLbl="revTx" presStyleIdx="0" presStyleCnt="4">
        <dgm:presLayoutVars>
          <dgm:chMax val="0"/>
          <dgm:chPref val="0"/>
        </dgm:presLayoutVars>
      </dgm:prSet>
      <dgm:spPr/>
    </dgm:pt>
    <dgm:pt modelId="{37301504-40C9-4D53-9FAC-18F4772699A2}" type="pres">
      <dgm:prSet presAssocID="{0386D179-A3B2-4BAA-B1C8-CCFF83289FD5}" presName="sibTrans" presStyleCnt="0"/>
      <dgm:spPr/>
    </dgm:pt>
    <dgm:pt modelId="{36B689D0-43C7-4670-8647-B74E1B31B5F9}" type="pres">
      <dgm:prSet presAssocID="{23827D90-8838-4066-A4B9-4BFA7E8E0AAB}" presName="compNode" presStyleCnt="0"/>
      <dgm:spPr/>
    </dgm:pt>
    <dgm:pt modelId="{F566125E-1832-4163-B3DD-3C1CEA339D10}" type="pres">
      <dgm:prSet presAssocID="{23827D90-8838-4066-A4B9-4BFA7E8E0AAB}" presName="bgRect" presStyleLbl="bgShp" presStyleIdx="1" presStyleCnt="4"/>
      <dgm:spPr/>
    </dgm:pt>
    <dgm:pt modelId="{2B48E804-2231-43D2-BB7C-4CFA70E68B04}" type="pres">
      <dgm:prSet presAssocID="{23827D90-8838-4066-A4B9-4BFA7E8E0A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tical"/>
        </a:ext>
      </dgm:extLst>
    </dgm:pt>
    <dgm:pt modelId="{E9063A6F-6587-47B4-8362-C7D4CDB016C1}" type="pres">
      <dgm:prSet presAssocID="{23827D90-8838-4066-A4B9-4BFA7E8E0AAB}" presName="spaceRect" presStyleCnt="0"/>
      <dgm:spPr/>
    </dgm:pt>
    <dgm:pt modelId="{3B6CF4F2-8659-4FCB-A7C4-157C2D5617B5}" type="pres">
      <dgm:prSet presAssocID="{23827D90-8838-4066-A4B9-4BFA7E8E0AAB}" presName="parTx" presStyleLbl="revTx" presStyleIdx="1" presStyleCnt="4">
        <dgm:presLayoutVars>
          <dgm:chMax val="0"/>
          <dgm:chPref val="0"/>
        </dgm:presLayoutVars>
      </dgm:prSet>
      <dgm:spPr/>
    </dgm:pt>
    <dgm:pt modelId="{D98FF3B0-8DAB-4995-BF83-B3AB1D0580F8}" type="pres">
      <dgm:prSet presAssocID="{3ECDE5E2-2A73-4F5D-92E4-3FF5DD19C95D}" presName="sibTrans" presStyleCnt="0"/>
      <dgm:spPr/>
    </dgm:pt>
    <dgm:pt modelId="{858EFA62-9326-4644-8C45-140A0D8A0891}" type="pres">
      <dgm:prSet presAssocID="{1159C98B-D57D-4DBC-85AF-9850BB400D45}" presName="compNode" presStyleCnt="0"/>
      <dgm:spPr/>
    </dgm:pt>
    <dgm:pt modelId="{C2D9B91C-CE8A-4CB5-8560-EAA4A4F191EC}" type="pres">
      <dgm:prSet presAssocID="{1159C98B-D57D-4DBC-85AF-9850BB400D45}" presName="bgRect" presStyleLbl="bgShp" presStyleIdx="2" presStyleCnt="4"/>
      <dgm:spPr/>
    </dgm:pt>
    <dgm:pt modelId="{7AFCD0A3-2C3B-41E0-AD60-4B12513855C3}" type="pres">
      <dgm:prSet presAssocID="{1159C98B-D57D-4DBC-85AF-9850BB400D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E9ADC5-7AFD-4A56-8836-872D6A8D9FE3}" type="pres">
      <dgm:prSet presAssocID="{1159C98B-D57D-4DBC-85AF-9850BB400D45}" presName="spaceRect" presStyleCnt="0"/>
      <dgm:spPr/>
    </dgm:pt>
    <dgm:pt modelId="{A5546E15-FB76-491A-8919-A118CA10234B}" type="pres">
      <dgm:prSet presAssocID="{1159C98B-D57D-4DBC-85AF-9850BB400D45}" presName="parTx" presStyleLbl="revTx" presStyleIdx="2" presStyleCnt="4">
        <dgm:presLayoutVars>
          <dgm:chMax val="0"/>
          <dgm:chPref val="0"/>
        </dgm:presLayoutVars>
      </dgm:prSet>
      <dgm:spPr/>
    </dgm:pt>
    <dgm:pt modelId="{29AA90AB-DF8E-418D-B0C7-E45AAA843202}" type="pres">
      <dgm:prSet presAssocID="{42768C84-377D-42A9-9C26-7CFEEC303B86}" presName="sibTrans" presStyleCnt="0"/>
      <dgm:spPr/>
    </dgm:pt>
    <dgm:pt modelId="{C2920221-B94B-4BF2-BE96-C71F2B322848}" type="pres">
      <dgm:prSet presAssocID="{1014B966-F56D-4D0E-8EB5-B9F716812AF3}" presName="compNode" presStyleCnt="0"/>
      <dgm:spPr/>
    </dgm:pt>
    <dgm:pt modelId="{BB2164DF-FEBC-466D-92BC-19826501F00A}" type="pres">
      <dgm:prSet presAssocID="{1014B966-F56D-4D0E-8EB5-B9F716812AF3}" presName="bgRect" presStyleLbl="bgShp" presStyleIdx="3" presStyleCnt="4"/>
      <dgm:spPr/>
    </dgm:pt>
    <dgm:pt modelId="{FCA2DC06-E3F0-4575-99E6-DFC71EBC7B36}" type="pres">
      <dgm:prSet presAssocID="{1014B966-F56D-4D0E-8EB5-B9F716812A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C9A658A-1312-42AF-B0D6-9BD67C37E984}" type="pres">
      <dgm:prSet presAssocID="{1014B966-F56D-4D0E-8EB5-B9F716812AF3}" presName="spaceRect" presStyleCnt="0"/>
      <dgm:spPr/>
    </dgm:pt>
    <dgm:pt modelId="{2AA98141-F4D0-481F-95F6-2B11BFEB1F37}" type="pres">
      <dgm:prSet presAssocID="{1014B966-F56D-4D0E-8EB5-B9F716812A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44B628-2DD1-4EBE-AFC2-32F4E3D462EA}" srcId="{5E61C7A5-3A4B-42BA-B1B8-D17BC7080FE1}" destId="{CF24672B-48E5-4886-8A6A-622A8ED6F07A}" srcOrd="0" destOrd="0" parTransId="{360F7A1B-94E2-44B6-89E6-0F628B5C2FE3}" sibTransId="{0386D179-A3B2-4BAA-B1C8-CCFF83289FD5}"/>
    <dgm:cxn modelId="{7AE5DD3B-45A6-473A-8626-EB6BC3F18FD6}" srcId="{5E61C7A5-3A4B-42BA-B1B8-D17BC7080FE1}" destId="{23827D90-8838-4066-A4B9-4BFA7E8E0AAB}" srcOrd="1" destOrd="0" parTransId="{623386EB-EB2B-4FF9-935F-D777726753F7}" sibTransId="{3ECDE5E2-2A73-4F5D-92E4-3FF5DD19C95D}"/>
    <dgm:cxn modelId="{53378671-68A2-408A-916A-EEE8078AFA8A}" srcId="{5E61C7A5-3A4B-42BA-B1B8-D17BC7080FE1}" destId="{1159C98B-D57D-4DBC-85AF-9850BB400D45}" srcOrd="2" destOrd="0" parTransId="{66941F69-BA37-4922-AE1A-4306B803A3EC}" sibTransId="{42768C84-377D-42A9-9C26-7CFEEC303B86}"/>
    <dgm:cxn modelId="{1A16D572-E1F0-4238-815A-50EDEA5D5BEE}" srcId="{5E61C7A5-3A4B-42BA-B1B8-D17BC7080FE1}" destId="{1014B966-F56D-4D0E-8EB5-B9F716812AF3}" srcOrd="3" destOrd="0" parTransId="{E43B23F5-DA60-413B-B006-207EA6A9E32A}" sibTransId="{BE5A8508-BC2E-4465-9CA4-B0A599EC0DA9}"/>
    <dgm:cxn modelId="{8576C38F-3952-4AF7-AAEE-C26407E9641C}" type="presOf" srcId="{1159C98B-D57D-4DBC-85AF-9850BB400D45}" destId="{A5546E15-FB76-491A-8919-A118CA10234B}" srcOrd="0" destOrd="0" presId="urn:microsoft.com/office/officeart/2018/2/layout/IconVerticalSolidList"/>
    <dgm:cxn modelId="{4BBD3496-C88C-469F-95E5-B7CFE64ABE69}" type="presOf" srcId="{23827D90-8838-4066-A4B9-4BFA7E8E0AAB}" destId="{3B6CF4F2-8659-4FCB-A7C4-157C2D5617B5}" srcOrd="0" destOrd="0" presId="urn:microsoft.com/office/officeart/2018/2/layout/IconVerticalSolidList"/>
    <dgm:cxn modelId="{B2E7DFAD-CC44-47D9-951B-59DF962AE6E1}" type="presOf" srcId="{5E61C7A5-3A4B-42BA-B1B8-D17BC7080FE1}" destId="{5EDA2133-6EB2-4BDC-9F1C-027139F8DB90}" srcOrd="0" destOrd="0" presId="urn:microsoft.com/office/officeart/2018/2/layout/IconVerticalSolidList"/>
    <dgm:cxn modelId="{5563C8F3-5C4E-4CF5-AE3E-A06E752EBF63}" type="presOf" srcId="{1014B966-F56D-4D0E-8EB5-B9F716812AF3}" destId="{2AA98141-F4D0-481F-95F6-2B11BFEB1F37}" srcOrd="0" destOrd="0" presId="urn:microsoft.com/office/officeart/2018/2/layout/IconVerticalSolidList"/>
    <dgm:cxn modelId="{EBE82CF8-CB8F-4B78-8D8A-C93033CFF97B}" type="presOf" srcId="{CF24672B-48E5-4886-8A6A-622A8ED6F07A}" destId="{8C0EF35B-E949-4808-9927-DE81A27E582E}" srcOrd="0" destOrd="0" presId="urn:microsoft.com/office/officeart/2018/2/layout/IconVerticalSolidList"/>
    <dgm:cxn modelId="{5B6AE91D-ABF3-482F-9850-DBB25C4DBFA2}" type="presParOf" srcId="{5EDA2133-6EB2-4BDC-9F1C-027139F8DB90}" destId="{E870A231-8812-4ABC-BDDF-D9BDDD39583B}" srcOrd="0" destOrd="0" presId="urn:microsoft.com/office/officeart/2018/2/layout/IconVerticalSolidList"/>
    <dgm:cxn modelId="{34140241-9F60-4B75-AA3E-BC761F23E22F}" type="presParOf" srcId="{E870A231-8812-4ABC-BDDF-D9BDDD39583B}" destId="{A28EACD3-CCC7-4FE8-A809-62DB31D81663}" srcOrd="0" destOrd="0" presId="urn:microsoft.com/office/officeart/2018/2/layout/IconVerticalSolidList"/>
    <dgm:cxn modelId="{72BD4EB8-D9B3-4FDD-BBA3-4C8DD5497C42}" type="presParOf" srcId="{E870A231-8812-4ABC-BDDF-D9BDDD39583B}" destId="{105A1811-6635-4FEC-937E-1109A253C141}" srcOrd="1" destOrd="0" presId="urn:microsoft.com/office/officeart/2018/2/layout/IconVerticalSolidList"/>
    <dgm:cxn modelId="{F9A382E5-A4AF-42B2-8F00-F6DC8CB45D8E}" type="presParOf" srcId="{E870A231-8812-4ABC-BDDF-D9BDDD39583B}" destId="{5CB427A3-D1BC-47C8-A51D-08AFB89FE09E}" srcOrd="2" destOrd="0" presId="urn:microsoft.com/office/officeart/2018/2/layout/IconVerticalSolidList"/>
    <dgm:cxn modelId="{F53DD5D4-DFD7-44C9-A32E-792D5F45D690}" type="presParOf" srcId="{E870A231-8812-4ABC-BDDF-D9BDDD39583B}" destId="{8C0EF35B-E949-4808-9927-DE81A27E582E}" srcOrd="3" destOrd="0" presId="urn:microsoft.com/office/officeart/2018/2/layout/IconVerticalSolidList"/>
    <dgm:cxn modelId="{8D6BF921-B892-4D58-9741-A1ADE2E9E1E3}" type="presParOf" srcId="{5EDA2133-6EB2-4BDC-9F1C-027139F8DB90}" destId="{37301504-40C9-4D53-9FAC-18F4772699A2}" srcOrd="1" destOrd="0" presId="urn:microsoft.com/office/officeart/2018/2/layout/IconVerticalSolidList"/>
    <dgm:cxn modelId="{23B77E05-419F-4752-9753-1A0308E136E6}" type="presParOf" srcId="{5EDA2133-6EB2-4BDC-9F1C-027139F8DB90}" destId="{36B689D0-43C7-4670-8647-B74E1B31B5F9}" srcOrd="2" destOrd="0" presId="urn:microsoft.com/office/officeart/2018/2/layout/IconVerticalSolidList"/>
    <dgm:cxn modelId="{8322D869-FF33-4A86-9AC3-ADE48A65BAFD}" type="presParOf" srcId="{36B689D0-43C7-4670-8647-B74E1B31B5F9}" destId="{F566125E-1832-4163-B3DD-3C1CEA339D10}" srcOrd="0" destOrd="0" presId="urn:microsoft.com/office/officeart/2018/2/layout/IconVerticalSolidList"/>
    <dgm:cxn modelId="{916E86EE-E6FE-4948-8E2A-F2DEA75860D8}" type="presParOf" srcId="{36B689D0-43C7-4670-8647-B74E1B31B5F9}" destId="{2B48E804-2231-43D2-BB7C-4CFA70E68B04}" srcOrd="1" destOrd="0" presId="urn:microsoft.com/office/officeart/2018/2/layout/IconVerticalSolidList"/>
    <dgm:cxn modelId="{C86FF059-3FDC-41FA-BC52-3ECD779219E7}" type="presParOf" srcId="{36B689D0-43C7-4670-8647-B74E1B31B5F9}" destId="{E9063A6F-6587-47B4-8362-C7D4CDB016C1}" srcOrd="2" destOrd="0" presId="urn:microsoft.com/office/officeart/2018/2/layout/IconVerticalSolidList"/>
    <dgm:cxn modelId="{E038642D-61FE-458C-98A4-24D798CB00DD}" type="presParOf" srcId="{36B689D0-43C7-4670-8647-B74E1B31B5F9}" destId="{3B6CF4F2-8659-4FCB-A7C4-157C2D5617B5}" srcOrd="3" destOrd="0" presId="urn:microsoft.com/office/officeart/2018/2/layout/IconVerticalSolidList"/>
    <dgm:cxn modelId="{A275AAAA-2B43-4BD2-B524-012CF3E5E92B}" type="presParOf" srcId="{5EDA2133-6EB2-4BDC-9F1C-027139F8DB90}" destId="{D98FF3B0-8DAB-4995-BF83-B3AB1D0580F8}" srcOrd="3" destOrd="0" presId="urn:microsoft.com/office/officeart/2018/2/layout/IconVerticalSolidList"/>
    <dgm:cxn modelId="{855BB7B7-8E30-4567-A98C-D7827D705DD2}" type="presParOf" srcId="{5EDA2133-6EB2-4BDC-9F1C-027139F8DB90}" destId="{858EFA62-9326-4644-8C45-140A0D8A0891}" srcOrd="4" destOrd="0" presId="urn:microsoft.com/office/officeart/2018/2/layout/IconVerticalSolidList"/>
    <dgm:cxn modelId="{3C0BB735-8DF5-4654-9A01-0AD61B628E4C}" type="presParOf" srcId="{858EFA62-9326-4644-8C45-140A0D8A0891}" destId="{C2D9B91C-CE8A-4CB5-8560-EAA4A4F191EC}" srcOrd="0" destOrd="0" presId="urn:microsoft.com/office/officeart/2018/2/layout/IconVerticalSolidList"/>
    <dgm:cxn modelId="{08E0E742-994E-4218-B293-2C7995EFC6D6}" type="presParOf" srcId="{858EFA62-9326-4644-8C45-140A0D8A0891}" destId="{7AFCD0A3-2C3B-41E0-AD60-4B12513855C3}" srcOrd="1" destOrd="0" presId="urn:microsoft.com/office/officeart/2018/2/layout/IconVerticalSolidList"/>
    <dgm:cxn modelId="{C1A7888D-6A0F-4544-977C-3572BBA84781}" type="presParOf" srcId="{858EFA62-9326-4644-8C45-140A0D8A0891}" destId="{92E9ADC5-7AFD-4A56-8836-872D6A8D9FE3}" srcOrd="2" destOrd="0" presId="urn:microsoft.com/office/officeart/2018/2/layout/IconVerticalSolidList"/>
    <dgm:cxn modelId="{76EE4ACE-D3DB-4389-BE54-9210C974716A}" type="presParOf" srcId="{858EFA62-9326-4644-8C45-140A0D8A0891}" destId="{A5546E15-FB76-491A-8919-A118CA10234B}" srcOrd="3" destOrd="0" presId="urn:microsoft.com/office/officeart/2018/2/layout/IconVerticalSolidList"/>
    <dgm:cxn modelId="{4D27502B-89F7-4777-8726-C7A8BB3ABB6A}" type="presParOf" srcId="{5EDA2133-6EB2-4BDC-9F1C-027139F8DB90}" destId="{29AA90AB-DF8E-418D-B0C7-E45AAA843202}" srcOrd="5" destOrd="0" presId="urn:microsoft.com/office/officeart/2018/2/layout/IconVerticalSolidList"/>
    <dgm:cxn modelId="{5991F475-6C25-43D2-888B-3744E60DB510}" type="presParOf" srcId="{5EDA2133-6EB2-4BDC-9F1C-027139F8DB90}" destId="{C2920221-B94B-4BF2-BE96-C71F2B322848}" srcOrd="6" destOrd="0" presId="urn:microsoft.com/office/officeart/2018/2/layout/IconVerticalSolidList"/>
    <dgm:cxn modelId="{8770B003-7E24-46F0-B7AB-1079C2983FFC}" type="presParOf" srcId="{C2920221-B94B-4BF2-BE96-C71F2B322848}" destId="{BB2164DF-FEBC-466D-92BC-19826501F00A}" srcOrd="0" destOrd="0" presId="urn:microsoft.com/office/officeart/2018/2/layout/IconVerticalSolidList"/>
    <dgm:cxn modelId="{51D680C5-672B-44D2-87A8-DB54589EE61E}" type="presParOf" srcId="{C2920221-B94B-4BF2-BE96-C71F2B322848}" destId="{FCA2DC06-E3F0-4575-99E6-DFC71EBC7B36}" srcOrd="1" destOrd="0" presId="urn:microsoft.com/office/officeart/2018/2/layout/IconVerticalSolidList"/>
    <dgm:cxn modelId="{63E8E0DB-7F2B-4788-87DE-EF9463809685}" type="presParOf" srcId="{C2920221-B94B-4BF2-BE96-C71F2B322848}" destId="{1C9A658A-1312-42AF-B0D6-9BD67C37E984}" srcOrd="2" destOrd="0" presId="urn:microsoft.com/office/officeart/2018/2/layout/IconVerticalSolidList"/>
    <dgm:cxn modelId="{4DC8359A-395D-467C-885E-2DE405E432D0}" type="presParOf" srcId="{C2920221-B94B-4BF2-BE96-C71F2B322848}" destId="{2AA98141-F4D0-481F-95F6-2B11BFEB1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06147-F88F-4644-8F95-A9437907D25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338A1-81E7-40C4-896A-95E7372DA050}">
      <dgm:prSet/>
      <dgm:spPr/>
      <dgm:t>
        <a:bodyPr/>
        <a:lstStyle/>
        <a:p>
          <a:r>
            <a:rPr lang="en-US"/>
            <a:t>Open</a:t>
          </a:r>
        </a:p>
      </dgm:t>
    </dgm:pt>
    <dgm:pt modelId="{C23045C7-9117-41D3-9978-E786BC4C65FA}" type="parTrans" cxnId="{CA0D5C01-AEC4-4BFA-89EB-1B15A09D3DC8}">
      <dgm:prSet/>
      <dgm:spPr/>
      <dgm:t>
        <a:bodyPr/>
        <a:lstStyle/>
        <a:p>
          <a:endParaRPr lang="en-US"/>
        </a:p>
      </dgm:t>
    </dgm:pt>
    <dgm:pt modelId="{5A94DC8D-8D77-4125-9519-B973983ADF0A}" type="sibTrans" cxnId="{CA0D5C01-AEC4-4BFA-89EB-1B15A09D3DC8}">
      <dgm:prSet/>
      <dgm:spPr/>
      <dgm:t>
        <a:bodyPr/>
        <a:lstStyle/>
        <a:p>
          <a:endParaRPr lang="en-US"/>
        </a:p>
      </dgm:t>
    </dgm:pt>
    <dgm:pt modelId="{B5009086-7056-4DD2-9072-A85AA08999E2}">
      <dgm:prSet/>
      <dgm:spPr/>
      <dgm:t>
        <a:bodyPr/>
        <a:lstStyle/>
        <a:p>
          <a:r>
            <a:rPr lang="en-US"/>
            <a:t>Open a browser</a:t>
          </a:r>
        </a:p>
      </dgm:t>
    </dgm:pt>
    <dgm:pt modelId="{266569B4-6CA3-433E-A560-0D3307576723}" type="parTrans" cxnId="{1A7BC84C-20E3-4EDE-803E-F3AFB6A43FA3}">
      <dgm:prSet/>
      <dgm:spPr/>
      <dgm:t>
        <a:bodyPr/>
        <a:lstStyle/>
        <a:p>
          <a:endParaRPr lang="en-US"/>
        </a:p>
      </dgm:t>
    </dgm:pt>
    <dgm:pt modelId="{90CDE476-1F51-47F8-B3A6-BDCA7CE2A8B9}" type="sibTrans" cxnId="{1A7BC84C-20E3-4EDE-803E-F3AFB6A43FA3}">
      <dgm:prSet/>
      <dgm:spPr/>
      <dgm:t>
        <a:bodyPr/>
        <a:lstStyle/>
        <a:p>
          <a:endParaRPr lang="en-US"/>
        </a:p>
      </dgm:t>
    </dgm:pt>
    <dgm:pt modelId="{8EEC3586-ABA8-4E52-932E-9040D165C775}">
      <dgm:prSet/>
      <dgm:spPr/>
      <dgm:t>
        <a:bodyPr/>
        <a:lstStyle/>
        <a:p>
          <a:r>
            <a:rPr lang="en-US"/>
            <a:t>Hit</a:t>
          </a:r>
        </a:p>
      </dgm:t>
    </dgm:pt>
    <dgm:pt modelId="{23CBA943-D895-4E4E-A2BA-3DF53385403A}" type="parTrans" cxnId="{314EEEA0-2B38-46A5-9A0A-4B385669E04C}">
      <dgm:prSet/>
      <dgm:spPr/>
      <dgm:t>
        <a:bodyPr/>
        <a:lstStyle/>
        <a:p>
          <a:endParaRPr lang="en-US"/>
        </a:p>
      </dgm:t>
    </dgm:pt>
    <dgm:pt modelId="{D60A0111-FEB8-47F8-9386-903832D1110E}" type="sibTrans" cxnId="{314EEEA0-2B38-46A5-9A0A-4B385669E04C}">
      <dgm:prSet/>
      <dgm:spPr/>
      <dgm:t>
        <a:bodyPr/>
        <a:lstStyle/>
        <a:p>
          <a:endParaRPr lang="en-US"/>
        </a:p>
      </dgm:t>
    </dgm:pt>
    <dgm:pt modelId="{2682C284-73AF-4C8A-8FCA-2A6891CFDE73}">
      <dgm:prSet/>
      <dgm:spPr/>
      <dgm:t>
        <a:bodyPr/>
        <a:lstStyle/>
        <a:p>
          <a:r>
            <a:rPr lang="en-US"/>
            <a:t>Hit a URL</a:t>
          </a:r>
        </a:p>
      </dgm:t>
    </dgm:pt>
    <dgm:pt modelId="{60C92CA7-4918-42B7-8FF3-969123EA9F00}" type="parTrans" cxnId="{E977229A-D8DE-4FA7-849E-403670F30DF9}">
      <dgm:prSet/>
      <dgm:spPr/>
      <dgm:t>
        <a:bodyPr/>
        <a:lstStyle/>
        <a:p>
          <a:endParaRPr lang="en-US"/>
        </a:p>
      </dgm:t>
    </dgm:pt>
    <dgm:pt modelId="{CA2FD42C-97F5-4A6F-94A3-34FF3B52A2E4}" type="sibTrans" cxnId="{E977229A-D8DE-4FA7-849E-403670F30DF9}">
      <dgm:prSet/>
      <dgm:spPr/>
      <dgm:t>
        <a:bodyPr/>
        <a:lstStyle/>
        <a:p>
          <a:endParaRPr lang="en-US"/>
        </a:p>
      </dgm:t>
    </dgm:pt>
    <dgm:pt modelId="{6A23EAB2-279F-46FB-A66F-B0FD8B3711B2}">
      <dgm:prSet/>
      <dgm:spPr/>
      <dgm:t>
        <a:bodyPr/>
        <a:lstStyle/>
        <a:p>
          <a:r>
            <a:rPr lang="en-US"/>
            <a:t>Read</a:t>
          </a:r>
        </a:p>
      </dgm:t>
    </dgm:pt>
    <dgm:pt modelId="{1582B7EB-C883-4489-9DF1-888BD4E5401B}" type="parTrans" cxnId="{98648719-DF8B-4A36-B742-7DB4B2A4531B}">
      <dgm:prSet/>
      <dgm:spPr/>
      <dgm:t>
        <a:bodyPr/>
        <a:lstStyle/>
        <a:p>
          <a:endParaRPr lang="en-US"/>
        </a:p>
      </dgm:t>
    </dgm:pt>
    <dgm:pt modelId="{38F26104-042D-4FC6-A8E3-025C964CA3D2}" type="sibTrans" cxnId="{98648719-DF8B-4A36-B742-7DB4B2A4531B}">
      <dgm:prSet/>
      <dgm:spPr/>
      <dgm:t>
        <a:bodyPr/>
        <a:lstStyle/>
        <a:p>
          <a:endParaRPr lang="en-US"/>
        </a:p>
      </dgm:t>
    </dgm:pt>
    <dgm:pt modelId="{4BECADEC-BE7D-471F-AB05-C0BA8F2B2E53}">
      <dgm:prSet/>
      <dgm:spPr/>
      <dgm:t>
        <a:bodyPr/>
        <a:lstStyle/>
        <a:p>
          <a:r>
            <a:rPr lang="en-US"/>
            <a:t>Read html </a:t>
          </a:r>
        </a:p>
      </dgm:t>
    </dgm:pt>
    <dgm:pt modelId="{2AD66974-9F06-427C-8BEE-685BAD3585A1}" type="parTrans" cxnId="{534386E7-AEC5-4987-A0BA-8FC2F73C54D0}">
      <dgm:prSet/>
      <dgm:spPr/>
      <dgm:t>
        <a:bodyPr/>
        <a:lstStyle/>
        <a:p>
          <a:endParaRPr lang="en-US"/>
        </a:p>
      </dgm:t>
    </dgm:pt>
    <dgm:pt modelId="{70BEDF60-0AB9-492F-BC12-6CC9F679BB14}" type="sibTrans" cxnId="{534386E7-AEC5-4987-A0BA-8FC2F73C54D0}">
      <dgm:prSet/>
      <dgm:spPr/>
      <dgm:t>
        <a:bodyPr/>
        <a:lstStyle/>
        <a:p>
          <a:endParaRPr lang="en-US"/>
        </a:p>
      </dgm:t>
    </dgm:pt>
    <dgm:pt modelId="{A90A9D6D-78CC-45A0-90FA-9AA3AA9C51D7}">
      <dgm:prSet/>
      <dgm:spPr/>
      <dgm:t>
        <a:bodyPr/>
        <a:lstStyle/>
        <a:p>
          <a:r>
            <a:rPr lang="en-US"/>
            <a:t>Click</a:t>
          </a:r>
        </a:p>
      </dgm:t>
    </dgm:pt>
    <dgm:pt modelId="{497EDA9C-527F-4E35-81D4-C8110D0CD803}" type="parTrans" cxnId="{9AD474D1-049E-4B62-9ADF-2DCE5AEC159C}">
      <dgm:prSet/>
      <dgm:spPr/>
      <dgm:t>
        <a:bodyPr/>
        <a:lstStyle/>
        <a:p>
          <a:endParaRPr lang="en-US"/>
        </a:p>
      </dgm:t>
    </dgm:pt>
    <dgm:pt modelId="{B191099D-CAEA-4706-92D5-DD868383A503}" type="sibTrans" cxnId="{9AD474D1-049E-4B62-9ADF-2DCE5AEC159C}">
      <dgm:prSet/>
      <dgm:spPr/>
      <dgm:t>
        <a:bodyPr/>
        <a:lstStyle/>
        <a:p>
          <a:endParaRPr lang="en-US"/>
        </a:p>
      </dgm:t>
    </dgm:pt>
    <dgm:pt modelId="{6DE643D1-3BF1-43CD-8E8E-B1784C85706E}">
      <dgm:prSet/>
      <dgm:spPr/>
      <dgm:t>
        <a:bodyPr/>
        <a:lstStyle/>
        <a:p>
          <a:r>
            <a:rPr lang="en-US"/>
            <a:t>Automatically Click links</a:t>
          </a:r>
        </a:p>
      </dgm:t>
    </dgm:pt>
    <dgm:pt modelId="{05232238-597D-4B4F-88DF-FFBE142CB728}" type="parTrans" cxnId="{F01A7EE3-5BD6-4C0D-A8CD-722950BB888A}">
      <dgm:prSet/>
      <dgm:spPr/>
      <dgm:t>
        <a:bodyPr/>
        <a:lstStyle/>
        <a:p>
          <a:endParaRPr lang="en-US"/>
        </a:p>
      </dgm:t>
    </dgm:pt>
    <dgm:pt modelId="{3F13B908-8C2D-4E1F-A4C4-3A2F3298145F}" type="sibTrans" cxnId="{F01A7EE3-5BD6-4C0D-A8CD-722950BB888A}">
      <dgm:prSet/>
      <dgm:spPr/>
      <dgm:t>
        <a:bodyPr/>
        <a:lstStyle/>
        <a:p>
          <a:endParaRPr lang="en-US"/>
        </a:p>
      </dgm:t>
    </dgm:pt>
    <dgm:pt modelId="{7AC3DD39-7850-4B88-BCC1-459FBC100EF7}" type="pres">
      <dgm:prSet presAssocID="{FA106147-F88F-4644-8F95-A9437907D257}" presName="Name0" presStyleCnt="0">
        <dgm:presLayoutVars>
          <dgm:dir/>
          <dgm:animLvl val="lvl"/>
          <dgm:resizeHandles val="exact"/>
        </dgm:presLayoutVars>
      </dgm:prSet>
      <dgm:spPr/>
    </dgm:pt>
    <dgm:pt modelId="{11E6A5B7-E9EB-43B4-9D0F-D13C3CAAF7C3}" type="pres">
      <dgm:prSet presAssocID="{A90A9D6D-78CC-45A0-90FA-9AA3AA9C51D7}" presName="boxAndChildren" presStyleCnt="0"/>
      <dgm:spPr/>
    </dgm:pt>
    <dgm:pt modelId="{FF5CD2C3-3B51-4698-AFDD-9DB5EF6051E0}" type="pres">
      <dgm:prSet presAssocID="{A90A9D6D-78CC-45A0-90FA-9AA3AA9C51D7}" presName="parentTextBox" presStyleLbl="alignNode1" presStyleIdx="0" presStyleCnt="4"/>
      <dgm:spPr/>
    </dgm:pt>
    <dgm:pt modelId="{BB9D36FE-702A-4A4E-A2E6-FB77E20F220E}" type="pres">
      <dgm:prSet presAssocID="{A90A9D6D-78CC-45A0-90FA-9AA3AA9C51D7}" presName="descendantBox" presStyleLbl="bgAccFollowNode1" presStyleIdx="0" presStyleCnt="4"/>
      <dgm:spPr/>
    </dgm:pt>
    <dgm:pt modelId="{95E6F960-951D-4EE1-9A1C-E9EA93B77775}" type="pres">
      <dgm:prSet presAssocID="{38F26104-042D-4FC6-A8E3-025C964CA3D2}" presName="sp" presStyleCnt="0"/>
      <dgm:spPr/>
    </dgm:pt>
    <dgm:pt modelId="{56D376A5-2959-4CE2-A075-A8C64C52D0EC}" type="pres">
      <dgm:prSet presAssocID="{6A23EAB2-279F-46FB-A66F-B0FD8B3711B2}" presName="arrowAndChildren" presStyleCnt="0"/>
      <dgm:spPr/>
    </dgm:pt>
    <dgm:pt modelId="{A818C2A3-93AA-49E3-9B32-18FBC59A83AD}" type="pres">
      <dgm:prSet presAssocID="{6A23EAB2-279F-46FB-A66F-B0FD8B3711B2}" presName="parentTextArrow" presStyleLbl="node1" presStyleIdx="0" presStyleCnt="0"/>
      <dgm:spPr/>
    </dgm:pt>
    <dgm:pt modelId="{6BD4AE9D-B393-4BC8-8B6A-5280F56A282B}" type="pres">
      <dgm:prSet presAssocID="{6A23EAB2-279F-46FB-A66F-B0FD8B3711B2}" presName="arrow" presStyleLbl="alignNode1" presStyleIdx="1" presStyleCnt="4"/>
      <dgm:spPr/>
    </dgm:pt>
    <dgm:pt modelId="{E5709260-5E92-4EBF-BEF6-8218D9DBAADD}" type="pres">
      <dgm:prSet presAssocID="{6A23EAB2-279F-46FB-A66F-B0FD8B3711B2}" presName="descendantArrow" presStyleLbl="bgAccFollowNode1" presStyleIdx="1" presStyleCnt="4"/>
      <dgm:spPr/>
    </dgm:pt>
    <dgm:pt modelId="{3A82E352-28FE-464F-A7B3-8FCDE12B2AC7}" type="pres">
      <dgm:prSet presAssocID="{D60A0111-FEB8-47F8-9386-903832D1110E}" presName="sp" presStyleCnt="0"/>
      <dgm:spPr/>
    </dgm:pt>
    <dgm:pt modelId="{542EB2FC-3C01-441D-972A-6E331B0A3389}" type="pres">
      <dgm:prSet presAssocID="{8EEC3586-ABA8-4E52-932E-9040D165C775}" presName="arrowAndChildren" presStyleCnt="0"/>
      <dgm:spPr/>
    </dgm:pt>
    <dgm:pt modelId="{E87BA9BF-FF0A-4E6F-A601-21ADF0B6FFC3}" type="pres">
      <dgm:prSet presAssocID="{8EEC3586-ABA8-4E52-932E-9040D165C775}" presName="parentTextArrow" presStyleLbl="node1" presStyleIdx="0" presStyleCnt="0"/>
      <dgm:spPr/>
    </dgm:pt>
    <dgm:pt modelId="{9A700E78-DABF-4F9C-8391-42086532838C}" type="pres">
      <dgm:prSet presAssocID="{8EEC3586-ABA8-4E52-932E-9040D165C775}" presName="arrow" presStyleLbl="alignNode1" presStyleIdx="2" presStyleCnt="4"/>
      <dgm:spPr/>
    </dgm:pt>
    <dgm:pt modelId="{4D5E5794-E229-4B4E-8A73-CF0BB5BDBEBB}" type="pres">
      <dgm:prSet presAssocID="{8EEC3586-ABA8-4E52-932E-9040D165C775}" presName="descendantArrow" presStyleLbl="bgAccFollowNode1" presStyleIdx="2" presStyleCnt="4"/>
      <dgm:spPr/>
    </dgm:pt>
    <dgm:pt modelId="{50CC6534-F73C-4512-8FD9-EA08BB16A6DC}" type="pres">
      <dgm:prSet presAssocID="{5A94DC8D-8D77-4125-9519-B973983ADF0A}" presName="sp" presStyleCnt="0"/>
      <dgm:spPr/>
    </dgm:pt>
    <dgm:pt modelId="{09160CC0-E550-4314-994B-3BB1C5395292}" type="pres">
      <dgm:prSet presAssocID="{AC7338A1-81E7-40C4-896A-95E7372DA050}" presName="arrowAndChildren" presStyleCnt="0"/>
      <dgm:spPr/>
    </dgm:pt>
    <dgm:pt modelId="{35E06F78-731F-4F91-8DEB-8AD2BCE7835D}" type="pres">
      <dgm:prSet presAssocID="{AC7338A1-81E7-40C4-896A-95E7372DA050}" presName="parentTextArrow" presStyleLbl="node1" presStyleIdx="0" presStyleCnt="0"/>
      <dgm:spPr/>
    </dgm:pt>
    <dgm:pt modelId="{0A43AEC8-2FCC-4D1A-BC16-E38DFC26DBEA}" type="pres">
      <dgm:prSet presAssocID="{AC7338A1-81E7-40C4-896A-95E7372DA050}" presName="arrow" presStyleLbl="alignNode1" presStyleIdx="3" presStyleCnt="4"/>
      <dgm:spPr/>
    </dgm:pt>
    <dgm:pt modelId="{7AE075B1-3B7F-4748-86FB-3BE20EA9B712}" type="pres">
      <dgm:prSet presAssocID="{AC7338A1-81E7-40C4-896A-95E7372DA050}" presName="descendantArrow" presStyleLbl="bgAccFollowNode1" presStyleIdx="3" presStyleCnt="4"/>
      <dgm:spPr/>
    </dgm:pt>
  </dgm:ptLst>
  <dgm:cxnLst>
    <dgm:cxn modelId="{CA0D5C01-AEC4-4BFA-89EB-1B15A09D3DC8}" srcId="{FA106147-F88F-4644-8F95-A9437907D257}" destId="{AC7338A1-81E7-40C4-896A-95E7372DA050}" srcOrd="0" destOrd="0" parTransId="{C23045C7-9117-41D3-9978-E786BC4C65FA}" sibTransId="{5A94DC8D-8D77-4125-9519-B973983ADF0A}"/>
    <dgm:cxn modelId="{98648719-DF8B-4A36-B742-7DB4B2A4531B}" srcId="{FA106147-F88F-4644-8F95-A9437907D257}" destId="{6A23EAB2-279F-46FB-A66F-B0FD8B3711B2}" srcOrd="2" destOrd="0" parTransId="{1582B7EB-C883-4489-9DF1-888BD4E5401B}" sibTransId="{38F26104-042D-4FC6-A8E3-025C964CA3D2}"/>
    <dgm:cxn modelId="{45EAAA20-5AD0-4AAD-8F66-FEDC78D3BC18}" type="presOf" srcId="{8EEC3586-ABA8-4E52-932E-9040D165C775}" destId="{E87BA9BF-FF0A-4E6F-A601-21ADF0B6FFC3}" srcOrd="0" destOrd="0" presId="urn:microsoft.com/office/officeart/2016/7/layout/VerticalDownArrowProcess"/>
    <dgm:cxn modelId="{DDB8A523-F378-4A0C-8CCD-9AEAF5B968B6}" type="presOf" srcId="{B5009086-7056-4DD2-9072-A85AA08999E2}" destId="{7AE075B1-3B7F-4748-86FB-3BE20EA9B712}" srcOrd="0" destOrd="0" presId="urn:microsoft.com/office/officeart/2016/7/layout/VerticalDownArrowProcess"/>
    <dgm:cxn modelId="{378CD93E-DC12-4DC9-BA75-E3677C574D8F}" type="presOf" srcId="{A90A9D6D-78CC-45A0-90FA-9AA3AA9C51D7}" destId="{FF5CD2C3-3B51-4698-AFDD-9DB5EF6051E0}" srcOrd="0" destOrd="0" presId="urn:microsoft.com/office/officeart/2016/7/layout/VerticalDownArrowProcess"/>
    <dgm:cxn modelId="{1A7BC84C-20E3-4EDE-803E-F3AFB6A43FA3}" srcId="{AC7338A1-81E7-40C4-896A-95E7372DA050}" destId="{B5009086-7056-4DD2-9072-A85AA08999E2}" srcOrd="0" destOrd="0" parTransId="{266569B4-6CA3-433E-A560-0D3307576723}" sibTransId="{90CDE476-1F51-47F8-B3A6-BDCA7CE2A8B9}"/>
    <dgm:cxn modelId="{887F1550-AD40-4604-A8F7-BCD8DEDA9EA7}" type="presOf" srcId="{4BECADEC-BE7D-471F-AB05-C0BA8F2B2E53}" destId="{E5709260-5E92-4EBF-BEF6-8218D9DBAADD}" srcOrd="0" destOrd="0" presId="urn:microsoft.com/office/officeart/2016/7/layout/VerticalDownArrowProcess"/>
    <dgm:cxn modelId="{3BBE297B-5850-48BB-9B59-9B3F97507A3C}" type="presOf" srcId="{6A23EAB2-279F-46FB-A66F-B0FD8B3711B2}" destId="{A818C2A3-93AA-49E3-9B32-18FBC59A83AD}" srcOrd="0" destOrd="0" presId="urn:microsoft.com/office/officeart/2016/7/layout/VerticalDownArrowProcess"/>
    <dgm:cxn modelId="{30EEA084-0C2E-4F40-BCE9-DA8EE94A63E0}" type="presOf" srcId="{2682C284-73AF-4C8A-8FCA-2A6891CFDE73}" destId="{4D5E5794-E229-4B4E-8A73-CF0BB5BDBEBB}" srcOrd="0" destOrd="0" presId="urn:microsoft.com/office/officeart/2016/7/layout/VerticalDownArrowProcess"/>
    <dgm:cxn modelId="{6ADF5795-C16D-41C1-9286-6EC92E10C1C7}" type="presOf" srcId="{AC7338A1-81E7-40C4-896A-95E7372DA050}" destId="{0A43AEC8-2FCC-4D1A-BC16-E38DFC26DBEA}" srcOrd="1" destOrd="0" presId="urn:microsoft.com/office/officeart/2016/7/layout/VerticalDownArrowProcess"/>
    <dgm:cxn modelId="{E977229A-D8DE-4FA7-849E-403670F30DF9}" srcId="{8EEC3586-ABA8-4E52-932E-9040D165C775}" destId="{2682C284-73AF-4C8A-8FCA-2A6891CFDE73}" srcOrd="0" destOrd="0" parTransId="{60C92CA7-4918-42B7-8FF3-969123EA9F00}" sibTransId="{CA2FD42C-97F5-4A6F-94A3-34FF3B52A2E4}"/>
    <dgm:cxn modelId="{314EEEA0-2B38-46A5-9A0A-4B385669E04C}" srcId="{FA106147-F88F-4644-8F95-A9437907D257}" destId="{8EEC3586-ABA8-4E52-932E-9040D165C775}" srcOrd="1" destOrd="0" parTransId="{23CBA943-D895-4E4E-A2BA-3DF53385403A}" sibTransId="{D60A0111-FEB8-47F8-9386-903832D1110E}"/>
    <dgm:cxn modelId="{C14413A5-EB2F-4D58-904B-5A1080D66B32}" type="presOf" srcId="{AC7338A1-81E7-40C4-896A-95E7372DA050}" destId="{35E06F78-731F-4F91-8DEB-8AD2BCE7835D}" srcOrd="0" destOrd="0" presId="urn:microsoft.com/office/officeart/2016/7/layout/VerticalDownArrowProcess"/>
    <dgm:cxn modelId="{85A2B9BD-BDC4-494E-8E91-6B33CD17AA90}" type="presOf" srcId="{8EEC3586-ABA8-4E52-932E-9040D165C775}" destId="{9A700E78-DABF-4F9C-8391-42086532838C}" srcOrd="1" destOrd="0" presId="urn:microsoft.com/office/officeart/2016/7/layout/VerticalDownArrowProcess"/>
    <dgm:cxn modelId="{9B25B9BE-7A5D-40D2-B6B6-049181A9B0A7}" type="presOf" srcId="{6DE643D1-3BF1-43CD-8E8E-B1784C85706E}" destId="{BB9D36FE-702A-4A4E-A2E6-FB77E20F220E}" srcOrd="0" destOrd="0" presId="urn:microsoft.com/office/officeart/2016/7/layout/VerticalDownArrowProcess"/>
    <dgm:cxn modelId="{B1E1A8C1-2662-4A7D-9FF3-ACF6531C57EC}" type="presOf" srcId="{6A23EAB2-279F-46FB-A66F-B0FD8B3711B2}" destId="{6BD4AE9D-B393-4BC8-8B6A-5280F56A282B}" srcOrd="1" destOrd="0" presId="urn:microsoft.com/office/officeart/2016/7/layout/VerticalDownArrowProcess"/>
    <dgm:cxn modelId="{9AD474D1-049E-4B62-9ADF-2DCE5AEC159C}" srcId="{FA106147-F88F-4644-8F95-A9437907D257}" destId="{A90A9D6D-78CC-45A0-90FA-9AA3AA9C51D7}" srcOrd="3" destOrd="0" parTransId="{497EDA9C-527F-4E35-81D4-C8110D0CD803}" sibTransId="{B191099D-CAEA-4706-92D5-DD868383A503}"/>
    <dgm:cxn modelId="{3222F4D9-F48E-44D8-90D7-C8620CA6A692}" type="presOf" srcId="{FA106147-F88F-4644-8F95-A9437907D257}" destId="{7AC3DD39-7850-4B88-BCC1-459FBC100EF7}" srcOrd="0" destOrd="0" presId="urn:microsoft.com/office/officeart/2016/7/layout/VerticalDownArrowProcess"/>
    <dgm:cxn modelId="{F01A7EE3-5BD6-4C0D-A8CD-722950BB888A}" srcId="{A90A9D6D-78CC-45A0-90FA-9AA3AA9C51D7}" destId="{6DE643D1-3BF1-43CD-8E8E-B1784C85706E}" srcOrd="0" destOrd="0" parTransId="{05232238-597D-4B4F-88DF-FFBE142CB728}" sibTransId="{3F13B908-8C2D-4E1F-A4C4-3A2F3298145F}"/>
    <dgm:cxn modelId="{534386E7-AEC5-4987-A0BA-8FC2F73C54D0}" srcId="{6A23EAB2-279F-46FB-A66F-B0FD8B3711B2}" destId="{4BECADEC-BE7D-471F-AB05-C0BA8F2B2E53}" srcOrd="0" destOrd="0" parTransId="{2AD66974-9F06-427C-8BEE-685BAD3585A1}" sibTransId="{70BEDF60-0AB9-492F-BC12-6CC9F679BB14}"/>
    <dgm:cxn modelId="{76275B08-94B5-4019-9AD6-4A7B4AC596D0}" type="presParOf" srcId="{7AC3DD39-7850-4B88-BCC1-459FBC100EF7}" destId="{11E6A5B7-E9EB-43B4-9D0F-D13C3CAAF7C3}" srcOrd="0" destOrd="0" presId="urn:microsoft.com/office/officeart/2016/7/layout/VerticalDownArrowProcess"/>
    <dgm:cxn modelId="{8EA5DB95-ABF2-4A69-923D-832E818CF35A}" type="presParOf" srcId="{11E6A5B7-E9EB-43B4-9D0F-D13C3CAAF7C3}" destId="{FF5CD2C3-3B51-4698-AFDD-9DB5EF6051E0}" srcOrd="0" destOrd="0" presId="urn:microsoft.com/office/officeart/2016/7/layout/VerticalDownArrowProcess"/>
    <dgm:cxn modelId="{B31808C4-66FE-4E45-BB6A-87112E6D264D}" type="presParOf" srcId="{11E6A5B7-E9EB-43B4-9D0F-D13C3CAAF7C3}" destId="{BB9D36FE-702A-4A4E-A2E6-FB77E20F220E}" srcOrd="1" destOrd="0" presId="urn:microsoft.com/office/officeart/2016/7/layout/VerticalDownArrowProcess"/>
    <dgm:cxn modelId="{5838930E-BB4B-48FD-BF5B-A20121469B02}" type="presParOf" srcId="{7AC3DD39-7850-4B88-BCC1-459FBC100EF7}" destId="{95E6F960-951D-4EE1-9A1C-E9EA93B77775}" srcOrd="1" destOrd="0" presId="urn:microsoft.com/office/officeart/2016/7/layout/VerticalDownArrowProcess"/>
    <dgm:cxn modelId="{24F61A75-42C1-4293-9AF2-B206BECE1670}" type="presParOf" srcId="{7AC3DD39-7850-4B88-BCC1-459FBC100EF7}" destId="{56D376A5-2959-4CE2-A075-A8C64C52D0EC}" srcOrd="2" destOrd="0" presId="urn:microsoft.com/office/officeart/2016/7/layout/VerticalDownArrowProcess"/>
    <dgm:cxn modelId="{65A3672A-5BC7-4E5F-A0E6-5DF49580C36A}" type="presParOf" srcId="{56D376A5-2959-4CE2-A075-A8C64C52D0EC}" destId="{A818C2A3-93AA-49E3-9B32-18FBC59A83AD}" srcOrd="0" destOrd="0" presId="urn:microsoft.com/office/officeart/2016/7/layout/VerticalDownArrowProcess"/>
    <dgm:cxn modelId="{3F65C137-4B9C-46E8-B479-72B04B4F6A47}" type="presParOf" srcId="{56D376A5-2959-4CE2-A075-A8C64C52D0EC}" destId="{6BD4AE9D-B393-4BC8-8B6A-5280F56A282B}" srcOrd="1" destOrd="0" presId="urn:microsoft.com/office/officeart/2016/7/layout/VerticalDownArrowProcess"/>
    <dgm:cxn modelId="{49A4C461-1AAA-40CA-927F-2EEBB57F2687}" type="presParOf" srcId="{56D376A5-2959-4CE2-A075-A8C64C52D0EC}" destId="{E5709260-5E92-4EBF-BEF6-8218D9DBAADD}" srcOrd="2" destOrd="0" presId="urn:microsoft.com/office/officeart/2016/7/layout/VerticalDownArrowProcess"/>
    <dgm:cxn modelId="{93285B3A-96CD-40F1-90B0-82F69E9CE04D}" type="presParOf" srcId="{7AC3DD39-7850-4B88-BCC1-459FBC100EF7}" destId="{3A82E352-28FE-464F-A7B3-8FCDE12B2AC7}" srcOrd="3" destOrd="0" presId="urn:microsoft.com/office/officeart/2016/7/layout/VerticalDownArrowProcess"/>
    <dgm:cxn modelId="{737886DF-5787-437C-AE07-426E73E5B603}" type="presParOf" srcId="{7AC3DD39-7850-4B88-BCC1-459FBC100EF7}" destId="{542EB2FC-3C01-441D-972A-6E331B0A3389}" srcOrd="4" destOrd="0" presId="urn:microsoft.com/office/officeart/2016/7/layout/VerticalDownArrowProcess"/>
    <dgm:cxn modelId="{3658DE47-571C-4EAB-8895-ABF363496EB7}" type="presParOf" srcId="{542EB2FC-3C01-441D-972A-6E331B0A3389}" destId="{E87BA9BF-FF0A-4E6F-A601-21ADF0B6FFC3}" srcOrd="0" destOrd="0" presId="urn:microsoft.com/office/officeart/2016/7/layout/VerticalDownArrowProcess"/>
    <dgm:cxn modelId="{854A9AD6-D3D3-4C6A-AD61-E7AB7C4F043B}" type="presParOf" srcId="{542EB2FC-3C01-441D-972A-6E331B0A3389}" destId="{9A700E78-DABF-4F9C-8391-42086532838C}" srcOrd="1" destOrd="0" presId="urn:microsoft.com/office/officeart/2016/7/layout/VerticalDownArrowProcess"/>
    <dgm:cxn modelId="{57F8181C-C058-43C5-B946-55FA69530F04}" type="presParOf" srcId="{542EB2FC-3C01-441D-972A-6E331B0A3389}" destId="{4D5E5794-E229-4B4E-8A73-CF0BB5BDBEBB}" srcOrd="2" destOrd="0" presId="urn:microsoft.com/office/officeart/2016/7/layout/VerticalDownArrowProcess"/>
    <dgm:cxn modelId="{AB38E681-6647-43A0-9946-1BCEE1FE0114}" type="presParOf" srcId="{7AC3DD39-7850-4B88-BCC1-459FBC100EF7}" destId="{50CC6534-F73C-4512-8FD9-EA08BB16A6DC}" srcOrd="5" destOrd="0" presId="urn:microsoft.com/office/officeart/2016/7/layout/VerticalDownArrowProcess"/>
    <dgm:cxn modelId="{8A2A8FD8-60BC-4B7C-BCD9-ABB9A118F844}" type="presParOf" srcId="{7AC3DD39-7850-4B88-BCC1-459FBC100EF7}" destId="{09160CC0-E550-4314-994B-3BB1C5395292}" srcOrd="6" destOrd="0" presId="urn:microsoft.com/office/officeart/2016/7/layout/VerticalDownArrowProcess"/>
    <dgm:cxn modelId="{B5FDD3BA-B23D-48B4-A753-4B364761F793}" type="presParOf" srcId="{09160CC0-E550-4314-994B-3BB1C5395292}" destId="{35E06F78-731F-4F91-8DEB-8AD2BCE7835D}" srcOrd="0" destOrd="0" presId="urn:microsoft.com/office/officeart/2016/7/layout/VerticalDownArrowProcess"/>
    <dgm:cxn modelId="{B78C44FC-BAEF-4010-B186-0ECE815B490C}" type="presParOf" srcId="{09160CC0-E550-4314-994B-3BB1C5395292}" destId="{0A43AEC8-2FCC-4D1A-BC16-E38DFC26DBEA}" srcOrd="1" destOrd="0" presId="urn:microsoft.com/office/officeart/2016/7/layout/VerticalDownArrowProcess"/>
    <dgm:cxn modelId="{C3563602-DA2F-4B4F-9F60-3A7C63E39496}" type="presParOf" srcId="{09160CC0-E550-4314-994B-3BB1C5395292}" destId="{7AE075B1-3B7F-4748-86FB-3BE20EA9B7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2BAD3-B32A-4197-AAD5-3FD70A9C4269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72D27-856F-49AA-9008-4B1F1E86D25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4F675-7DD1-42D9-B03C-82AD5F5DF899}">
      <dsp:nvSpPr>
        <dsp:cNvPr id="0" name=""/>
        <dsp:cNvSpPr/>
      </dsp:nvSpPr>
      <dsp:spPr>
        <a:xfrm>
          <a:off x="1957694" y="918110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 Anaconda</a:t>
          </a:r>
        </a:p>
      </dsp:txBody>
      <dsp:txXfrm>
        <a:off x="1957694" y="918110"/>
        <a:ext cx="3058953" cy="1694973"/>
      </dsp:txXfrm>
    </dsp:sp>
    <dsp:sp modelId="{5C28C811-0A9E-4098-A5F6-773218C05C11}">
      <dsp:nvSpPr>
        <dsp:cNvPr id="0" name=""/>
        <dsp:cNvSpPr/>
      </dsp:nvSpPr>
      <dsp:spPr>
        <a:xfrm>
          <a:off x="5016648" y="918110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Python + Spyder + Jupyter Notepad</a:t>
          </a:r>
        </a:p>
      </dsp:txBody>
      <dsp:txXfrm>
        <a:off x="5016648" y="918110"/>
        <a:ext cx="1781026" cy="1694973"/>
      </dsp:txXfrm>
    </dsp:sp>
    <dsp:sp modelId="{190BFF15-1891-4162-9F65-CBF55C6080C1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63FD4-B03F-4030-A7B1-539D08C89662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B7E00-D08F-43CE-888B-07EE60B5C7C1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Chrome driver : </a:t>
          </a:r>
          <a:r>
            <a:rPr lang="en-US" sz="1800" kern="1200">
              <a:hlinkClick xmlns:r="http://schemas.openxmlformats.org/officeDocument/2006/relationships" r:id="rId5"/>
            </a:rPr>
            <a:t>https://chromedriver.chromium.org/downloads</a:t>
          </a:r>
          <a:endParaRPr lang="en-US" sz="18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A40AB-6277-4B97-AB49-DF1F5C34507A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A368-E4F7-4D51-8D1F-8B3F41D1D7FB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AF8C-1A30-4C58-939E-FCEB45FB8464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BeautifulSoup</a:t>
          </a:r>
        </a:p>
      </dsp:txBody>
      <dsp:txXfrm>
        <a:off x="899507" y="1827"/>
        <a:ext cx="5898167" cy="778794"/>
      </dsp:txXfrm>
    </dsp:sp>
    <dsp:sp modelId="{19820AB4-BA6A-464B-8013-C3DDFB06DF47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6CA5F-650B-4357-956B-6625BEA173D2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EB3B-EB3E-43B8-9574-D7DEDDA5A3F9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Selenium</a:t>
          </a:r>
        </a:p>
      </dsp:txBody>
      <dsp:txXfrm>
        <a:off x="899507" y="975320"/>
        <a:ext cx="5898167" cy="778794"/>
      </dsp:txXfrm>
    </dsp:sp>
    <dsp:sp modelId="{A4FB710B-3B7E-425D-B0DB-9C164A1D367E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0A85F-373F-4E60-99A7-B554EBE5F600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AF23-5E25-487F-BE7E-47530978A08B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</a:t>
          </a:r>
        </a:p>
      </dsp:txBody>
      <dsp:txXfrm>
        <a:off x="899507" y="1948812"/>
        <a:ext cx="5898167" cy="778794"/>
      </dsp:txXfrm>
    </dsp:sp>
    <dsp:sp modelId="{A1B33CCA-9630-48D3-8FA3-91E36B2D5C23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E2D03-E996-49A5-92B2-B8FB6B8B7C73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6FFC-0A90-4B21-B079-B872BF1AEB50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Open Anaconda Command Prompt</a:t>
          </a:r>
        </a:p>
      </dsp:txBody>
      <dsp:txXfrm>
        <a:off x="899507" y="2922305"/>
        <a:ext cx="5898167" cy="778794"/>
      </dsp:txXfrm>
    </dsp:sp>
    <dsp:sp modelId="{07482E4C-C0D0-4BC7-B776-8697BDDE94A1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CD0BA-328C-414F-B535-26C9BFE6803C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0DEB3-084D-417F-8E5C-67D900AD7041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&gt;&gt; </a:t>
          </a:r>
          <a:r>
            <a:rPr lang="en-US" sz="1900" i="1" kern="1200" dirty="0"/>
            <a:t>pip install beautifulsoup4  </a:t>
          </a:r>
          <a:r>
            <a:rPr lang="en-US" sz="1900" kern="1200" dirty="0"/>
            <a:t>or </a:t>
          </a:r>
          <a:r>
            <a:rPr lang="en-US" sz="1900" kern="1200" dirty="0" err="1"/>
            <a:t>conda</a:t>
          </a:r>
          <a:r>
            <a:rPr lang="en-US" sz="1900" kern="1200" dirty="0"/>
            <a:t> install beautifulsoup4</a:t>
          </a:r>
        </a:p>
      </dsp:txBody>
      <dsp:txXfrm>
        <a:off x="899507" y="3895797"/>
        <a:ext cx="5898167" cy="778794"/>
      </dsp:txXfrm>
    </dsp:sp>
    <dsp:sp modelId="{DB6F90C7-C8BF-4949-A948-C36B4B8DACDD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E566D-AD73-4ACE-B46D-FF63936D5DE1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F2731-F37A-4007-8678-2D5497FA3A73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&gt;&gt; pip install selenium or </a:t>
          </a:r>
          <a:r>
            <a:rPr lang="en-US" sz="1900" kern="1200" dirty="0" err="1"/>
            <a:t>conda</a:t>
          </a:r>
          <a:r>
            <a:rPr lang="en-US" sz="1900" kern="1200" dirty="0"/>
            <a:t> install selenium</a:t>
          </a:r>
        </a:p>
      </dsp:txBody>
      <dsp:txXfrm>
        <a:off x="899507" y="4869290"/>
        <a:ext cx="5898167" cy="778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38EBA-A1CA-441C-895A-DAA4C37A43E3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F5A77-BB50-48C2-A0FC-556535C95BBC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FAA59-A7C2-4470-ABB6-67952DC9F246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1: Import packages</a:t>
          </a:r>
        </a:p>
      </dsp:txBody>
      <dsp:txXfrm>
        <a:off x="1864015" y="689"/>
        <a:ext cx="4933659" cy="1613866"/>
      </dsp:txXfrm>
    </dsp:sp>
    <dsp:sp modelId="{48F1FEF3-69B9-44D4-ABDB-110F5A3EC8D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8A2EA-729B-4E5F-8367-4FF0A9D7A05A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6876A-F72D-42A6-95AD-8FE317F4A895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2: Read from the following </a:t>
          </a:r>
          <a:r>
            <a:rPr lang="en-US" sz="1500" kern="1200" dirty="0" err="1"/>
            <a:t>url</a:t>
          </a:r>
          <a:r>
            <a:rPr lang="en-US" sz="1500" kern="1200" dirty="0"/>
            <a:t> (</a:t>
          </a:r>
          <a:r>
            <a:rPr lang="en-US" sz="1500" kern="1200" dirty="0">
              <a:hlinkClick xmlns:r="http://schemas.openxmlformats.org/officeDocument/2006/relationships" r:id="rId5"/>
            </a:rPr>
            <a:t>https://www.imdb.com/chart/top/?ref_=nv_mv_250</a:t>
          </a:r>
          <a:r>
            <a:rPr lang="en-US" sz="1500" kern="1200" dirty="0"/>
            <a:t>)</a:t>
          </a:r>
        </a:p>
      </dsp:txBody>
      <dsp:txXfrm>
        <a:off x="1864015" y="2018022"/>
        <a:ext cx="4933659" cy="1613866"/>
      </dsp:txXfrm>
    </dsp:sp>
    <dsp:sp modelId="{C80196C5-4C99-44E4-AF50-83C3BA504F93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F3895-57AA-4495-BA1F-724B02FE6E80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477F-643A-4588-B97A-3394277D631E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Step 3: Scrape content from the </a:t>
          </a:r>
          <a:r>
            <a:rPr lang="en-US" sz="1500" kern="1200" dirty="0" err="1"/>
            <a:t>url</a:t>
          </a:r>
          <a:r>
            <a:rPr lang="en-US" sz="1500" kern="1200" dirty="0"/>
            <a:t> </a:t>
          </a:r>
        </a:p>
      </dsp:txBody>
      <dsp:txXfrm>
        <a:off x="1864015" y="4035355"/>
        <a:ext cx="4933659" cy="1613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ACD3-CCC7-4FE8-A809-62DB31D8166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A1811-6635-4FEC-937E-1109A253C141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EF35B-E949-4808-9927-DE81A27E582E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the table</a:t>
          </a:r>
        </a:p>
      </dsp:txBody>
      <dsp:txXfrm>
        <a:off x="1372680" y="2344"/>
        <a:ext cx="5424994" cy="1188467"/>
      </dsp:txXfrm>
    </dsp:sp>
    <dsp:sp modelId="{F566125E-1832-4163-B3DD-3C1CEA339D10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8E804-2231-43D2-BB7C-4CFA70E68B04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CF4F2-8659-4FCB-A7C4-157C2D5617B5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all rows</a:t>
          </a:r>
        </a:p>
      </dsp:txBody>
      <dsp:txXfrm>
        <a:off x="1372680" y="1487929"/>
        <a:ext cx="5424994" cy="1188467"/>
      </dsp:txXfrm>
    </dsp:sp>
    <dsp:sp modelId="{C2D9B91C-CE8A-4CB5-8560-EAA4A4F191EC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D0A3-2C3B-41E0-AD60-4B12513855C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6E15-FB76-491A-8919-A118CA10234B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 column values in each row</a:t>
          </a:r>
        </a:p>
      </dsp:txBody>
      <dsp:txXfrm>
        <a:off x="1372680" y="2973514"/>
        <a:ext cx="5424994" cy="1188467"/>
      </dsp:txXfrm>
    </dsp:sp>
    <dsp:sp modelId="{BB2164DF-FEBC-466D-92BC-19826501F00A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2DC06-E3F0-4575-99E6-DFC71EBC7B3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8141-F4D0-481F-95F6-2B11BFEB1F37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Get the links from column values</a:t>
          </a:r>
        </a:p>
      </dsp:txBody>
      <dsp:txXfrm>
        <a:off x="1372680" y="4459099"/>
        <a:ext cx="5424994" cy="1188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CD2C3-3B51-4698-AFDD-9DB5EF6051E0}">
      <dsp:nvSpPr>
        <dsp:cNvPr id="0" name=""/>
        <dsp:cNvSpPr/>
      </dsp:nvSpPr>
      <dsp:spPr>
        <a:xfrm>
          <a:off x="0" y="4634152"/>
          <a:ext cx="1699418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Click</a:t>
          </a:r>
        </a:p>
      </dsp:txBody>
      <dsp:txXfrm>
        <a:off x="0" y="4634152"/>
        <a:ext cx="1699418" cy="1013839"/>
      </dsp:txXfrm>
    </dsp:sp>
    <dsp:sp modelId="{BB9D36FE-702A-4A4E-A2E6-FB77E20F220E}">
      <dsp:nvSpPr>
        <dsp:cNvPr id="0" name=""/>
        <dsp:cNvSpPr/>
      </dsp:nvSpPr>
      <dsp:spPr>
        <a:xfrm>
          <a:off x="1699418" y="4634152"/>
          <a:ext cx="5098256" cy="1013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Automatically Click links</a:t>
          </a:r>
        </a:p>
      </dsp:txBody>
      <dsp:txXfrm>
        <a:off x="1699418" y="4634152"/>
        <a:ext cx="5098256" cy="1013839"/>
      </dsp:txXfrm>
    </dsp:sp>
    <dsp:sp modelId="{6BD4AE9D-B393-4BC8-8B6A-5280F56A282B}">
      <dsp:nvSpPr>
        <dsp:cNvPr id="0" name=""/>
        <dsp:cNvSpPr/>
      </dsp:nvSpPr>
      <dsp:spPr>
        <a:xfrm rot="10800000">
          <a:off x="0" y="3090074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Read</a:t>
          </a:r>
        </a:p>
      </dsp:txBody>
      <dsp:txXfrm rot="-10800000">
        <a:off x="0" y="3090074"/>
        <a:ext cx="1699418" cy="1013535"/>
      </dsp:txXfrm>
    </dsp:sp>
    <dsp:sp modelId="{E5709260-5E92-4EBF-BEF6-8218D9DBAADD}">
      <dsp:nvSpPr>
        <dsp:cNvPr id="0" name=""/>
        <dsp:cNvSpPr/>
      </dsp:nvSpPr>
      <dsp:spPr>
        <a:xfrm>
          <a:off x="1699418" y="3090074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html </a:t>
          </a:r>
        </a:p>
      </dsp:txBody>
      <dsp:txXfrm>
        <a:off x="1699418" y="3090074"/>
        <a:ext cx="5098256" cy="1013535"/>
      </dsp:txXfrm>
    </dsp:sp>
    <dsp:sp modelId="{9A700E78-DABF-4F9C-8391-42086532838C}">
      <dsp:nvSpPr>
        <dsp:cNvPr id="0" name=""/>
        <dsp:cNvSpPr/>
      </dsp:nvSpPr>
      <dsp:spPr>
        <a:xfrm rot="10800000">
          <a:off x="0" y="1545997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Hit</a:t>
          </a:r>
        </a:p>
      </dsp:txBody>
      <dsp:txXfrm rot="-10800000">
        <a:off x="0" y="1545997"/>
        <a:ext cx="1699418" cy="1013535"/>
      </dsp:txXfrm>
    </dsp:sp>
    <dsp:sp modelId="{4D5E5794-E229-4B4E-8A73-CF0BB5BDBEBB}">
      <dsp:nvSpPr>
        <dsp:cNvPr id="0" name=""/>
        <dsp:cNvSpPr/>
      </dsp:nvSpPr>
      <dsp:spPr>
        <a:xfrm>
          <a:off x="1699418" y="1545997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Hit a URL</a:t>
          </a:r>
        </a:p>
      </dsp:txBody>
      <dsp:txXfrm>
        <a:off x="1699418" y="1545997"/>
        <a:ext cx="5098256" cy="1013535"/>
      </dsp:txXfrm>
    </dsp:sp>
    <dsp:sp modelId="{0A43AEC8-2FCC-4D1A-BC16-E38DFC26DBEA}">
      <dsp:nvSpPr>
        <dsp:cNvPr id="0" name=""/>
        <dsp:cNvSpPr/>
      </dsp:nvSpPr>
      <dsp:spPr>
        <a:xfrm rot="10800000">
          <a:off x="0" y="1920"/>
          <a:ext cx="1699418" cy="1559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248920" rIns="1208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Open</a:t>
          </a:r>
        </a:p>
      </dsp:txBody>
      <dsp:txXfrm rot="-10800000">
        <a:off x="0" y="1920"/>
        <a:ext cx="1699418" cy="1013535"/>
      </dsp:txXfrm>
    </dsp:sp>
    <dsp:sp modelId="{7AE075B1-3B7F-4748-86FB-3BE20EA9B712}">
      <dsp:nvSpPr>
        <dsp:cNvPr id="0" name=""/>
        <dsp:cNvSpPr/>
      </dsp:nvSpPr>
      <dsp:spPr>
        <a:xfrm>
          <a:off x="1699418" y="1920"/>
          <a:ext cx="5098256" cy="1013535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304800" rIns="10341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a browser</a:t>
          </a:r>
        </a:p>
      </dsp:txBody>
      <dsp:txXfrm>
        <a:off x="1699418" y="1920"/>
        <a:ext cx="5098256" cy="1013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8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0FAE3B-98DB-4CA1-A41E-A05A63B8286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1F07CD-135D-48FD-B790-F3EA7B13E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lendramishra/sampl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EF1-4C2B-4E08-9DF1-21CE73B4A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68F8-1961-4EEE-A537-A02E2DA54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Sailendra</a:t>
            </a:r>
            <a:r>
              <a:rPr lang="en-US" dirty="0"/>
              <a:t> P Mishra</a:t>
            </a:r>
          </a:p>
        </p:txBody>
      </p:sp>
    </p:spTree>
    <p:extLst>
      <p:ext uri="{BB962C8B-B14F-4D97-AF65-F5344CB8AC3E}">
        <p14:creationId xmlns:p14="http://schemas.microsoft.com/office/powerpoint/2010/main" val="228205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6AB72-1F71-46CF-94BC-884FB369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Advanced Version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69523-AA41-42E3-847B-709B7630A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7413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84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77435-0956-41A6-9415-E3A68CA7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Automate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A0EA6-391C-41E2-AA04-820AAD28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4" y="1971644"/>
            <a:ext cx="10122012" cy="4124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DD56-D412-4CCC-8FEF-BF937A86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70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8F08-2727-4FF8-96F8-879C21B3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40A0-7A2A-41AE-B67C-DA664AE1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https://github.com/sailendramishra/samplecode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FB19-3C08-454A-A486-D56B7818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Recommended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98BC3-2E23-4E7C-9698-266A01C8E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461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7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CF950-7DEA-4521-B18B-42E23395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Essential Packages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EB162-B56C-4B75-A0E0-664277BB1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316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8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646EE-9184-45D2-90D4-B795FAD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Simple Website Scrap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A7A96-AC57-470C-B29E-14D744681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6584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2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CE81-C8D1-40E4-A075-F619D3A9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Reading IMDB Top 250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CAE3-987A-483C-9BD6-AE8513E8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1EAC0-C554-4DC6-99AB-F151A0BF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84808"/>
            <a:ext cx="6798082" cy="50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A2EAD-452A-4C70-B5CF-E19522E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Inspect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1554C-3F84-4CBA-9E46-29300A55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6" y="1004150"/>
            <a:ext cx="7426636" cy="43260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D700-2DCA-4389-8250-2B81FCB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49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E7485-7D17-44A8-B894-798D1A1A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Get Links to Top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609A5-1AE6-4312-8C8E-B4C151FFD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215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5477-4615-4134-881D-C4455920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706A-670C-4EAD-BF38-F74E7A73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03A3-8D0C-4FC4-AF21-A6A0646D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8" y="1845734"/>
            <a:ext cx="7949434" cy="36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C45E-6C82-4726-8A14-489FF91D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3" y="-10463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Save to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0EDAF-DD4B-4B6A-971B-9E1AFA79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0" y="1357850"/>
            <a:ext cx="8559697" cy="494322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A917-FA00-41FC-94BF-CCE17F7C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607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Web Scrapping with Python</vt:lpstr>
      <vt:lpstr>Recommended Applications</vt:lpstr>
      <vt:lpstr>Essential Packages</vt:lpstr>
      <vt:lpstr>Simple Website Scrap</vt:lpstr>
      <vt:lpstr>Reading IMDB Top 250 Movies</vt:lpstr>
      <vt:lpstr>Inspect the Website</vt:lpstr>
      <vt:lpstr>Get Links to Top Movies</vt:lpstr>
      <vt:lpstr>Sample Code</vt:lpstr>
      <vt:lpstr>Save to CSV</vt:lpstr>
      <vt:lpstr>Advanced Version</vt:lpstr>
      <vt:lpstr>Automate Navigation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</dc:title>
  <dc:creator>Admin</dc:creator>
  <cp:lastModifiedBy>Admin</cp:lastModifiedBy>
  <cp:revision>13</cp:revision>
  <dcterms:created xsi:type="dcterms:W3CDTF">2020-02-21T07:25:59Z</dcterms:created>
  <dcterms:modified xsi:type="dcterms:W3CDTF">2020-02-21T07:37:14Z</dcterms:modified>
</cp:coreProperties>
</file>