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Sailesh Kumar A</a:t>
            </a:r>
            <a:br>
              <a:rPr lang="en-US" spc="15" dirty="0"/>
            </a:br>
            <a:r>
              <a:rPr lang="en-US" spc="15" dirty="0"/>
              <a:t>211521243130</a:t>
            </a:r>
            <a:br>
              <a:rPr lang="en-US" spc="15" dirty="0"/>
            </a:br>
            <a:endParaRPr spc="15" dirty="0"/>
          </a:p>
        </p:txBody>
      </p:sp>
      <p:sp>
        <p:nvSpPr>
          <p:cNvPr id="8" name="object 8"/>
          <p:cNvSpPr txBox="1"/>
          <p:nvPr/>
        </p:nvSpPr>
        <p:spPr>
          <a:xfrm>
            <a:off x="6494684" y="4724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4876335"/>
          </a:xfrm>
          <a:prstGeom prst="rect">
            <a:avLst/>
          </a:prstGeom>
        </p:spPr>
        <p:txBody>
          <a:bodyPr vert="horz" wrap="square" lIns="0" tIns="13335" rIns="0" bIns="0" rtlCol="0">
            <a:spAutoFit/>
          </a:bodyPr>
          <a:lstStyle/>
          <a:p>
            <a:r>
              <a:rPr dirty="0"/>
              <a:t>R</a:t>
            </a:r>
            <a:r>
              <a:rPr spc="-40" dirty="0"/>
              <a:t>E</a:t>
            </a:r>
            <a:r>
              <a:rPr spc="15" dirty="0"/>
              <a:t>S</a:t>
            </a:r>
            <a:r>
              <a:rPr spc="-30" dirty="0"/>
              <a:t>U</a:t>
            </a:r>
            <a:r>
              <a:rPr spc="-405" dirty="0"/>
              <a:t>L</a:t>
            </a:r>
            <a:r>
              <a:rPr dirty="0"/>
              <a:t>TS</a:t>
            </a:r>
            <a:br>
              <a:rPr lang="en-US" dirty="0"/>
            </a:br>
            <a:br>
              <a:rPr lang="en-US" dirty="0"/>
            </a:br>
            <a:r>
              <a:rPr lang="en-US" sz="2000" b="0" i="0" dirty="0">
                <a:effectLst/>
                <a:latin typeface="Söhne"/>
              </a:rPr>
              <a:t>The final result of the diabetic identifier project is a Python-based automated system that accurately identifies diabetes from patient data. Through extensive data preprocessing, feature selection, and model training, the system achieves high levels of accuracy in diabetic identification. After thorough evaluation and validation, the most effective machine learning model is deployed for real-time use, providing healthcare professionals with a reliable tool for diagnosing diabetes. The system's integration of ethical considerations ensures patient privacy and data security are maintained throughout the process. Overall, the project delivers a robust solution that significantly improves diabetic identification, contributing to better healthcare outcomes.</a:t>
            </a:r>
            <a:br>
              <a:rPr lang="en-US" sz="2000" dirty="0"/>
            </a:b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776203" y="644715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300" cy="240963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Diabetics Identifier</a:t>
            </a:r>
            <a:br>
              <a:rPr lang="en-US" sz="4250" spc="25" dirty="0"/>
            </a:br>
            <a:endParaRPr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8637651" cy="4383892"/>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br>
              <a:rPr lang="en-US" dirty="0"/>
            </a:br>
            <a:br>
              <a:rPr lang="en-IN" dirty="0"/>
            </a:br>
            <a:r>
              <a:rPr lang="en-US" sz="2000" b="0" dirty="0"/>
              <a:t>The agenda for a diabetic identifier project using Python includes data collection and preprocessing, feature selection and engineering, model selection and training, evaluation and validation, and deployment. Gather relevant data, preprocess it, select meaningful features, train machine learning models, evaluate their performance, and deploy the chosen model for real-time diabetic identification.</a:t>
            </a:r>
            <a:br>
              <a:rPr lang="en-US" sz="2000" dirty="0"/>
            </a:br>
            <a:br>
              <a:rPr lang="en-US" dirty="0"/>
            </a:br>
            <a:endParaRPr sz="2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28636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2000" b="0" i="0" dirty="0">
                <a:effectLst/>
                <a:latin typeface="Söhne"/>
              </a:rPr>
              <a:t>Create a Python-based solution for automated diabetic identification using machine learning. The project addresses the challenge of accurately detecting diabetes from patient data while ensuring ethical data usage in healthcare."</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77200" y="16981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98488" y="609600"/>
            <a:ext cx="7032625" cy="40947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2000" b="0" i="0" dirty="0">
                <a:effectLst/>
                <a:latin typeface="Söhne"/>
              </a:rPr>
              <a:t>The project aims to develop an automated system using Python and machine learning to identify diabetes in patients. It involves collecting and preprocessing relevant patient data, selecting important features, training machine learning models, and deploying the most effective one for real-time identification. The system not only focuses on accuracy but also prioritizes ethical considerations in handling healthcare data. The ultimate goal is to create a reliable and efficient tool for diabetic identification, contributing to improved healthcare outcomes.</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1346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96948" cy="4202432"/>
          </a:xfrm>
          <a:prstGeom prst="rect">
            <a:avLst/>
          </a:prstGeom>
        </p:spPr>
        <p:txBody>
          <a:bodyPr vert="horz" wrap="square" lIns="0" tIns="16510" rIns="0" bIns="0" rtlCol="0">
            <a:spAutoFit/>
          </a:bodyPr>
          <a:lstStyle/>
          <a:p>
            <a:pPr algn="l" rtl="0"/>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altLang="en-US" sz="3200" b="0" dirty="0">
                <a:latin typeface="Arial" panose="020B0604020202020204" pitchFamily="34" charset="0"/>
              </a:rPr>
              <a:t> </a:t>
            </a:r>
            <a:r>
              <a:rPr lang="en-US" altLang="en-US" sz="3600" b="0" dirty="0">
                <a:latin typeface="Arial" panose="020B0604020202020204" pitchFamily="34" charset="0"/>
              </a:rPr>
              <a:t>.</a:t>
            </a:r>
            <a:r>
              <a:rPr lang="en-US" altLang="en-US" sz="2000" b="0" dirty="0">
                <a:latin typeface="Arial" panose="020B0604020202020204" pitchFamily="34" charset="0"/>
              </a:rPr>
              <a:t>Healthcare professionals (doctors, nurses, medical staff)</a:t>
            </a:r>
            <a:br>
              <a:rPr lang="en-US" altLang="en-US" sz="2000" b="0" dirty="0">
                <a:latin typeface="Arial" panose="020B0604020202020204" pitchFamily="34" charset="0"/>
              </a:rPr>
            </a:br>
            <a:br>
              <a:rPr lang="en-US" altLang="en-US" sz="2000" b="0" dirty="0">
                <a:latin typeface="Arial" panose="020B0604020202020204" pitchFamily="34" charset="0"/>
              </a:rPr>
            </a:br>
            <a:r>
              <a:rPr lang="en-US" altLang="en-US" sz="2000" b="0" dirty="0">
                <a:latin typeface="Arial" panose="020B0604020202020204" pitchFamily="34" charset="0"/>
              </a:rPr>
              <a:t>  </a:t>
            </a:r>
            <a:r>
              <a:rPr lang="en-US" altLang="en-US" sz="3600" b="0" dirty="0">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Patients (indirectly benefit from improved diagnosis and treatment)</a:t>
            </a:r>
            <a:br>
              <a:rPr kumimoji="0" lang="en-US" altLang="en-US" sz="2000" b="0" i="0" u="none" strike="noStrike" cap="none" normalizeH="0" baseline="0" dirty="0">
                <a:ln>
                  <a:noFill/>
                </a:ln>
                <a:solidFill>
                  <a:schemeClr val="tx1"/>
                </a:solidFill>
                <a:effectLst/>
                <a:latin typeface="Arial" panose="020B0604020202020204" pitchFamily="34" charset="0"/>
              </a:rPr>
            </a:br>
            <a:br>
              <a:rPr lang="en-US" altLang="en-US" sz="2000" b="0" dirty="0">
                <a:latin typeface="Arial" panose="020B0604020202020204" pitchFamily="34" charset="0"/>
              </a:rPr>
            </a:b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5C97A2ED-9313-9230-0F16-C9B074B023E7}"/>
              </a:ext>
            </a:extLst>
          </p:cNvPr>
          <p:cNvSpPr>
            <a:spLocks noChangeArrowheads="1"/>
          </p:cNvSpPr>
          <p:nvPr/>
        </p:nvSpPr>
        <p:spPr bwMode="auto">
          <a:xfrm>
            <a:off x="0" y="-277000"/>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DE376E01-9F2C-C969-4F5E-103FA01F89A8}"/>
              </a:ext>
            </a:extLst>
          </p:cNvPr>
          <p:cNvSpPr>
            <a:spLocks noChangeArrowheads="1"/>
          </p:cNvSpPr>
          <p:nvPr/>
        </p:nvSpPr>
        <p:spPr bwMode="auto">
          <a:xfrm>
            <a:off x="0" y="0"/>
            <a:ext cx="2533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800DB448-7165-CA5E-D55A-3981A456B1D7}"/>
              </a:ext>
            </a:extLst>
          </p:cNvPr>
          <p:cNvSpPr>
            <a:spLocks noChangeArrowheads="1"/>
          </p:cNvSpPr>
          <p:nvPr/>
        </p:nvSpPr>
        <p:spPr bwMode="auto">
          <a:xfrm>
            <a:off x="152400" y="-124600"/>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11312FA1-24BD-59E1-7BDD-D10C932F8F27}"/>
              </a:ext>
            </a:extLst>
          </p:cNvPr>
          <p:cNvSpPr>
            <a:spLocks noChangeArrowheads="1"/>
          </p:cNvSpPr>
          <p:nvPr/>
        </p:nvSpPr>
        <p:spPr bwMode="auto">
          <a:xfrm>
            <a:off x="152400" y="152400"/>
            <a:ext cx="2533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4037"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6149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85452"/>
            <a:ext cx="9763125" cy="5245667"/>
          </a:xfrm>
          <a:prstGeom prst="rect">
            <a:avLst/>
          </a:prstGeom>
        </p:spPr>
        <p:txBody>
          <a:bodyPr vert="horz" wrap="square" lIns="0" tIns="13335" rIns="0" bIns="0" rtlCol="0">
            <a:spAutoFit/>
          </a:bodyPr>
          <a:lstStyle/>
          <a:p>
            <a:pPr algn="l"/>
            <a:br>
              <a:rPr kumimoji="0" lang="en-US" altLang="en-US" sz="2000" b="0" i="0" u="none" strike="noStrike" cap="none" normalizeH="0" baseline="0" dirty="0">
                <a:ln>
                  <a:noFill/>
                </a:ln>
                <a:solidFill>
                  <a:schemeClr val="tx1"/>
                </a:solidFill>
                <a:effectLst/>
                <a:latin typeface="Arial" panose="020B0604020202020204" pitchFamily="34" charset="0"/>
              </a:rPr>
            </a:br>
            <a:r>
              <a:rPr lang="en-US" sz="2000" b="0" i="0" dirty="0">
                <a:effectLst/>
                <a:latin typeface="Söhne"/>
              </a:rPr>
              <a:t>Solution:</a:t>
            </a:r>
            <a:br>
              <a:rPr lang="en-US" sz="2000" b="0" i="0" dirty="0">
                <a:effectLst/>
                <a:latin typeface="Söhne"/>
              </a:rPr>
            </a:br>
            <a:br>
              <a:rPr lang="en-US" sz="2000" b="0" i="0" dirty="0">
                <a:effectLst/>
                <a:latin typeface="Söhne"/>
              </a:rPr>
            </a:br>
            <a:r>
              <a:rPr lang="en-US" sz="2000" b="0" i="0" dirty="0">
                <a:effectLst/>
                <a:latin typeface="Söhne"/>
              </a:rPr>
              <a:t>.Develop a Python-based automated system using machine learning for diabetes.</a:t>
            </a:r>
            <a:br>
              <a:rPr lang="en-US" sz="2000" b="0" i="0" dirty="0">
                <a:effectLst/>
                <a:latin typeface="Söhne"/>
              </a:rPr>
            </a:br>
            <a:r>
              <a:rPr lang="en-US" sz="2000" b="0" i="0" dirty="0">
                <a:effectLst/>
                <a:latin typeface="Söhne"/>
              </a:rPr>
              <a:t>.Collect, preprocess, and select relevant patient data.</a:t>
            </a:r>
            <a:br>
              <a:rPr lang="en-US" sz="2000" b="0" i="0" dirty="0">
                <a:effectLst/>
                <a:latin typeface="Söhne"/>
              </a:rPr>
            </a:br>
            <a:r>
              <a:rPr lang="en-US" sz="2000" b="0" i="0" dirty="0">
                <a:effectLst/>
                <a:latin typeface="Söhne"/>
              </a:rPr>
              <a:t>.Train and deploy the most accurate model for real-time identification.</a:t>
            </a:r>
            <a:br>
              <a:rPr lang="en-US" sz="2000" b="0" i="0" dirty="0">
                <a:effectLst/>
                <a:latin typeface="Söhne"/>
              </a:rPr>
            </a:br>
            <a:br>
              <a:rPr kumimoji="0" lang="en-US" altLang="en-US" sz="2000" b="0" i="0" u="none" strike="noStrike" cap="none" normalizeH="0" baseline="0" dirty="0">
                <a:ln>
                  <a:noFill/>
                </a:ln>
                <a:effectLst/>
                <a:latin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Proportion:</a:t>
            </a:r>
            <a:br>
              <a:rPr kumimoji="0" lang="en-US" altLang="en-US" sz="2000" b="0" i="0" u="none" strike="noStrike" cap="none" normalizeH="0" baseline="0" dirty="0">
                <a:ln>
                  <a:noFill/>
                </a:ln>
                <a:solidFill>
                  <a:schemeClr val="tx1"/>
                </a:solidFill>
                <a:effectLst/>
                <a:latin typeface="Arial" panose="020B0604020202020204" pitchFamily="34" charset="0"/>
              </a:rPr>
            </a:b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Allocate resources based on the importance of data collection, preprocessing, model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development, and deployment.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Prioritize model training and evaluation for accuracy and reliability.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Ensure ethical data usage and healthcare privacy.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Conduct thorough testing and validation before deployment.</a:t>
            </a:r>
            <a:br>
              <a:rPr kumimoji="0" lang="en-US" altLang="en-US" sz="2000" b="0" i="0" u="none" strike="noStrike" cap="none" normalizeH="0" baseline="0" dirty="0">
                <a:ln>
                  <a:noFill/>
                </a:ln>
                <a:solidFill>
                  <a:schemeClr val="tx1"/>
                </a:solidFill>
                <a:effectLst/>
                <a:latin typeface="Arial" panose="020B0604020202020204" pitchFamily="34" charset="0"/>
              </a:rPr>
            </a:br>
            <a:br>
              <a:rPr lang="en-US" sz="2000" dirty="0"/>
            </a:b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
            <a:extLst>
              <a:ext uri="{FF2B5EF4-FFF2-40B4-BE49-F238E27FC236}">
                <a16:creationId xmlns:a16="http://schemas.microsoft.com/office/drawing/2014/main" id="{69A93875-BC89-FCD9-74C3-F2122517204B}"/>
              </a:ext>
            </a:extLst>
          </p:cNvPr>
          <p:cNvSpPr>
            <a:spLocks noChangeArrowheads="1"/>
          </p:cNvSpPr>
          <p:nvPr/>
        </p:nvSpPr>
        <p:spPr bwMode="auto">
          <a:xfrm>
            <a:off x="0" y="-148558"/>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1D39AC4E-ED60-8BE0-937C-FF8957335F31}"/>
              </a:ext>
            </a:extLst>
          </p:cNvPr>
          <p:cNvSpPr>
            <a:spLocks noChangeArrowheads="1"/>
          </p:cNvSpPr>
          <p:nvPr/>
        </p:nvSpPr>
        <p:spPr bwMode="auto">
          <a:xfrm>
            <a:off x="0" y="0"/>
            <a:ext cx="393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64152" y="6162186"/>
            <a:ext cx="446598" cy="4070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22855" y="147637"/>
            <a:ext cx="2466975" cy="3419475"/>
          </a:xfrm>
          <a:prstGeom prst="rect">
            <a:avLst/>
          </a:prstGeom>
        </p:spPr>
      </p:pic>
      <p:sp>
        <p:nvSpPr>
          <p:cNvPr id="7" name="object 7"/>
          <p:cNvSpPr txBox="1">
            <a:spLocks noGrp="1"/>
          </p:cNvSpPr>
          <p:nvPr>
            <p:ph type="title"/>
          </p:nvPr>
        </p:nvSpPr>
        <p:spPr>
          <a:xfrm>
            <a:off x="739775" y="654938"/>
            <a:ext cx="7543165" cy="5018040"/>
          </a:xfrm>
          <a:prstGeom prst="rect">
            <a:avLst/>
          </a:prstGeom>
        </p:spPr>
        <p:txBody>
          <a:bodyPr vert="horz" wrap="square" lIns="0" tIns="16510" rIns="0" bIns="0" rtlCol="0">
            <a:spAutoFit/>
          </a:bodyPr>
          <a:lstStyle/>
          <a:p>
            <a:pPr algn="l" rtl="0"/>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br>
              <a:rPr lang="en-US" sz="4250" spc="20" dirty="0"/>
            </a:br>
            <a:r>
              <a:rPr kumimoji="0" lang="en-US" altLang="en-US" sz="2000" b="0" i="0" u="none" strike="noStrike" cap="none" normalizeH="0" baseline="0" dirty="0">
                <a:ln>
                  <a:noFill/>
                </a:ln>
                <a:solidFill>
                  <a:schemeClr val="tx1"/>
                </a:solidFill>
                <a:effectLst/>
                <a:latin typeface="Arial" panose="020B0604020202020204" pitchFamily="34" charset="0"/>
              </a:rPr>
              <a:t>Your solution offers an efficient and innovative approach to addressing the challenge of diabetes identification. Leveraging Python and machine learning, it streamlines the process by automating data collection, preprocessing, model selection, and deployment. This not only improves accuracy but also enhances efficiency in healthcare decision-making. The emphasis on ethical data usage underscores a commitment to patient privacy and healthcare standards. Overall, your solution demonstrates a forward-thinking approach to improving diabetic identification, potentially leading to better patient outcomes and healthcare management.</a:t>
            </a:r>
            <a:br>
              <a:rPr kumimoji="0" lang="en-US" altLang="en-US" sz="2000" b="0" i="0" u="none" strike="noStrike" cap="none" normalizeH="0" baseline="0" dirty="0">
                <a:ln>
                  <a:noFill/>
                </a:ln>
                <a:solidFill>
                  <a:schemeClr val="tx1"/>
                </a:solidFill>
                <a:effectLst/>
                <a:latin typeface="Arial" panose="020B0604020202020204" pitchFamily="34" charset="0"/>
              </a:rPr>
            </a:b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2">
            <a:extLst>
              <a:ext uri="{FF2B5EF4-FFF2-40B4-BE49-F238E27FC236}">
                <a16:creationId xmlns:a16="http://schemas.microsoft.com/office/drawing/2014/main" id="{8B35FD9B-D840-8DF1-E3C8-5D78DE5DCD16}"/>
              </a:ext>
            </a:extLst>
          </p:cNvPr>
          <p:cNvSpPr>
            <a:spLocks noChangeArrowheads="1"/>
          </p:cNvSpPr>
          <p:nvPr/>
        </p:nvSpPr>
        <p:spPr bwMode="auto">
          <a:xfrm>
            <a:off x="0" y="0"/>
            <a:ext cx="4311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328024" cy="581248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algn="l"/>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models used in the </a:t>
            </a:r>
            <a:r>
              <a:rPr lang="en-US" sz="2000" b="0" i="0" dirty="0" err="1">
                <a:effectLst/>
                <a:latin typeface="Times New Roman" panose="02020603050405020304" pitchFamily="18" charset="0"/>
                <a:cs typeface="Times New Roman" panose="02020603050405020304" pitchFamily="18" charset="0"/>
              </a:rPr>
              <a:t>diabeticidentifier</a:t>
            </a:r>
            <a:r>
              <a:rPr lang="en-US" sz="2000" b="0" i="0" dirty="0">
                <a:effectLst/>
                <a:latin typeface="Times New Roman" panose="02020603050405020304" pitchFamily="18" charset="0"/>
                <a:cs typeface="Times New Roman" panose="02020603050405020304" pitchFamily="18" charset="0"/>
              </a:rPr>
              <a:t> project may include:</a:t>
            </a:r>
          </a:p>
          <a:p>
            <a:pPr algn="l"/>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Logistic Regression</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Decision Trees</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Random Forest</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Support Vector Machines (SVM)</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Gradient Boosting Machines (GBM)</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Neural Networks</a:t>
            </a:r>
          </a:p>
          <a:p>
            <a:pPr marL="12700">
              <a:lnSpc>
                <a:spcPct val="100000"/>
              </a:lnSpc>
              <a:spcBef>
                <a:spcPts val="105"/>
              </a:spcBef>
            </a:pP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643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Sailesh Kumar A 211521243130 </vt:lpstr>
      <vt:lpstr>PROJECT TITLE  Diabetics Identifier </vt:lpstr>
      <vt:lpstr>AGENDA  The agenda for a diabetic identifier project using Python includes data collection and preprocessing, feature selection and engineering, model selection and training, evaluation and validation, and deployment. Gather relevant data, preprocess it, select meaningful features, train machine learning models, evaluate their performance, and deploy the chosen model for real-time diabetic identification.  </vt:lpstr>
      <vt:lpstr>PROBLEM STATEMENT  Create a Python-based solution for automated diabetic identification using machine learning. The project addresses the challenge of accurately detecting diabetes from patient data while ensuring ethical data usage in healthcare."</vt:lpstr>
      <vt:lpstr>PROJECT OVERVIEW  The project aims to develop an automated system using Python and machine learning to identify diabetes in patients. It involves collecting and preprocessing relevant patient data, selecting important features, training machine learning models, and deploying the most effective one for real-time identification. The system not only focuses on accuracy but also prioritizes ethical considerations in handling healthcare data. The ultimate goal is to create a reliable and efficient tool for diabetic identification, contributing to improved healthcare outcomes.</vt:lpstr>
      <vt:lpstr>WHO ARE THE END USERS?   .Healthcare professionals (doctors, nurses, medical staff)    .Patients (indirectly benefit from improved diagnosis and treatment)    </vt:lpstr>
      <vt:lpstr> Solution:  .Develop a Python-based automated system using machine learning for diabetes. .Collect, preprocess, and select relevant patient data. .Train and deploy the most accurate model for real-time identification.   Proportion:  . Allocate resources based on the importance of data collection, preprocessing, model    development, and deployment. . Prioritize model training and evaluation for accuracy and reliability. . Ensure ethical data usage and healthcare privacy. . Conduct thorough testing and validation before deployment.  </vt:lpstr>
      <vt:lpstr>THE WOW IN YOUR SOLUTION  Your solution offers an efficient and innovative approach to addressing the challenge of diabetes identification. Leveraging Python and machine learning, it streamlines the process by automating data collection, preprocessing, model selection, and deployment. This not only improves accuracy but also enhances efficiency in healthcare decision-making. The emphasis on ethical data usage underscores a commitment to patient privacy and healthcare standards. Overall, your solution demonstrates a forward-thinking approach to improving diabetic identification, potentially leading to better patient outcomes and healthcare management. </vt:lpstr>
      <vt:lpstr>PowerPoint Presentation</vt:lpstr>
      <vt:lpstr>RESULTS  The final result of the diabetic identifier project is a Python-based automated system that accurately identifies diabetes from patient data. Through extensive data preprocessing, feature selection, and model training, the system achieves high levels of accuracy in diabetic identification. After thorough evaluation and validation, the most effective machine learning model is deployed for real-time use, providing healthcare professionals with a reliable tool for diagnosing diabetes. The system's integration of ethical considerations ensures patient privacy and data security are maintained throughout the process. Overall, the project delivers a robust solution that significantly improves diabetic identification, contributing to better healthcare outcomes.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Paranthaman S</dc:title>
  <dc:creator>2021PITAI231</dc:creator>
  <cp:lastModifiedBy>Sailesh Kumar</cp:lastModifiedBy>
  <cp:revision>5</cp:revision>
  <dcterms:created xsi:type="dcterms:W3CDTF">2024-03-28T03:27:52Z</dcterms:created>
  <dcterms:modified xsi:type="dcterms:W3CDTF">2024-04-03T13:40:17Z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