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87" r:id="rId3"/>
    <p:sldId id="258" r:id="rId4"/>
    <p:sldId id="259" r:id="rId5"/>
    <p:sldId id="260" r:id="rId6"/>
    <p:sldId id="274" r:id="rId7"/>
    <p:sldId id="291" r:id="rId8"/>
    <p:sldId id="281" r:id="rId9"/>
    <p:sldId id="292" r:id="rId10"/>
    <p:sldId id="286" r:id="rId11"/>
    <p:sldId id="261" r:id="rId12"/>
    <p:sldId id="293" r:id="rId13"/>
    <p:sldId id="296" r:id="rId14"/>
    <p:sldId id="294" r:id="rId15"/>
    <p:sldId id="295" r:id="rId16"/>
    <p:sldId id="267" r:id="rId17"/>
    <p:sldId id="297" r:id="rId18"/>
    <p:sldId id="263" r:id="rId19"/>
    <p:sldId id="298" r:id="rId20"/>
    <p:sldId id="273" r:id="rId21"/>
    <p:sldId id="271" r:id="rId2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4"/>
    </p:embeddedFont>
    <p:embeddedFont>
      <p:font typeface="DM Serif Display" pitchFamily="2" charset="0"/>
      <p:regular r:id="rId25"/>
      <p: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F62C3-8C36-42AD-BCFD-771492329EB6}">
  <a:tblStyle styleId="{947F62C3-8C36-42AD-BCFD-771492329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7" autoAdjust="0"/>
  </p:normalViewPr>
  <p:slideViewPr>
    <p:cSldViewPr snapToGrid="0">
      <p:cViewPr>
        <p:scale>
          <a:sx n="80" d="100"/>
          <a:sy n="80" d="100"/>
        </p:scale>
        <p:origin x="8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ni Nandha Kishore - [CB.EN.U4ECE21265]" userId="0a6167a8-b4f8-4ebb-879f-b3eeec245d13" providerId="ADAL" clId="{22CF4359-250E-454D-B095-1C5DC7BD9C95}"/>
    <pc:docChg chg="undo redo custSel addSld delSld modSld sldOrd modMainMaster">
      <pc:chgData name="Yoshni Nandha Kishore - [CB.EN.U4ECE21265]" userId="0a6167a8-b4f8-4ebb-879f-b3eeec245d13" providerId="ADAL" clId="{22CF4359-250E-454D-B095-1C5DC7BD9C95}" dt="2022-04-24T20:51:47.893" v="6690"/>
      <pc:docMkLst>
        <pc:docMk/>
      </pc:docMkLst>
      <pc:sldChg chg="modSp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56"/>
        </pc:sldMkLst>
        <pc:spChg chg="mod">
          <ac:chgData name="Yoshni Nandha Kishore - [CB.EN.U4ECE21265]" userId="0a6167a8-b4f8-4ebb-879f-b3eeec245d13" providerId="ADAL" clId="{22CF4359-250E-454D-B095-1C5DC7BD9C95}" dt="2022-04-24T20:19:29.779" v="5948" actId="113"/>
          <ac:spMkLst>
            <pc:docMk/>
            <pc:sldMk cId="0" sldId="256"/>
            <ac:spMk id="194" creationId="{00000000-0000-0000-0000-000000000000}"/>
          </ac:spMkLst>
        </pc:spChg>
      </pc:sldChg>
      <pc:sldChg chg="modSp mo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58"/>
        </pc:sldMkLst>
        <pc:spChg chg="mod">
          <ac:chgData name="Yoshni Nandha Kishore - [CB.EN.U4ECE21265]" userId="0a6167a8-b4f8-4ebb-879f-b3eeec245d13" providerId="ADAL" clId="{22CF4359-250E-454D-B095-1C5DC7BD9C95}" dt="2022-04-24T18:29:07.363" v="4734" actId="20577"/>
          <ac:spMkLst>
            <pc:docMk/>
            <pc:sldMk cId="0" sldId="258"/>
            <ac:spMk id="207" creationId="{00000000-0000-0000-0000-000000000000}"/>
          </ac:spMkLst>
        </pc:spChg>
      </pc:sldChg>
      <pc:sldChg chg="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59"/>
        </pc:sldMkLst>
      </pc:sldChg>
      <pc:sldChg chg="modSp mo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60"/>
        </pc:sldMkLst>
        <pc:spChg chg="mod">
          <ac:chgData name="Yoshni Nandha Kishore - [CB.EN.U4ECE21265]" userId="0a6167a8-b4f8-4ebb-879f-b3eeec245d13" providerId="ADAL" clId="{22CF4359-250E-454D-B095-1C5DC7BD9C95}" dt="2022-04-24T20:21:28.772" v="5999"/>
          <ac:spMkLst>
            <pc:docMk/>
            <pc:sldMk cId="0" sldId="260"/>
            <ac:spMk id="230" creationId="{00000000-0000-0000-0000-000000000000}"/>
          </ac:spMkLst>
        </pc:spChg>
        <pc:picChg chg="mod">
          <ac:chgData name="Yoshni Nandha Kishore - [CB.EN.U4ECE21265]" userId="0a6167a8-b4f8-4ebb-879f-b3eeec245d13" providerId="ADAL" clId="{22CF4359-250E-454D-B095-1C5DC7BD9C95}" dt="2022-04-24T20:21:46.330" v="6001" actId="208"/>
          <ac:picMkLst>
            <pc:docMk/>
            <pc:sldMk cId="0" sldId="260"/>
            <ac:picMk id="231" creationId="{00000000-0000-0000-0000-000000000000}"/>
          </ac:picMkLst>
        </pc:picChg>
      </pc:sldChg>
      <pc:sldChg chg="addSp delSp modSp mod ord modTransition modNotes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61"/>
        </pc:sldMkLst>
        <pc:spChg chg="add del mod">
          <ac:chgData name="Yoshni Nandha Kishore - [CB.EN.U4ECE21265]" userId="0a6167a8-b4f8-4ebb-879f-b3eeec245d13" providerId="ADAL" clId="{22CF4359-250E-454D-B095-1C5DC7BD9C95}" dt="2022-04-24T16:14:30.703" v="558" actId="478"/>
          <ac:spMkLst>
            <pc:docMk/>
            <pc:sldMk cId="0" sldId="261"/>
            <ac:spMk id="5" creationId="{81EC7531-C2DE-4DF8-A0F1-C18B43B8BBD2}"/>
          </ac:spMkLst>
        </pc:spChg>
        <pc:spChg chg="mod">
          <ac:chgData name="Yoshni Nandha Kishore - [CB.EN.U4ECE21265]" userId="0a6167a8-b4f8-4ebb-879f-b3eeec245d13" providerId="ADAL" clId="{22CF4359-250E-454D-B095-1C5DC7BD9C95}" dt="2022-04-24T20:28:07.946" v="6100"/>
          <ac:spMkLst>
            <pc:docMk/>
            <pc:sldMk cId="0" sldId="261"/>
            <ac:spMk id="236" creationId="{00000000-0000-0000-0000-000000000000}"/>
          </ac:spMkLst>
        </pc:spChg>
        <pc:spChg chg="del mod">
          <ac:chgData name="Yoshni Nandha Kishore - [CB.EN.U4ECE21265]" userId="0a6167a8-b4f8-4ebb-879f-b3eeec245d13" providerId="ADAL" clId="{22CF4359-250E-454D-B095-1C5DC7BD9C95}" dt="2022-04-24T16:14:24.929" v="557" actId="478"/>
          <ac:spMkLst>
            <pc:docMk/>
            <pc:sldMk cId="0" sldId="261"/>
            <ac:spMk id="237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27:35.849" v="6098" actId="255"/>
          <ac:spMkLst>
            <pc:docMk/>
            <pc:sldMk cId="0" sldId="261"/>
            <ac:spMk id="23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36:19.724" v="6289" actId="1076"/>
          <ac:spMkLst>
            <pc:docMk/>
            <pc:sldMk cId="0" sldId="261"/>
            <ac:spMk id="239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6:14:03.803" v="552" actId="478"/>
          <ac:spMkLst>
            <pc:docMk/>
            <pc:sldMk cId="0" sldId="261"/>
            <ac:spMk id="240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6:14:05.353" v="553" actId="478"/>
          <ac:spMkLst>
            <pc:docMk/>
            <pc:sldMk cId="0" sldId="261"/>
            <ac:spMk id="241" creationId="{00000000-0000-0000-0000-000000000000}"/>
          </ac:spMkLst>
        </pc:spChg>
        <pc:picChg chg="add mod">
          <ac:chgData name="Yoshni Nandha Kishore - [CB.EN.U4ECE21265]" userId="0a6167a8-b4f8-4ebb-879f-b3eeec245d13" providerId="ADAL" clId="{22CF4359-250E-454D-B095-1C5DC7BD9C95}" dt="2022-04-24T16:14:33.612" v="559" actId="1076"/>
          <ac:picMkLst>
            <pc:docMk/>
            <pc:sldMk cId="0" sldId="261"/>
            <ac:picMk id="3" creationId="{2A2D61B4-ADD4-4B7E-A704-50DF70C19C6F}"/>
          </ac:picMkLst>
        </pc:picChg>
      </pc:sldChg>
      <pc:sldChg chg="modSp del mod ord modNotes">
        <pc:chgData name="Yoshni Nandha Kishore - [CB.EN.U4ECE21265]" userId="0a6167a8-b4f8-4ebb-879f-b3eeec245d13" providerId="ADAL" clId="{22CF4359-250E-454D-B095-1C5DC7BD9C95}" dt="2022-04-24T19:29:32.157" v="5708" actId="47"/>
        <pc:sldMkLst>
          <pc:docMk/>
          <pc:sldMk cId="0" sldId="262"/>
        </pc:sldMkLst>
        <pc:spChg chg="mod">
          <ac:chgData name="Yoshni Nandha Kishore - [CB.EN.U4ECE21265]" userId="0a6167a8-b4f8-4ebb-879f-b3eeec245d13" providerId="ADAL" clId="{22CF4359-250E-454D-B095-1C5DC7BD9C95}" dt="2022-04-24T19:25:34.696" v="5700" actId="20577"/>
          <ac:spMkLst>
            <pc:docMk/>
            <pc:sldMk cId="0" sldId="262"/>
            <ac:spMk id="246" creationId="{00000000-0000-0000-0000-000000000000}"/>
          </ac:spMkLst>
        </pc:spChg>
      </pc:sldChg>
      <pc:sldChg chg="addSp delSp modSp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63"/>
        </pc:sldMkLst>
        <pc:spChg chg="add del mod">
          <ac:chgData name="Yoshni Nandha Kishore - [CB.EN.U4ECE21265]" userId="0a6167a8-b4f8-4ebb-879f-b3eeec245d13" providerId="ADAL" clId="{22CF4359-250E-454D-B095-1C5DC7BD9C95}" dt="2022-04-24T17:34:07.170" v="3399" actId="478"/>
          <ac:spMkLst>
            <pc:docMk/>
            <pc:sldMk cId="0" sldId="263"/>
            <ac:spMk id="7" creationId="{5353EEA5-23DA-45F3-A6CA-2AC4C03CB3DB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7:36:32.940" v="3420" actId="478"/>
          <ac:spMkLst>
            <pc:docMk/>
            <pc:sldMk cId="0" sldId="263"/>
            <ac:spMk id="9" creationId="{09AE8751-E06A-44C3-826C-DE4794925E2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7:44:03.394" v="3493" actId="478"/>
          <ac:spMkLst>
            <pc:docMk/>
            <pc:sldMk cId="0" sldId="263"/>
            <ac:spMk id="13" creationId="{B9E64195-799C-4455-9991-32F553DBEDDD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7:45:32.502" v="3518"/>
          <ac:spMkLst>
            <pc:docMk/>
            <pc:sldMk cId="0" sldId="263"/>
            <ac:spMk id="14" creationId="{C8EA8B33-A500-42BA-B312-A766E5DEC72D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7:27:22.570" v="3383"/>
          <ac:spMkLst>
            <pc:docMk/>
            <pc:sldMk cId="0" sldId="263"/>
            <ac:spMk id="17" creationId="{00A9FA46-B4FF-43D9-AA99-D39904702B67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7:43:21.779" v="3481" actId="1076"/>
          <ac:spMkLst>
            <pc:docMk/>
            <pc:sldMk cId="0" sldId="263"/>
            <ac:spMk id="24" creationId="{4C6C519F-75A4-47D5-A795-288E8BFCF070}"/>
          </ac:spMkLst>
        </pc:spChg>
        <pc:spChg chg="add mod">
          <ac:chgData name="Yoshni Nandha Kishore - [CB.EN.U4ECE21265]" userId="0a6167a8-b4f8-4ebb-879f-b3eeec245d13" providerId="ADAL" clId="{22CF4359-250E-454D-B095-1C5DC7BD9C95}" dt="2022-04-24T20:45:41.941" v="6639" actId="113"/>
          <ac:spMkLst>
            <pc:docMk/>
            <pc:sldMk cId="0" sldId="263"/>
            <ac:spMk id="31" creationId="{85575061-105E-429C-84C8-C2CF32F80818}"/>
          </ac:spMkLst>
        </pc:spChg>
        <pc:spChg chg="del">
          <ac:chgData name="Yoshni Nandha Kishore - [CB.EN.U4ECE21265]" userId="0a6167a8-b4f8-4ebb-879f-b3eeec245d13" providerId="ADAL" clId="{22CF4359-250E-454D-B095-1C5DC7BD9C95}" dt="2022-04-24T17:21:44.320" v="3321" actId="478"/>
          <ac:spMkLst>
            <pc:docMk/>
            <pc:sldMk cId="0" sldId="263"/>
            <ac:spMk id="283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7:31:24.247" v="3388" actId="478"/>
          <ac:spMkLst>
            <pc:docMk/>
            <pc:sldMk cId="0" sldId="263"/>
            <ac:spMk id="284" creationId="{00000000-0000-0000-0000-000000000000}"/>
          </ac:spMkLst>
        </pc:spChg>
        <pc:spChg chg="del mod">
          <ac:chgData name="Yoshni Nandha Kishore - [CB.EN.U4ECE21265]" userId="0a6167a8-b4f8-4ebb-879f-b3eeec245d13" providerId="ADAL" clId="{22CF4359-250E-454D-B095-1C5DC7BD9C95}" dt="2022-04-24T17:34:09.009" v="3400" actId="478"/>
          <ac:spMkLst>
            <pc:docMk/>
            <pc:sldMk cId="0" sldId="263"/>
            <ac:spMk id="285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7:34:05.314" v="3398" actId="478"/>
          <ac:spMkLst>
            <pc:docMk/>
            <pc:sldMk cId="0" sldId="263"/>
            <ac:spMk id="286" creationId="{00000000-0000-0000-0000-000000000000}"/>
          </ac:spMkLst>
        </pc:spChg>
        <pc:spChg chg="del mod">
          <ac:chgData name="Yoshni Nandha Kishore - [CB.EN.U4ECE21265]" userId="0a6167a8-b4f8-4ebb-879f-b3eeec245d13" providerId="ADAL" clId="{22CF4359-250E-454D-B095-1C5DC7BD9C95}" dt="2022-04-24T17:36:29.062" v="3419" actId="478"/>
          <ac:spMkLst>
            <pc:docMk/>
            <pc:sldMk cId="0" sldId="263"/>
            <ac:spMk id="287" creationId="{00000000-0000-0000-0000-000000000000}"/>
          </ac:spMkLst>
        </pc:spChg>
        <pc:spChg chg="del mod">
          <ac:chgData name="Yoshni Nandha Kishore - [CB.EN.U4ECE21265]" userId="0a6167a8-b4f8-4ebb-879f-b3eeec245d13" providerId="ADAL" clId="{22CF4359-250E-454D-B095-1C5DC7BD9C95}" dt="2022-04-24T17:44:01.272" v="3492" actId="478"/>
          <ac:spMkLst>
            <pc:docMk/>
            <pc:sldMk cId="0" sldId="263"/>
            <ac:spMk id="288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7:21:38.799" v="3320" actId="478"/>
          <ac:spMkLst>
            <pc:docMk/>
            <pc:sldMk cId="0" sldId="263"/>
            <ac:spMk id="293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7:19:57.977" v="3317" actId="20577"/>
          <ac:spMkLst>
            <pc:docMk/>
            <pc:sldMk cId="0" sldId="263"/>
            <ac:spMk id="294" creationId="{00000000-0000-0000-0000-000000000000}"/>
          </ac:spMkLst>
        </pc:spChg>
        <pc:grpChg chg="del">
          <ac:chgData name="Yoshni Nandha Kishore - [CB.EN.U4ECE21265]" userId="0a6167a8-b4f8-4ebb-879f-b3eeec245d13" providerId="ADAL" clId="{22CF4359-250E-454D-B095-1C5DC7BD9C95}" dt="2022-04-24T17:31:24.942" v="3389" actId="478"/>
          <ac:grpSpMkLst>
            <pc:docMk/>
            <pc:sldMk cId="0" sldId="263"/>
            <ac:grpSpMk id="289" creationId="{00000000-0000-0000-0000-000000000000}"/>
          </ac:grpSpMkLst>
        </pc:grpChg>
        <pc:picChg chg="add del mod modCrop">
          <ac:chgData name="Yoshni Nandha Kishore - [CB.EN.U4ECE21265]" userId="0a6167a8-b4f8-4ebb-879f-b3eeec245d13" providerId="ADAL" clId="{22CF4359-250E-454D-B095-1C5DC7BD9C95}" dt="2022-04-24T17:28:15.565" v="3387" actId="208"/>
          <ac:picMkLst>
            <pc:docMk/>
            <pc:sldMk cId="0" sldId="263"/>
            <ac:picMk id="3" creationId="{583B5C20-3045-44A6-94CC-A6E76E5D8B23}"/>
          </ac:picMkLst>
        </pc:picChg>
        <pc:picChg chg="add mod">
          <ac:chgData name="Yoshni Nandha Kishore - [CB.EN.U4ECE21265]" userId="0a6167a8-b4f8-4ebb-879f-b3eeec245d13" providerId="ADAL" clId="{22CF4359-250E-454D-B095-1C5DC7BD9C95}" dt="2022-04-24T17:33:46.757" v="3396" actId="14826"/>
          <ac:picMkLst>
            <pc:docMk/>
            <pc:sldMk cId="0" sldId="263"/>
            <ac:picMk id="5" creationId="{84660028-41ED-41CD-A8A4-CBE7297B239D}"/>
          </ac:picMkLst>
        </pc:picChg>
        <pc:picChg chg="add del">
          <ac:chgData name="Yoshni Nandha Kishore - [CB.EN.U4ECE21265]" userId="0a6167a8-b4f8-4ebb-879f-b3eeec245d13" providerId="ADAL" clId="{22CF4359-250E-454D-B095-1C5DC7BD9C95}" dt="2022-04-24T17:43:53.596" v="3491" actId="22"/>
          <ac:picMkLst>
            <pc:docMk/>
            <pc:sldMk cId="0" sldId="263"/>
            <ac:picMk id="11" creationId="{B3F7F6AB-7BEB-4C44-9E19-F3EBEE16A298}"/>
          </ac:picMkLst>
        </pc:picChg>
        <pc:picChg chg="add del">
          <ac:chgData name="Yoshni Nandha Kishore - [CB.EN.U4ECE21265]" userId="0a6167a8-b4f8-4ebb-879f-b3eeec245d13" providerId="ADAL" clId="{22CF4359-250E-454D-B095-1C5DC7BD9C95}" dt="2022-04-24T17:23:44.607" v="3332"/>
          <ac:picMkLst>
            <pc:docMk/>
            <pc:sldMk cId="0" sldId="263"/>
            <ac:picMk id="1026" creationId="{BB729DFF-82CB-4965-BBA1-CB8F6F549DFF}"/>
          </ac:picMkLst>
        </pc:picChg>
      </pc:sldChg>
      <pc:sldChg chg="del">
        <pc:chgData name="Yoshni Nandha Kishore - [CB.EN.U4ECE21265]" userId="0a6167a8-b4f8-4ebb-879f-b3eeec245d13" providerId="ADAL" clId="{22CF4359-250E-454D-B095-1C5DC7BD9C95}" dt="2022-04-24T18:41:34.939" v="5416" actId="2696"/>
        <pc:sldMkLst>
          <pc:docMk/>
          <pc:sldMk cId="0" sldId="264"/>
        </pc:sldMkLst>
      </pc:sldChg>
      <pc:sldChg chg="del">
        <pc:chgData name="Yoshni Nandha Kishore - [CB.EN.U4ECE21265]" userId="0a6167a8-b4f8-4ebb-879f-b3eeec245d13" providerId="ADAL" clId="{22CF4359-250E-454D-B095-1C5DC7BD9C95}" dt="2022-04-24T18:41:31.413" v="5415" actId="2696"/>
        <pc:sldMkLst>
          <pc:docMk/>
          <pc:sldMk cId="0" sldId="265"/>
        </pc:sldMkLst>
      </pc:sldChg>
      <pc:sldChg chg="del">
        <pc:chgData name="Yoshni Nandha Kishore - [CB.EN.U4ECE21265]" userId="0a6167a8-b4f8-4ebb-879f-b3eeec245d13" providerId="ADAL" clId="{22CF4359-250E-454D-B095-1C5DC7BD9C95}" dt="2022-04-24T19:29:39.869" v="5711" actId="47"/>
        <pc:sldMkLst>
          <pc:docMk/>
          <pc:sldMk cId="0" sldId="266"/>
        </pc:sldMkLst>
      </pc:sldChg>
      <pc:sldChg chg="addSp delSp modSp mod ord modTransition modNotes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67"/>
        </pc:sldMkLst>
        <pc:spChg chg="add del mod">
          <ac:chgData name="Yoshni Nandha Kishore - [CB.EN.U4ECE21265]" userId="0a6167a8-b4f8-4ebb-879f-b3eeec245d13" providerId="ADAL" clId="{22CF4359-250E-454D-B095-1C5DC7BD9C95}" dt="2022-04-24T16:50:46.342" v="2449" actId="478"/>
          <ac:spMkLst>
            <pc:docMk/>
            <pc:sldMk cId="0" sldId="267"/>
            <ac:spMk id="14" creationId="{17C62352-33B8-46D9-9BA0-B3C8FF205EF3}"/>
          </ac:spMkLst>
        </pc:spChg>
        <pc:spChg chg="add mod">
          <ac:chgData name="Yoshni Nandha Kishore - [CB.EN.U4ECE21265]" userId="0a6167a8-b4f8-4ebb-879f-b3eeec245d13" providerId="ADAL" clId="{22CF4359-250E-454D-B095-1C5DC7BD9C95}" dt="2022-04-24T20:42:44.369" v="6468" actId="14100"/>
          <ac:spMkLst>
            <pc:docMk/>
            <pc:sldMk cId="0" sldId="267"/>
            <ac:spMk id="15" creationId="{CFCA721F-033E-468B-B8F1-ECB06C317A71}"/>
          </ac:spMkLst>
        </pc:spChg>
        <pc:spChg chg="mod">
          <ac:chgData name="Yoshni Nandha Kishore - [CB.EN.U4ECE21265]" userId="0a6167a8-b4f8-4ebb-879f-b3eeec245d13" providerId="ADAL" clId="{22CF4359-250E-454D-B095-1C5DC7BD9C95}" dt="2022-04-24T17:03:53.617" v="2942" actId="1076"/>
          <ac:spMkLst>
            <pc:docMk/>
            <pc:sldMk cId="0" sldId="267"/>
            <ac:spMk id="39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4:04.061" v="6594" actId="1076"/>
          <ac:spMkLst>
            <pc:docMk/>
            <pc:sldMk cId="0" sldId="267"/>
            <ac:spMk id="397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3:00.900" v="6469" actId="113"/>
          <ac:spMkLst>
            <pc:docMk/>
            <pc:sldMk cId="0" sldId="267"/>
            <ac:spMk id="39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7:03:48.503" v="2941" actId="1076"/>
          <ac:spMkLst>
            <pc:docMk/>
            <pc:sldMk cId="0" sldId="267"/>
            <ac:spMk id="399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3:05.291" v="6470" actId="113"/>
          <ac:spMkLst>
            <pc:docMk/>
            <pc:sldMk cId="0" sldId="267"/>
            <ac:spMk id="400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7:04:04.994" v="2948" actId="20577"/>
          <ac:spMkLst>
            <pc:docMk/>
            <pc:sldMk cId="0" sldId="267"/>
            <ac:spMk id="401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3:14.832" v="6472" actId="113"/>
          <ac:spMkLst>
            <pc:docMk/>
            <pc:sldMk cId="0" sldId="267"/>
            <ac:spMk id="402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7:04:14.898" v="2955" actId="20577"/>
          <ac:spMkLst>
            <pc:docMk/>
            <pc:sldMk cId="0" sldId="267"/>
            <ac:spMk id="403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3:11.182" v="6471" actId="113"/>
          <ac:spMkLst>
            <pc:docMk/>
            <pc:sldMk cId="0" sldId="267"/>
            <ac:spMk id="404" creationId="{00000000-0000-0000-0000-000000000000}"/>
          </ac:spMkLst>
        </pc:spChg>
        <pc:grpChg chg="mod">
          <ac:chgData name="Yoshni Nandha Kishore - [CB.EN.U4ECE21265]" userId="0a6167a8-b4f8-4ebb-879f-b3eeec245d13" providerId="ADAL" clId="{22CF4359-250E-454D-B095-1C5DC7BD9C95}" dt="2022-04-24T16:59:13.867" v="2880" actId="1076"/>
          <ac:grpSpMkLst>
            <pc:docMk/>
            <pc:sldMk cId="0" sldId="267"/>
            <ac:grpSpMk id="393" creationId="{00000000-0000-0000-0000-000000000000}"/>
          </ac:grpSpMkLst>
        </pc:grpChg>
      </pc:sldChg>
      <pc:sldChg chg="del">
        <pc:chgData name="Yoshni Nandha Kishore - [CB.EN.U4ECE21265]" userId="0a6167a8-b4f8-4ebb-879f-b3eeec245d13" providerId="ADAL" clId="{22CF4359-250E-454D-B095-1C5DC7BD9C95}" dt="2022-04-24T19:29:39.032" v="5710" actId="47"/>
        <pc:sldMkLst>
          <pc:docMk/>
          <pc:sldMk cId="0" sldId="268"/>
        </pc:sldMkLst>
      </pc:sldChg>
      <pc:sldChg chg="del">
        <pc:chgData name="Yoshni Nandha Kishore - [CB.EN.U4ECE21265]" userId="0a6167a8-b4f8-4ebb-879f-b3eeec245d13" providerId="ADAL" clId="{22CF4359-250E-454D-B095-1C5DC7BD9C95}" dt="2022-04-24T19:29:38.152" v="5709" actId="47"/>
        <pc:sldMkLst>
          <pc:docMk/>
          <pc:sldMk cId="0" sldId="269"/>
        </pc:sldMkLst>
      </pc:sldChg>
      <pc:sldChg chg="del">
        <pc:chgData name="Yoshni Nandha Kishore - [CB.EN.U4ECE21265]" userId="0a6167a8-b4f8-4ebb-879f-b3eeec245d13" providerId="ADAL" clId="{22CF4359-250E-454D-B095-1C5DC7BD9C95}" dt="2022-04-24T18:41:14.893" v="5414" actId="2696"/>
        <pc:sldMkLst>
          <pc:docMk/>
          <pc:sldMk cId="0" sldId="270"/>
        </pc:sldMkLst>
      </pc:sldChg>
      <pc:sldChg chg="modSp mod ord modTransition modNotes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71"/>
        </pc:sldMkLst>
        <pc:spChg chg="mod">
          <ac:chgData name="Yoshni Nandha Kishore - [CB.EN.U4ECE21265]" userId="0a6167a8-b4f8-4ebb-879f-b3eeec245d13" providerId="ADAL" clId="{22CF4359-250E-454D-B095-1C5DC7BD9C95}" dt="2022-04-24T17:13:01.185" v="3255" actId="20577"/>
          <ac:spMkLst>
            <pc:docMk/>
            <pc:sldMk cId="0" sldId="271"/>
            <ac:spMk id="475" creationId="{00000000-0000-0000-0000-000000000000}"/>
          </ac:spMkLst>
        </pc:spChg>
      </pc:sldChg>
      <pc:sldChg chg="del">
        <pc:chgData name="Yoshni Nandha Kishore - [CB.EN.U4ECE21265]" userId="0a6167a8-b4f8-4ebb-879f-b3eeec245d13" providerId="ADAL" clId="{22CF4359-250E-454D-B095-1C5DC7BD9C95}" dt="2022-04-24T18:41:10.231" v="5413" actId="2696"/>
        <pc:sldMkLst>
          <pc:docMk/>
          <pc:sldMk cId="0" sldId="272"/>
        </pc:sldMkLst>
      </pc:sldChg>
      <pc:sldChg chg="modSp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73"/>
        </pc:sldMkLst>
        <pc:spChg chg="mod">
          <ac:chgData name="Yoshni Nandha Kishore - [CB.EN.U4ECE21265]" userId="0a6167a8-b4f8-4ebb-879f-b3eeec245d13" providerId="ADAL" clId="{22CF4359-250E-454D-B095-1C5DC7BD9C95}" dt="2022-04-24T18:21:46.226" v="4592" actId="20577"/>
          <ac:spMkLst>
            <pc:docMk/>
            <pc:sldMk cId="0" sldId="273"/>
            <ac:spMk id="523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6:21.001" v="4709" actId="20577"/>
          <ac:spMkLst>
            <pc:docMk/>
            <pc:sldMk cId="0" sldId="273"/>
            <ac:spMk id="524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2:03.945" v="4597" actId="1076"/>
          <ac:spMkLst>
            <pc:docMk/>
            <pc:sldMk cId="0" sldId="273"/>
            <ac:spMk id="525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2:14.715" v="4599" actId="1076"/>
          <ac:spMkLst>
            <pc:docMk/>
            <pc:sldMk cId="0" sldId="273"/>
            <ac:spMk id="52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1:57.907" v="4595" actId="1076"/>
          <ac:spMkLst>
            <pc:docMk/>
            <pc:sldMk cId="0" sldId="273"/>
            <ac:spMk id="527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2:12.218" v="4598" actId="1076"/>
          <ac:spMkLst>
            <pc:docMk/>
            <pc:sldMk cId="0" sldId="273"/>
            <ac:spMk id="52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2:35.586" v="4602" actId="1076"/>
          <ac:spMkLst>
            <pc:docMk/>
            <pc:sldMk cId="0" sldId="273"/>
            <ac:spMk id="529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6:09.897" v="4707" actId="20577"/>
          <ac:spMkLst>
            <pc:docMk/>
            <pc:sldMk cId="0" sldId="273"/>
            <ac:spMk id="530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21:50.951" v="4593" actId="1076"/>
          <ac:spMkLst>
            <pc:docMk/>
            <pc:sldMk cId="0" sldId="273"/>
            <ac:spMk id="531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7:15:55.604" v="3261" actId="255"/>
          <ac:spMkLst>
            <pc:docMk/>
            <pc:sldMk cId="0" sldId="273"/>
            <ac:spMk id="535" creationId="{00000000-0000-0000-0000-000000000000}"/>
          </ac:spMkLst>
        </pc:spChg>
      </pc:sldChg>
      <pc:sldChg chg="modSp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74"/>
        </pc:sldMkLst>
        <pc:spChg chg="mod">
          <ac:chgData name="Yoshni Nandha Kishore - [CB.EN.U4ECE21265]" userId="0a6167a8-b4f8-4ebb-879f-b3eeec245d13" providerId="ADAL" clId="{22CF4359-250E-454D-B095-1C5DC7BD9C95}" dt="2022-04-24T18:31:07.539" v="4775" actId="20577"/>
          <ac:spMkLst>
            <pc:docMk/>
            <pc:sldMk cId="0" sldId="274"/>
            <ac:spMk id="544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40:38.216" v="5412" actId="1076"/>
          <ac:spMkLst>
            <pc:docMk/>
            <pc:sldMk cId="0" sldId="274"/>
            <ac:spMk id="545" creationId="{00000000-0000-0000-0000-000000000000}"/>
          </ac:spMkLst>
        </pc:spChg>
        <pc:graphicFrameChg chg="modGraphic">
          <ac:chgData name="Yoshni Nandha Kishore - [CB.EN.U4ECE21265]" userId="0a6167a8-b4f8-4ebb-879f-b3eeec245d13" providerId="ADAL" clId="{22CF4359-250E-454D-B095-1C5DC7BD9C95}" dt="2022-04-24T20:22:13.410" v="6005" actId="113"/>
          <ac:graphicFrameMkLst>
            <pc:docMk/>
            <pc:sldMk cId="0" sldId="274"/>
            <ac:graphicFrameMk id="546" creationId="{00000000-0000-0000-0000-000000000000}"/>
          </ac:graphicFrameMkLst>
        </pc:graphicFrameChg>
      </pc:sldChg>
      <pc:sldChg chg="del">
        <pc:chgData name="Yoshni Nandha Kishore - [CB.EN.U4ECE21265]" userId="0a6167a8-b4f8-4ebb-879f-b3eeec245d13" providerId="ADAL" clId="{22CF4359-250E-454D-B095-1C5DC7BD9C95}" dt="2022-04-24T18:30:49.339" v="4764" actId="2696"/>
        <pc:sldMkLst>
          <pc:docMk/>
          <pc:sldMk cId="0" sldId="275"/>
        </pc:sldMkLst>
      </pc:sldChg>
      <pc:sldChg chg="del">
        <pc:chgData name="Yoshni Nandha Kishore - [CB.EN.U4ECE21265]" userId="0a6167a8-b4f8-4ebb-879f-b3eeec245d13" providerId="ADAL" clId="{22CF4359-250E-454D-B095-1C5DC7BD9C95}" dt="2022-04-24T18:30:46.167" v="4763" actId="2696"/>
        <pc:sldMkLst>
          <pc:docMk/>
          <pc:sldMk cId="0" sldId="276"/>
        </pc:sldMkLst>
      </pc:sldChg>
      <pc:sldChg chg="del">
        <pc:chgData name="Yoshni Nandha Kishore - [CB.EN.U4ECE21265]" userId="0a6167a8-b4f8-4ebb-879f-b3eeec245d13" providerId="ADAL" clId="{22CF4359-250E-454D-B095-1C5DC7BD9C95}" dt="2022-04-24T18:30:44.040" v="4762" actId="2696"/>
        <pc:sldMkLst>
          <pc:docMk/>
          <pc:sldMk cId="0" sldId="277"/>
        </pc:sldMkLst>
      </pc:sldChg>
      <pc:sldChg chg="del">
        <pc:chgData name="Yoshni Nandha Kishore - [CB.EN.U4ECE21265]" userId="0a6167a8-b4f8-4ebb-879f-b3eeec245d13" providerId="ADAL" clId="{22CF4359-250E-454D-B095-1C5DC7BD9C95}" dt="2022-04-24T18:30:41.532" v="4761" actId="2696"/>
        <pc:sldMkLst>
          <pc:docMk/>
          <pc:sldMk cId="0" sldId="278"/>
        </pc:sldMkLst>
      </pc:sldChg>
      <pc:sldChg chg="del">
        <pc:chgData name="Yoshni Nandha Kishore - [CB.EN.U4ECE21265]" userId="0a6167a8-b4f8-4ebb-879f-b3eeec245d13" providerId="ADAL" clId="{22CF4359-250E-454D-B095-1C5DC7BD9C95}" dt="2022-04-24T18:30:34.742" v="4760" actId="2696"/>
        <pc:sldMkLst>
          <pc:docMk/>
          <pc:sldMk cId="0" sldId="279"/>
        </pc:sldMkLst>
      </pc:sldChg>
      <pc:sldChg chg="del">
        <pc:chgData name="Yoshni Nandha Kishore - [CB.EN.U4ECE21265]" userId="0a6167a8-b4f8-4ebb-879f-b3eeec245d13" providerId="ADAL" clId="{22CF4359-250E-454D-B095-1C5DC7BD9C95}" dt="2022-04-24T18:30:31.417" v="4759" actId="2696"/>
        <pc:sldMkLst>
          <pc:docMk/>
          <pc:sldMk cId="0" sldId="280"/>
        </pc:sldMkLst>
      </pc:sldChg>
      <pc:sldChg chg="addSp modSp add del mod modTransition modAnim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81"/>
        </pc:sldMkLst>
        <pc:spChg chg="mod">
          <ac:chgData name="Yoshni Nandha Kishore - [CB.EN.U4ECE21265]" userId="0a6167a8-b4f8-4ebb-879f-b3eeec245d13" providerId="ADAL" clId="{22CF4359-250E-454D-B095-1C5DC7BD9C95}" dt="2022-04-24T19:37:09.578" v="5913" actId="20577"/>
          <ac:spMkLst>
            <pc:docMk/>
            <pc:sldMk cId="0" sldId="281"/>
            <ac:spMk id="664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22:26.018" v="6006" actId="113"/>
          <ac:spMkLst>
            <pc:docMk/>
            <pc:sldMk cId="0" sldId="281"/>
            <ac:spMk id="665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22:36.553" v="6007" actId="113"/>
          <ac:spMkLst>
            <pc:docMk/>
            <pc:sldMk cId="0" sldId="281"/>
            <ac:spMk id="66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22:47.405" v="6010" actId="113"/>
          <ac:spMkLst>
            <pc:docMk/>
            <pc:sldMk cId="0" sldId="281"/>
            <ac:spMk id="667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22:54.987" v="6011" actId="113"/>
          <ac:spMkLst>
            <pc:docMk/>
            <pc:sldMk cId="0" sldId="281"/>
            <ac:spMk id="66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9:35:28.667" v="5858" actId="20577"/>
          <ac:spMkLst>
            <pc:docMk/>
            <pc:sldMk cId="0" sldId="281"/>
            <ac:spMk id="669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9:35:25.023" v="5854" actId="20577"/>
          <ac:spMkLst>
            <pc:docMk/>
            <pc:sldMk cId="0" sldId="281"/>
            <ac:spMk id="670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9:35:21.742" v="5850" actId="20577"/>
          <ac:spMkLst>
            <pc:docMk/>
            <pc:sldMk cId="0" sldId="281"/>
            <ac:spMk id="671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9:35:17.320" v="5846" actId="20577"/>
          <ac:spMkLst>
            <pc:docMk/>
            <pc:sldMk cId="0" sldId="281"/>
            <ac:spMk id="692" creationId="{00000000-0000-0000-0000-000000000000}"/>
          </ac:spMkLst>
        </pc:spChg>
        <pc:picChg chg="add mod">
          <ac:chgData name="Yoshni Nandha Kishore - [CB.EN.U4ECE21265]" userId="0a6167a8-b4f8-4ebb-879f-b3eeec245d13" providerId="ADAL" clId="{22CF4359-250E-454D-B095-1C5DC7BD9C95}" dt="2022-04-24T20:22:45.581" v="6009"/>
          <ac:picMkLst>
            <pc:docMk/>
            <pc:sldMk cId="0" sldId="281"/>
            <ac:picMk id="2" creationId="{1F0456FB-5C0E-451C-AB20-CD794577A631}"/>
          </ac:picMkLst>
        </pc:picChg>
        <pc:picChg chg="add mod">
          <ac:chgData name="Yoshni Nandha Kishore - [CB.EN.U4ECE21265]" userId="0a6167a8-b4f8-4ebb-879f-b3eeec245d13" providerId="ADAL" clId="{22CF4359-250E-454D-B095-1C5DC7BD9C95}" dt="2022-04-24T20:22:45.581" v="6009"/>
          <ac:picMkLst>
            <pc:docMk/>
            <pc:sldMk cId="0" sldId="281"/>
            <ac:picMk id="3" creationId="{7046B3D8-1AA6-4141-B9FC-A4552B6A0D3A}"/>
          </ac:picMkLst>
        </pc:picChg>
        <pc:picChg chg="add mod">
          <ac:chgData name="Yoshni Nandha Kishore - [CB.EN.U4ECE21265]" userId="0a6167a8-b4f8-4ebb-879f-b3eeec245d13" providerId="ADAL" clId="{22CF4359-250E-454D-B095-1C5DC7BD9C95}" dt="2022-04-24T20:22:45.581" v="6009"/>
          <ac:picMkLst>
            <pc:docMk/>
            <pc:sldMk cId="0" sldId="281"/>
            <ac:picMk id="4" creationId="{D63C9EBB-E36B-4A37-8A2E-6FD5CE3E75EB}"/>
          </ac:picMkLst>
        </pc:picChg>
        <pc:picChg chg="add mod">
          <ac:chgData name="Yoshni Nandha Kishore - [CB.EN.U4ECE21265]" userId="0a6167a8-b4f8-4ebb-879f-b3eeec245d13" providerId="ADAL" clId="{22CF4359-250E-454D-B095-1C5DC7BD9C95}" dt="2022-04-24T20:22:45.581" v="6009"/>
          <ac:picMkLst>
            <pc:docMk/>
            <pc:sldMk cId="0" sldId="281"/>
            <ac:picMk id="5" creationId="{9C3FD087-E6E7-4197-AD95-2046E060B929}"/>
          </ac:picMkLst>
        </pc:picChg>
        <pc:picChg chg="add mod">
          <ac:chgData name="Yoshni Nandha Kishore - [CB.EN.U4ECE21265]" userId="0a6167a8-b4f8-4ebb-879f-b3eeec245d13" providerId="ADAL" clId="{22CF4359-250E-454D-B095-1C5DC7BD9C95}" dt="2022-04-24T20:22:45.581" v="6009"/>
          <ac:picMkLst>
            <pc:docMk/>
            <pc:sldMk cId="0" sldId="281"/>
            <ac:picMk id="6" creationId="{EC195B25-7C9D-41D2-9D95-B7A9D18A4499}"/>
          </ac:picMkLst>
        </pc:picChg>
        <pc:cxnChg chg="mod">
          <ac:chgData name="Yoshni Nandha Kishore - [CB.EN.U4ECE21265]" userId="0a6167a8-b4f8-4ebb-879f-b3eeec245d13" providerId="ADAL" clId="{22CF4359-250E-454D-B095-1C5DC7BD9C95}" dt="2022-04-24T19:31:35.635" v="5726" actId="1076"/>
          <ac:cxnSpMkLst>
            <pc:docMk/>
            <pc:sldMk cId="0" sldId="281"/>
            <ac:cxnSpMk id="693" creationId="{00000000-0000-0000-0000-000000000000}"/>
          </ac:cxnSpMkLst>
        </pc:cxnChg>
        <pc:cxnChg chg="mod">
          <ac:chgData name="Yoshni Nandha Kishore - [CB.EN.U4ECE21265]" userId="0a6167a8-b4f8-4ebb-879f-b3eeec245d13" providerId="ADAL" clId="{22CF4359-250E-454D-B095-1C5DC7BD9C95}" dt="2022-04-24T19:31:35.635" v="5726" actId="1076"/>
          <ac:cxnSpMkLst>
            <pc:docMk/>
            <pc:sldMk cId="0" sldId="281"/>
            <ac:cxnSpMk id="694" creationId="{00000000-0000-0000-0000-000000000000}"/>
          </ac:cxnSpMkLst>
        </pc:cxnChg>
        <pc:cxnChg chg="mod">
          <ac:chgData name="Yoshni Nandha Kishore - [CB.EN.U4ECE21265]" userId="0a6167a8-b4f8-4ebb-879f-b3eeec245d13" providerId="ADAL" clId="{22CF4359-250E-454D-B095-1C5DC7BD9C95}" dt="2022-04-24T19:31:35.635" v="5726" actId="1076"/>
          <ac:cxnSpMkLst>
            <pc:docMk/>
            <pc:sldMk cId="0" sldId="281"/>
            <ac:cxnSpMk id="695" creationId="{00000000-0000-0000-0000-000000000000}"/>
          </ac:cxnSpMkLst>
        </pc:cxnChg>
        <pc:cxnChg chg="mod">
          <ac:chgData name="Yoshni Nandha Kishore - [CB.EN.U4ECE21265]" userId="0a6167a8-b4f8-4ebb-879f-b3eeec245d13" providerId="ADAL" clId="{22CF4359-250E-454D-B095-1C5DC7BD9C95}" dt="2022-04-24T19:31:35.635" v="5726" actId="1076"/>
          <ac:cxnSpMkLst>
            <pc:docMk/>
            <pc:sldMk cId="0" sldId="281"/>
            <ac:cxnSpMk id="696" creationId="{00000000-0000-0000-0000-000000000000}"/>
          </ac:cxnSpMkLst>
        </pc:cxnChg>
      </pc:sldChg>
      <pc:sldChg chg="del">
        <pc:chgData name="Yoshni Nandha Kishore - [CB.EN.U4ECE21265]" userId="0a6167a8-b4f8-4ebb-879f-b3eeec245d13" providerId="ADAL" clId="{22CF4359-250E-454D-B095-1C5DC7BD9C95}" dt="2022-04-24T18:30:23.591" v="4757" actId="2696"/>
        <pc:sldMkLst>
          <pc:docMk/>
          <pc:sldMk cId="0" sldId="282"/>
        </pc:sldMkLst>
      </pc:sldChg>
      <pc:sldChg chg="del">
        <pc:chgData name="Yoshni Nandha Kishore - [CB.EN.U4ECE21265]" userId="0a6167a8-b4f8-4ebb-879f-b3eeec245d13" providerId="ADAL" clId="{22CF4359-250E-454D-B095-1C5DC7BD9C95}" dt="2022-04-24T18:30:23.591" v="4757" actId="2696"/>
        <pc:sldMkLst>
          <pc:docMk/>
          <pc:sldMk cId="0" sldId="283"/>
        </pc:sldMkLst>
      </pc:sldChg>
      <pc:sldChg chg="del">
        <pc:chgData name="Yoshni Nandha Kishore - [CB.EN.U4ECE21265]" userId="0a6167a8-b4f8-4ebb-879f-b3eeec245d13" providerId="ADAL" clId="{22CF4359-250E-454D-B095-1C5DC7BD9C95}" dt="2022-04-24T18:30:23.591" v="4757" actId="2696"/>
        <pc:sldMkLst>
          <pc:docMk/>
          <pc:sldMk cId="0" sldId="284"/>
        </pc:sldMkLst>
      </pc:sldChg>
      <pc:sldChg chg="del">
        <pc:chgData name="Yoshni Nandha Kishore - [CB.EN.U4ECE21265]" userId="0a6167a8-b4f8-4ebb-879f-b3eeec245d13" providerId="ADAL" clId="{22CF4359-250E-454D-B095-1C5DC7BD9C95}" dt="2022-04-24T18:30:23.591" v="4757" actId="2696"/>
        <pc:sldMkLst>
          <pc:docMk/>
          <pc:sldMk cId="0" sldId="285"/>
        </pc:sldMkLst>
      </pc:sldChg>
      <pc:sldChg chg="addSp delSp modSp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86"/>
        </pc:sldMkLst>
        <pc:spChg chg="add del mod">
          <ac:chgData name="Yoshni Nandha Kishore - [CB.EN.U4ECE21265]" userId="0a6167a8-b4f8-4ebb-879f-b3eeec245d13" providerId="ADAL" clId="{22CF4359-250E-454D-B095-1C5DC7BD9C95}" dt="2022-04-24T19:40:46.578" v="5921" actId="21"/>
          <ac:spMkLst>
            <pc:docMk/>
            <pc:sldMk cId="0" sldId="286"/>
            <ac:spMk id="3" creationId="{A2D69063-14B0-44C8-B280-8364D1112AB6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0:46.578" v="5921" actId="21"/>
          <ac:spMkLst>
            <pc:docMk/>
            <pc:sldMk cId="0" sldId="286"/>
            <ac:spMk id="5" creationId="{B9EF667F-BCC5-4DB7-8447-A2D11E0595CA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32.414" v="5935" actId="478"/>
          <ac:spMkLst>
            <pc:docMk/>
            <pc:sldMk cId="0" sldId="286"/>
            <ac:spMk id="7" creationId="{FF9C7F32-E569-4CCE-BBBB-C9590D40A95E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32.414" v="5935" actId="478"/>
          <ac:spMkLst>
            <pc:docMk/>
            <pc:sldMk cId="0" sldId="286"/>
            <ac:spMk id="9" creationId="{F25B02DA-3505-48A4-A681-62E9F10CA2E5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19.765" v="5933" actId="21"/>
          <ac:spMkLst>
            <pc:docMk/>
            <pc:sldMk cId="0" sldId="286"/>
            <ac:spMk id="11" creationId="{9E87E27A-6619-45AF-AF32-E091690143D4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19.765" v="5933" actId="21"/>
          <ac:spMkLst>
            <pc:docMk/>
            <pc:sldMk cId="0" sldId="286"/>
            <ac:spMk id="13" creationId="{F0355419-1FF7-4ECF-999E-E90BB2EB81DF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46.421" v="5939" actId="478"/>
          <ac:spMkLst>
            <pc:docMk/>
            <pc:sldMk cId="0" sldId="286"/>
            <ac:spMk id="15" creationId="{D72CA2FF-2483-4EAA-B36C-928C2494C7DE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46.421" v="5939" actId="478"/>
          <ac:spMkLst>
            <pc:docMk/>
            <pc:sldMk cId="0" sldId="286"/>
            <ac:spMk id="17" creationId="{D94B6514-81A1-486B-832D-A2514F7666F9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00.264" v="5925" actId="478"/>
          <ac:spMkLst>
            <pc:docMk/>
            <pc:sldMk cId="0" sldId="286"/>
            <ac:spMk id="19" creationId="{6B2A1DB1-9D60-4BBD-A646-49C88EA283E9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00.264" v="5925" actId="478"/>
          <ac:spMkLst>
            <pc:docMk/>
            <pc:sldMk cId="0" sldId="286"/>
            <ac:spMk id="20" creationId="{E1EE60B2-CC4A-4010-840E-BE9FE59E4BEB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2:16.243" v="5944" actId="21"/>
          <ac:spMkLst>
            <pc:docMk/>
            <pc:sldMk cId="0" sldId="286"/>
            <ac:spMk id="21" creationId="{B57B42C9-2F1F-4474-9D6F-3764BDF11AA4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2:16.243" v="5944" actId="21"/>
          <ac:spMkLst>
            <pc:docMk/>
            <pc:sldMk cId="0" sldId="286"/>
            <ac:spMk id="22" creationId="{B6759EA5-D0D5-4571-AD9D-C8819FC9BF4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2:12.956" v="5943" actId="478"/>
          <ac:spMkLst>
            <pc:docMk/>
            <pc:sldMk cId="0" sldId="286"/>
            <ac:spMk id="23" creationId="{96FA128B-3643-4913-AA2E-AF609E79E247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2:12.956" v="5943" actId="478"/>
          <ac:spMkLst>
            <pc:docMk/>
            <pc:sldMk cId="0" sldId="286"/>
            <ac:spMk id="25" creationId="{319B0330-13B9-498C-8889-BC34CF46F6F2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9:41:44.347" v="5938" actId="1076"/>
          <ac:spMkLst>
            <pc:docMk/>
            <pc:sldMk cId="0" sldId="286"/>
            <ac:spMk id="35" creationId="{9B12C575-F26B-4A60-B487-123CE40A043E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9:41:44.347" v="5938" actId="1076"/>
          <ac:spMkLst>
            <pc:docMk/>
            <pc:sldMk cId="0" sldId="286"/>
            <ac:spMk id="36" creationId="{9F65A9A6-647A-44B3-859D-9FF21D0A8E1B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9:42:04.094" v="5942" actId="1076"/>
          <ac:spMkLst>
            <pc:docMk/>
            <pc:sldMk cId="0" sldId="286"/>
            <ac:spMk id="41" creationId="{568F1078-FECB-40D7-BB1E-6A5879AA2117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9:42:04.094" v="5942" actId="1076"/>
          <ac:spMkLst>
            <pc:docMk/>
            <pc:sldMk cId="0" sldId="286"/>
            <ac:spMk id="42" creationId="{41A68A25-D01B-490C-B75E-82B608C5930A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9:42:31.572" v="5946" actId="1076"/>
          <ac:spMkLst>
            <pc:docMk/>
            <pc:sldMk cId="0" sldId="286"/>
            <ac:spMk id="43" creationId="{781E7602-6446-4CD5-A40B-4A2837D14ED0}"/>
          </ac:spMkLst>
        </pc:spChg>
        <pc:spChg chg="add mod">
          <ac:chgData name="Yoshni Nandha Kishore - [CB.EN.U4ECE21265]" userId="0a6167a8-b4f8-4ebb-879f-b3eeec245d13" providerId="ADAL" clId="{22CF4359-250E-454D-B095-1C5DC7BD9C95}" dt="2022-04-24T19:42:31.572" v="5946" actId="1076"/>
          <ac:spMkLst>
            <pc:docMk/>
            <pc:sldMk cId="0" sldId="286"/>
            <ac:spMk id="44" creationId="{6293B640-16CD-4286-8AE8-4D2E3A39B26B}"/>
          </ac:spMkLst>
        </pc:spChg>
        <pc:spChg chg="mod">
          <ac:chgData name="Yoshni Nandha Kishore - [CB.EN.U4ECE21265]" userId="0a6167a8-b4f8-4ebb-879f-b3eeec245d13" providerId="ADAL" clId="{22CF4359-250E-454D-B095-1C5DC7BD9C95}" dt="2022-04-23T11:29:01.329" v="67" actId="20577"/>
          <ac:spMkLst>
            <pc:docMk/>
            <pc:sldMk cId="0" sldId="286"/>
            <ac:spMk id="744" creationId="{00000000-0000-0000-0000-00000000000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35.967" v="5936" actId="21"/>
          <ac:spMkLst>
            <pc:docMk/>
            <pc:sldMk cId="0" sldId="286"/>
            <ac:spMk id="745" creationId="{00000000-0000-0000-0000-00000000000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14.534" v="5930" actId="478"/>
          <ac:spMkLst>
            <pc:docMk/>
            <pc:sldMk cId="0" sldId="286"/>
            <ac:spMk id="74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30:14.462" v="144" actId="20577"/>
          <ac:spMkLst>
            <pc:docMk/>
            <pc:sldMk cId="0" sldId="286"/>
            <ac:spMk id="747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29:04.823" v="71" actId="20577"/>
          <ac:spMkLst>
            <pc:docMk/>
            <pc:sldMk cId="0" sldId="286"/>
            <ac:spMk id="74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29:13.574" v="78" actId="20577"/>
          <ac:spMkLst>
            <pc:docMk/>
            <pc:sldMk cId="0" sldId="286"/>
            <ac:spMk id="749" creationId="{00000000-0000-0000-0000-000000000000}"/>
          </ac:spMkLst>
        </pc:spChg>
        <pc:spChg chg="del mod">
          <ac:chgData name="Yoshni Nandha Kishore - [CB.EN.U4ECE21265]" userId="0a6167a8-b4f8-4ebb-879f-b3eeec245d13" providerId="ADAL" clId="{22CF4359-250E-454D-B095-1C5DC7BD9C95}" dt="2022-04-24T19:41:49.715" v="5940" actId="21"/>
          <ac:spMkLst>
            <pc:docMk/>
            <pc:sldMk cId="0" sldId="286"/>
            <ac:spMk id="750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39:21.096" v="541" actId="20577"/>
          <ac:spMkLst>
            <pc:docMk/>
            <pc:sldMk cId="0" sldId="286"/>
            <ac:spMk id="751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38:53.439" v="488" actId="20577"/>
          <ac:spMkLst>
            <pc:docMk/>
            <pc:sldMk cId="0" sldId="286"/>
            <ac:spMk id="752" creationId="{00000000-0000-0000-0000-000000000000}"/>
          </ac:spMkLst>
        </pc:spChg>
        <pc:spChg chg="del mod">
          <ac:chgData name="Yoshni Nandha Kishore - [CB.EN.U4ECE21265]" userId="0a6167a8-b4f8-4ebb-879f-b3eeec245d13" providerId="ADAL" clId="{22CF4359-250E-454D-B095-1C5DC7BD9C95}" dt="2022-04-24T19:41:49.715" v="5940" actId="21"/>
          <ac:spMkLst>
            <pc:docMk/>
            <pc:sldMk cId="0" sldId="286"/>
            <ac:spMk id="753" creationId="{00000000-0000-0000-0000-00000000000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35.967" v="5936" actId="21"/>
          <ac:spMkLst>
            <pc:docMk/>
            <pc:sldMk cId="0" sldId="286"/>
            <ac:spMk id="754" creationId="{00000000-0000-0000-0000-00000000000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9:41:14.534" v="5930" actId="478"/>
          <ac:spMkLst>
            <pc:docMk/>
            <pc:sldMk cId="0" sldId="286"/>
            <ac:spMk id="755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34:41.510" v="214" actId="20577"/>
          <ac:spMkLst>
            <pc:docMk/>
            <pc:sldMk cId="0" sldId="286"/>
            <ac:spMk id="756" creationId="{00000000-0000-0000-0000-000000000000}"/>
          </ac:spMkLst>
        </pc:spChg>
      </pc:sldChg>
      <pc:sldChg chg="modSp mod modTransition">
        <pc:chgData name="Yoshni Nandha Kishore - [CB.EN.U4ECE21265]" userId="0a6167a8-b4f8-4ebb-879f-b3eeec245d13" providerId="ADAL" clId="{22CF4359-250E-454D-B095-1C5DC7BD9C95}" dt="2022-04-24T20:51:47.893" v="6690"/>
        <pc:sldMkLst>
          <pc:docMk/>
          <pc:sldMk cId="0" sldId="287"/>
        </pc:sldMkLst>
        <pc:spChg chg="mod">
          <ac:chgData name="Yoshni Nandha Kishore - [CB.EN.U4ECE21265]" userId="0a6167a8-b4f8-4ebb-879f-b3eeec245d13" providerId="ADAL" clId="{22CF4359-250E-454D-B095-1C5DC7BD9C95}" dt="2022-04-24T20:20:47.923" v="5994" actId="1076"/>
          <ac:spMkLst>
            <pc:docMk/>
            <pc:sldMk cId="0" sldId="287"/>
            <ac:spMk id="763" creationId="{00000000-0000-0000-0000-000000000000}"/>
          </ac:spMkLst>
        </pc:spChg>
      </pc:sldChg>
      <pc:sldChg chg="del">
        <pc:chgData name="Yoshni Nandha Kishore - [CB.EN.U4ECE21265]" userId="0a6167a8-b4f8-4ebb-879f-b3eeec245d13" providerId="ADAL" clId="{22CF4359-250E-454D-B095-1C5DC7BD9C95}" dt="2022-04-24T18:29:58.039" v="4754" actId="2696"/>
        <pc:sldMkLst>
          <pc:docMk/>
          <pc:sldMk cId="0" sldId="288"/>
        </pc:sldMkLst>
      </pc:sldChg>
      <pc:sldChg chg="del">
        <pc:chgData name="Yoshni Nandha Kishore - [CB.EN.U4ECE21265]" userId="0a6167a8-b4f8-4ebb-879f-b3eeec245d13" providerId="ADAL" clId="{22CF4359-250E-454D-B095-1C5DC7BD9C95}" dt="2022-04-24T18:30:08.272" v="4755" actId="2696"/>
        <pc:sldMkLst>
          <pc:docMk/>
          <pc:sldMk cId="0" sldId="289"/>
        </pc:sldMkLst>
      </pc:sldChg>
      <pc:sldChg chg="del">
        <pc:chgData name="Yoshni Nandha Kishore - [CB.EN.U4ECE21265]" userId="0a6167a8-b4f8-4ebb-879f-b3eeec245d13" providerId="ADAL" clId="{22CF4359-250E-454D-B095-1C5DC7BD9C95}" dt="2022-04-24T18:30:18.766" v="4756" actId="2696"/>
        <pc:sldMkLst>
          <pc:docMk/>
          <pc:sldMk cId="0" sldId="290"/>
        </pc:sldMkLst>
      </pc:sldChg>
      <pc:sldChg chg="modSp add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3630800013" sldId="291"/>
        </pc:sldMkLst>
        <pc:spChg chg="mod">
          <ac:chgData name="Yoshni Nandha Kishore - [CB.EN.U4ECE21265]" userId="0a6167a8-b4f8-4ebb-879f-b3eeec245d13" providerId="ADAL" clId="{22CF4359-250E-454D-B095-1C5DC7BD9C95}" dt="2022-04-24T18:29:31.121" v="4753" actId="1076"/>
          <ac:spMkLst>
            <pc:docMk/>
            <pc:sldMk cId="3630800013" sldId="291"/>
            <ac:spMk id="223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20:48.599" v="4" actId="20577"/>
          <ac:spMkLst>
            <pc:docMk/>
            <pc:sldMk cId="3630800013" sldId="291"/>
            <ac:spMk id="224" creationId="{00000000-0000-0000-0000-000000000000}"/>
          </ac:spMkLst>
        </pc:spChg>
      </pc:sldChg>
      <pc:sldChg chg="modSp add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2048834850" sldId="292"/>
        </pc:sldMkLst>
        <pc:spChg chg="mod">
          <ac:chgData name="Yoshni Nandha Kishore - [CB.EN.U4ECE21265]" userId="0a6167a8-b4f8-4ebb-879f-b3eeec245d13" providerId="ADAL" clId="{22CF4359-250E-454D-B095-1C5DC7BD9C95}" dt="2022-04-23T11:36:00.594" v="293" actId="20577"/>
          <ac:spMkLst>
            <pc:docMk/>
            <pc:sldMk cId="2048834850" sldId="292"/>
            <ac:spMk id="223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3T11:35:56.137" v="286" actId="20577"/>
          <ac:spMkLst>
            <pc:docMk/>
            <pc:sldMk cId="2048834850" sldId="292"/>
            <ac:spMk id="224" creationId="{00000000-0000-0000-0000-000000000000}"/>
          </ac:spMkLst>
        </pc:spChg>
      </pc:sldChg>
      <pc:sldChg chg="modSp add mo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3425916136" sldId="293"/>
        </pc:sldMkLst>
        <pc:spChg chg="mod">
          <ac:chgData name="Yoshni Nandha Kishore - [CB.EN.U4ECE21265]" userId="0a6167a8-b4f8-4ebb-879f-b3eeec245d13" providerId="ADAL" clId="{22CF4359-250E-454D-B095-1C5DC7BD9C95}" dt="2022-04-24T20:28:13.894" v="6101" actId="255"/>
          <ac:spMkLst>
            <pc:docMk/>
            <pc:sldMk cId="3425916136" sldId="293"/>
            <ac:spMk id="23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28:22.194" v="6104" actId="113"/>
          <ac:spMkLst>
            <pc:docMk/>
            <pc:sldMk cId="3425916136" sldId="293"/>
            <ac:spMk id="23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36:05.343" v="6288" actId="1076"/>
          <ac:spMkLst>
            <pc:docMk/>
            <pc:sldMk cId="3425916136" sldId="293"/>
            <ac:spMk id="239" creationId="{00000000-0000-0000-0000-000000000000}"/>
          </ac:spMkLst>
        </pc:spChg>
        <pc:picChg chg="mod">
          <ac:chgData name="Yoshni Nandha Kishore - [CB.EN.U4ECE21265]" userId="0a6167a8-b4f8-4ebb-879f-b3eeec245d13" providerId="ADAL" clId="{22CF4359-250E-454D-B095-1C5DC7BD9C95}" dt="2022-04-24T16:24:24.014" v="941" actId="14826"/>
          <ac:picMkLst>
            <pc:docMk/>
            <pc:sldMk cId="3425916136" sldId="293"/>
            <ac:picMk id="3" creationId="{2A2D61B4-ADD4-4B7E-A704-50DF70C19C6F}"/>
          </ac:picMkLst>
        </pc:picChg>
      </pc:sldChg>
      <pc:sldChg chg="modSp add mo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3940868890" sldId="294"/>
        </pc:sldMkLst>
        <pc:spChg chg="mod">
          <ac:chgData name="Yoshni Nandha Kishore - [CB.EN.U4ECE21265]" userId="0a6167a8-b4f8-4ebb-879f-b3eeec245d13" providerId="ADAL" clId="{22CF4359-250E-454D-B095-1C5DC7BD9C95}" dt="2022-04-24T20:37:37.276" v="6302" actId="1076"/>
          <ac:spMkLst>
            <pc:docMk/>
            <pc:sldMk cId="3940868890" sldId="294"/>
            <ac:spMk id="23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38:15.102" v="6315" actId="1076"/>
          <ac:spMkLst>
            <pc:docMk/>
            <pc:sldMk cId="3940868890" sldId="294"/>
            <ac:spMk id="23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39:54.045" v="6381" actId="113"/>
          <ac:spMkLst>
            <pc:docMk/>
            <pc:sldMk cId="3940868890" sldId="294"/>
            <ac:spMk id="239" creationId="{00000000-0000-0000-0000-000000000000}"/>
          </ac:spMkLst>
        </pc:spChg>
        <pc:picChg chg="mod">
          <ac:chgData name="Yoshni Nandha Kishore - [CB.EN.U4ECE21265]" userId="0a6167a8-b4f8-4ebb-879f-b3eeec245d13" providerId="ADAL" clId="{22CF4359-250E-454D-B095-1C5DC7BD9C95}" dt="2022-04-24T16:36:43.423" v="1771" actId="1076"/>
          <ac:picMkLst>
            <pc:docMk/>
            <pc:sldMk cId="3940868890" sldId="294"/>
            <ac:picMk id="3" creationId="{2A2D61B4-ADD4-4B7E-A704-50DF70C19C6F}"/>
          </ac:picMkLst>
        </pc:picChg>
      </pc:sldChg>
      <pc:sldChg chg="modSp add mo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1931478290" sldId="295"/>
        </pc:sldMkLst>
        <pc:spChg chg="mod">
          <ac:chgData name="Yoshni Nandha Kishore - [CB.EN.U4ECE21265]" userId="0a6167a8-b4f8-4ebb-879f-b3eeec245d13" providerId="ADAL" clId="{22CF4359-250E-454D-B095-1C5DC7BD9C95}" dt="2022-04-24T20:40:25.457" v="6385" actId="255"/>
          <ac:spMkLst>
            <pc:docMk/>
            <pc:sldMk cId="1931478290" sldId="295"/>
            <ac:spMk id="23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0:18.948" v="6384" actId="113"/>
          <ac:spMkLst>
            <pc:docMk/>
            <pc:sldMk cId="1931478290" sldId="295"/>
            <ac:spMk id="23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42:20.115" v="6463" actId="1076"/>
          <ac:spMkLst>
            <pc:docMk/>
            <pc:sldMk cId="1931478290" sldId="295"/>
            <ac:spMk id="239" creationId="{00000000-0000-0000-0000-000000000000}"/>
          </ac:spMkLst>
        </pc:spChg>
        <pc:picChg chg="mod">
          <ac:chgData name="Yoshni Nandha Kishore - [CB.EN.U4ECE21265]" userId="0a6167a8-b4f8-4ebb-879f-b3eeec245d13" providerId="ADAL" clId="{22CF4359-250E-454D-B095-1C5DC7BD9C95}" dt="2022-04-24T16:36:37.211" v="1769" actId="1076"/>
          <ac:picMkLst>
            <pc:docMk/>
            <pc:sldMk cId="1931478290" sldId="295"/>
            <ac:picMk id="3" creationId="{2A2D61B4-ADD4-4B7E-A704-50DF70C19C6F}"/>
          </ac:picMkLst>
        </pc:picChg>
      </pc:sldChg>
      <pc:sldChg chg="modSp add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2446109646" sldId="296"/>
        </pc:sldMkLst>
        <pc:spChg chg="mod">
          <ac:chgData name="Yoshni Nandha Kishore - [CB.EN.U4ECE21265]" userId="0a6167a8-b4f8-4ebb-879f-b3eeec245d13" providerId="ADAL" clId="{22CF4359-250E-454D-B095-1C5DC7BD9C95}" dt="2022-04-24T20:30:17.216" v="6163" actId="255"/>
          <ac:spMkLst>
            <pc:docMk/>
            <pc:sldMk cId="2446109646" sldId="296"/>
            <ac:spMk id="23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30:12.304" v="6162" actId="255"/>
          <ac:spMkLst>
            <pc:docMk/>
            <pc:sldMk cId="2446109646" sldId="296"/>
            <ac:spMk id="23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20:36:48.487" v="6298" actId="1076"/>
          <ac:spMkLst>
            <pc:docMk/>
            <pc:sldMk cId="2446109646" sldId="296"/>
            <ac:spMk id="239" creationId="{00000000-0000-0000-0000-000000000000}"/>
          </ac:spMkLst>
        </pc:spChg>
        <pc:picChg chg="mod">
          <ac:chgData name="Yoshni Nandha Kishore - [CB.EN.U4ECE21265]" userId="0a6167a8-b4f8-4ebb-879f-b3eeec245d13" providerId="ADAL" clId="{22CF4359-250E-454D-B095-1C5DC7BD9C95}" dt="2022-04-24T16:44:11.302" v="2080" actId="14826"/>
          <ac:picMkLst>
            <pc:docMk/>
            <pc:sldMk cId="2446109646" sldId="296"/>
            <ac:picMk id="3" creationId="{2A2D61B4-ADD4-4B7E-A704-50DF70C19C6F}"/>
          </ac:picMkLst>
        </pc:picChg>
      </pc:sldChg>
      <pc:sldChg chg="new del">
        <pc:chgData name="Yoshni Nandha Kishore - [CB.EN.U4ECE21265]" userId="0a6167a8-b4f8-4ebb-879f-b3eeec245d13" providerId="ADAL" clId="{22CF4359-250E-454D-B095-1C5DC7BD9C95}" dt="2022-04-24T16:50:53.832" v="2451" actId="47"/>
        <pc:sldMkLst>
          <pc:docMk/>
          <pc:sldMk cId="1530422104" sldId="297"/>
        </pc:sldMkLst>
      </pc:sldChg>
      <pc:sldChg chg="addSp delSp modSp add del mod">
        <pc:chgData name="Yoshni Nandha Kishore - [CB.EN.U4ECE21265]" userId="0a6167a8-b4f8-4ebb-879f-b3eeec245d13" providerId="ADAL" clId="{22CF4359-250E-454D-B095-1C5DC7BD9C95}" dt="2022-04-24T16:52:26.614" v="2457" actId="47"/>
        <pc:sldMkLst>
          <pc:docMk/>
          <pc:sldMk cId="1721744119" sldId="297"/>
        </pc:sldMkLst>
        <pc:spChg chg="add del mod">
          <ac:chgData name="Yoshni Nandha Kishore - [CB.EN.U4ECE21265]" userId="0a6167a8-b4f8-4ebb-879f-b3eeec245d13" providerId="ADAL" clId="{22CF4359-250E-454D-B095-1C5DC7BD9C95}" dt="2022-04-24T16:52:05.438" v="2455" actId="478"/>
          <ac:spMkLst>
            <pc:docMk/>
            <pc:sldMk cId="1721744119" sldId="297"/>
            <ac:spMk id="4" creationId="{4FBB764B-1B94-49AE-A8EA-909E4C9F1ECF}"/>
          </ac:spMkLst>
        </pc:spChg>
        <pc:spChg chg="del">
          <ac:chgData name="Yoshni Nandha Kishore - [CB.EN.U4ECE21265]" userId="0a6167a8-b4f8-4ebb-879f-b3eeec245d13" providerId="ADAL" clId="{22CF4359-250E-454D-B095-1C5DC7BD9C95}" dt="2022-04-24T16:52:03.203" v="2454" actId="478"/>
          <ac:spMkLst>
            <pc:docMk/>
            <pc:sldMk cId="1721744119" sldId="297"/>
            <ac:spMk id="23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6:52:08.893" v="2456" actId="1076"/>
          <ac:spMkLst>
            <pc:docMk/>
            <pc:sldMk cId="1721744119" sldId="297"/>
            <ac:spMk id="239" creationId="{00000000-0000-0000-0000-000000000000}"/>
          </ac:spMkLst>
        </pc:spChg>
        <pc:picChg chg="del">
          <ac:chgData name="Yoshni Nandha Kishore - [CB.EN.U4ECE21265]" userId="0a6167a8-b4f8-4ebb-879f-b3eeec245d13" providerId="ADAL" clId="{22CF4359-250E-454D-B095-1C5DC7BD9C95}" dt="2022-04-24T16:51:59.763" v="2453" actId="478"/>
          <ac:picMkLst>
            <pc:docMk/>
            <pc:sldMk cId="1721744119" sldId="297"/>
            <ac:picMk id="3" creationId="{2A2D61B4-ADD4-4B7E-A704-50DF70C19C6F}"/>
          </ac:picMkLst>
        </pc:picChg>
      </pc:sldChg>
      <pc:sldChg chg="modSp add mod ord modTransition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3725096472" sldId="297"/>
        </pc:sldMkLst>
        <pc:spChg chg="mod">
          <ac:chgData name="Yoshni Nandha Kishore - [CB.EN.U4ECE21265]" userId="0a6167a8-b4f8-4ebb-879f-b3eeec245d13" providerId="ADAL" clId="{22CF4359-250E-454D-B095-1C5DC7BD9C95}" dt="2022-04-24T17:12:26.432" v="3244" actId="20577"/>
          <ac:spMkLst>
            <pc:docMk/>
            <pc:sldMk cId="3725096472" sldId="297"/>
            <ac:spMk id="223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7:12:22.207" v="3236" actId="20577"/>
          <ac:spMkLst>
            <pc:docMk/>
            <pc:sldMk cId="3725096472" sldId="297"/>
            <ac:spMk id="224" creationId="{00000000-0000-0000-0000-000000000000}"/>
          </ac:spMkLst>
        </pc:spChg>
      </pc:sldChg>
      <pc:sldChg chg="addSp delSp modSp add mod ord modTransition modNotes">
        <pc:chgData name="Yoshni Nandha Kishore - [CB.EN.U4ECE21265]" userId="0a6167a8-b4f8-4ebb-879f-b3eeec245d13" providerId="ADAL" clId="{22CF4359-250E-454D-B095-1C5DC7BD9C95}" dt="2022-04-24T20:51:47.008" v="6689"/>
        <pc:sldMkLst>
          <pc:docMk/>
          <pc:sldMk cId="0" sldId="298"/>
        </pc:sldMkLst>
        <pc:spChg chg="add del mod">
          <ac:chgData name="Yoshni Nandha Kishore - [CB.EN.U4ECE21265]" userId="0a6167a8-b4f8-4ebb-879f-b3eeec245d13" providerId="ADAL" clId="{22CF4359-250E-454D-B095-1C5DC7BD9C95}" dt="2022-04-24T18:50:42.413" v="5441" actId="478"/>
          <ac:spMkLst>
            <pc:docMk/>
            <pc:sldMk cId="0" sldId="298"/>
            <ac:spMk id="3" creationId="{33701043-6709-4446-9839-CC0031638E1A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8:50:49.174" v="5443" actId="21"/>
          <ac:spMkLst>
            <pc:docMk/>
            <pc:sldMk cId="0" sldId="298"/>
            <ac:spMk id="5" creationId="{87BD9EF6-5100-4E4C-AA2D-6ABDAE26CCF0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8:50:51.824" v="5444" actId="21"/>
          <ac:spMkLst>
            <pc:docMk/>
            <pc:sldMk cId="0" sldId="298"/>
            <ac:spMk id="7" creationId="{011F6061-0946-452E-A3AD-91DF56F039C6}"/>
          </ac:spMkLst>
        </pc:spChg>
        <pc:spChg chg="add del mod">
          <ac:chgData name="Yoshni Nandha Kishore - [CB.EN.U4ECE21265]" userId="0a6167a8-b4f8-4ebb-879f-b3eeec245d13" providerId="ADAL" clId="{22CF4359-250E-454D-B095-1C5DC7BD9C95}" dt="2022-04-24T18:50:51.824" v="5444" actId="21"/>
          <ac:spMkLst>
            <pc:docMk/>
            <pc:sldMk cId="0" sldId="298"/>
            <ac:spMk id="9" creationId="{53006A59-B7D8-4E82-A388-726D40C18C52}"/>
          </ac:spMkLst>
        </pc:spChg>
        <pc:spChg chg="mod">
          <ac:chgData name="Yoshni Nandha Kishore - [CB.EN.U4ECE21265]" userId="0a6167a8-b4f8-4ebb-879f-b3eeec245d13" providerId="ADAL" clId="{22CF4359-250E-454D-B095-1C5DC7BD9C95}" dt="2022-04-24T18:53:39.250" v="5479" actId="20577"/>
          <ac:spMkLst>
            <pc:docMk/>
            <pc:sldMk cId="0" sldId="298"/>
            <ac:spMk id="396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52:40.689" v="5459" actId="207"/>
          <ac:spMkLst>
            <pc:docMk/>
            <pc:sldMk cId="0" sldId="298"/>
            <ac:spMk id="397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8:50:39.616" v="5440" actId="478"/>
          <ac:spMkLst>
            <pc:docMk/>
            <pc:sldMk cId="0" sldId="298"/>
            <ac:spMk id="398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54:46.972" v="5522" actId="1076"/>
          <ac:spMkLst>
            <pc:docMk/>
            <pc:sldMk cId="0" sldId="298"/>
            <ac:spMk id="399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8:50:45.274" v="5442" actId="478"/>
          <ac:spMkLst>
            <pc:docMk/>
            <pc:sldMk cId="0" sldId="298"/>
            <ac:spMk id="400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8:57:05.065" v="5571" actId="14100"/>
          <ac:spMkLst>
            <pc:docMk/>
            <pc:sldMk cId="0" sldId="298"/>
            <ac:spMk id="401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8:50:49.174" v="5443" actId="21"/>
          <ac:spMkLst>
            <pc:docMk/>
            <pc:sldMk cId="0" sldId="298"/>
            <ac:spMk id="402" creationId="{00000000-0000-0000-0000-000000000000}"/>
          </ac:spMkLst>
        </pc:spChg>
        <pc:spChg chg="mod">
          <ac:chgData name="Yoshni Nandha Kishore - [CB.EN.U4ECE21265]" userId="0a6167a8-b4f8-4ebb-879f-b3eeec245d13" providerId="ADAL" clId="{22CF4359-250E-454D-B095-1C5DC7BD9C95}" dt="2022-04-24T19:02:56.666" v="5686" actId="20577"/>
          <ac:spMkLst>
            <pc:docMk/>
            <pc:sldMk cId="0" sldId="298"/>
            <ac:spMk id="403" creationId="{00000000-0000-0000-0000-000000000000}"/>
          </ac:spMkLst>
        </pc:spChg>
        <pc:spChg chg="del">
          <ac:chgData name="Yoshni Nandha Kishore - [CB.EN.U4ECE21265]" userId="0a6167a8-b4f8-4ebb-879f-b3eeec245d13" providerId="ADAL" clId="{22CF4359-250E-454D-B095-1C5DC7BD9C95}" dt="2022-04-24T18:50:49.174" v="5443" actId="21"/>
          <ac:spMkLst>
            <pc:docMk/>
            <pc:sldMk cId="0" sldId="298"/>
            <ac:spMk id="404" creationId="{00000000-0000-0000-0000-000000000000}"/>
          </ac:spMkLst>
        </pc:spChg>
        <pc:cxnChg chg="mod">
          <ac:chgData name="Yoshni Nandha Kishore - [CB.EN.U4ECE21265]" userId="0a6167a8-b4f8-4ebb-879f-b3eeec245d13" providerId="ADAL" clId="{22CF4359-250E-454D-B095-1C5DC7BD9C95}" dt="2022-04-24T18:52:18.438" v="5457" actId="13822"/>
          <ac:cxnSpMkLst>
            <pc:docMk/>
            <pc:sldMk cId="0" sldId="298"/>
            <ac:cxnSpMk id="394" creationId="{00000000-0000-0000-0000-000000000000}"/>
          </ac:cxnSpMkLst>
        </pc:cxnChg>
        <pc:cxnChg chg="mod">
          <ac:chgData name="Yoshni Nandha Kishore - [CB.EN.U4ECE21265]" userId="0a6167a8-b4f8-4ebb-879f-b3eeec245d13" providerId="ADAL" clId="{22CF4359-250E-454D-B095-1C5DC7BD9C95}" dt="2022-04-24T18:52:18.438" v="5457" actId="13822"/>
          <ac:cxnSpMkLst>
            <pc:docMk/>
            <pc:sldMk cId="0" sldId="298"/>
            <ac:cxnSpMk id="395" creationId="{00000000-0000-0000-0000-000000000000}"/>
          </ac:cxnSpMkLst>
        </pc:cxnChg>
      </pc:sldChg>
      <pc:sldChg chg="delSp add del mod ord">
        <pc:chgData name="Yoshni Nandha Kishore - [CB.EN.U4ECE21265]" userId="0a6167a8-b4f8-4ebb-879f-b3eeec245d13" providerId="ADAL" clId="{22CF4359-250E-454D-B095-1C5DC7BD9C95}" dt="2022-04-24T18:49:39.633" v="5421" actId="47"/>
        <pc:sldMkLst>
          <pc:docMk/>
          <pc:sldMk cId="2639828698" sldId="298"/>
        </pc:sldMkLst>
        <pc:spChg chg="del">
          <ac:chgData name="Yoshni Nandha Kishore - [CB.EN.U4ECE21265]" userId="0a6167a8-b4f8-4ebb-879f-b3eeec245d13" providerId="ADAL" clId="{22CF4359-250E-454D-B095-1C5DC7BD9C95}" dt="2022-04-24T18:49:26.146" v="5420" actId="478"/>
          <ac:spMkLst>
            <pc:docMk/>
            <pc:sldMk cId="2639828698" sldId="298"/>
            <ac:spMk id="15" creationId="{CFCA721F-033E-468B-B8F1-ECB06C317A71}"/>
          </ac:spMkLst>
        </pc:spChg>
      </pc:sldChg>
      <pc:sldMasterChg chg="modTransition delSldLayout modSldLayout">
        <pc:chgData name="Yoshni Nandha Kishore - [CB.EN.U4ECE21265]" userId="0a6167a8-b4f8-4ebb-879f-b3eeec245d13" providerId="ADAL" clId="{22CF4359-250E-454D-B095-1C5DC7BD9C95}" dt="2022-04-24T20:51:47.008" v="6689"/>
        <pc:sldMasterMkLst>
          <pc:docMk/>
          <pc:sldMasterMk cId="0" sldId="2147483680"/>
        </pc:sldMasterMkLst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48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46.167" v="4763" actId="2696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08.272" v="4755" actId="2696"/>
          <pc:sldLayoutMkLst>
            <pc:docMk/>
            <pc:sldMasterMk cId="0" sldId="2147483680"/>
            <pc:sldLayoutMk cId="0" sldId="2147483650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1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2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3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4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23.591" v="4757" actId="2696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44.040" v="4762" actId="2696"/>
          <pc:sldLayoutMkLst>
            <pc:docMk/>
            <pc:sldMasterMk cId="0" sldId="2147483680"/>
            <pc:sldLayoutMk cId="0" sldId="2147483657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8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59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9:29:39.869" v="5711" actId="47"/>
          <pc:sldLayoutMkLst>
            <pc:docMk/>
            <pc:sldMasterMk cId="0" sldId="2147483680"/>
            <pc:sldLayoutMk cId="0" sldId="2147483661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62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9:29:39.032" v="5710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41:34.939" v="5416" actId="2696"/>
          <pc:sldLayoutMkLst>
            <pc:docMk/>
            <pc:sldMasterMk cId="0" sldId="2147483680"/>
            <pc:sldLayoutMk cId="0" sldId="2147483665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66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67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23.591" v="4757" actId="2696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23.591" v="4757" actId="2696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18.766" v="4756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41.532" v="4761" actId="2696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30:34.742" v="4760" actId="2696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Yoshni Nandha Kishore - [CB.EN.U4ECE21265]" userId="0a6167a8-b4f8-4ebb-879f-b3eeec245d13" providerId="ADAL" clId="{22CF4359-250E-454D-B095-1C5DC7BD9C95}" dt="2022-04-24T18:29:58.039" v="4754" actId="2696"/>
          <pc:sldLayoutMkLst>
            <pc:docMk/>
            <pc:sldMasterMk cId="0" sldId="2147483680"/>
            <pc:sldLayoutMk cId="0" sldId="2147483674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75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76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77"/>
          </pc:sldLayoutMkLst>
        </pc:sldLayoutChg>
        <pc:sldLayoutChg chg="modTransition">
          <pc:chgData name="Yoshni Nandha Kishore - [CB.EN.U4ECE21265]" userId="0a6167a8-b4f8-4ebb-879f-b3eeec245d13" providerId="ADAL" clId="{22CF4359-250E-454D-B095-1C5DC7BD9C95}" dt="2022-04-24T20:51:47.008" v="6689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6f2a75a66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6f2a75a66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77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2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3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73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f6452186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7f6452186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f6452186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7f6452186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f1bce38b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f1bce38b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66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be8e0107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be8e0107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2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AND_TWO_COLUMNS_2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6" r:id="rId12"/>
    <p:sldLayoutId id="2147483667" r:id="rId13"/>
    <p:sldLayoutId id="2147483668" r:id="rId14"/>
    <p:sldLayoutId id="2147483675" r:id="rId15"/>
    <p:sldLayoutId id="2147483676" r:id="rId16"/>
    <p:sldLayoutId id="2147483677" r:id="rId17"/>
    <p:sldLayoutId id="2147483678" r:id="rId18"/>
  </p:sldLayoutIdLst>
  <p:transition spd="slow">
    <p:wipe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exels.com/photo/robocop-robocop-ed209-robot-240235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 </a:t>
            </a:r>
            <a:br>
              <a:rPr lang="en" dirty="0"/>
            </a:br>
            <a:r>
              <a:rPr lang="en" dirty="0"/>
              <a:t>Explorer</a:t>
            </a:r>
            <a:endParaRPr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REVIEW – PHASE 1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5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used in our Program</a:t>
            </a:r>
            <a:endParaRPr dirty="0"/>
          </a:p>
        </p:txBody>
      </p:sp>
      <p:sp>
        <p:nvSpPr>
          <p:cNvPr id="747" name="Google Shape;747;p65"/>
          <p:cNvSpPr txBox="1">
            <a:spLocks noGrp="1"/>
          </p:cNvSpPr>
          <p:nvPr>
            <p:ph type="subTitle" idx="3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PathPlan</a:t>
            </a:r>
            <a:endParaRPr dirty="0"/>
          </a:p>
        </p:txBody>
      </p:sp>
      <p:sp>
        <p:nvSpPr>
          <p:cNvPr id="748" name="Google Shape;748;p65"/>
          <p:cNvSpPr txBox="1">
            <a:spLocks noGrp="1"/>
          </p:cNvSpPr>
          <p:nvPr>
            <p:ph type="subTitle" idx="4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749" name="Google Shape;749;p65"/>
          <p:cNvSpPr txBox="1">
            <a:spLocks noGrp="1"/>
          </p:cNvSpPr>
          <p:nvPr>
            <p:ph type="subTitle" idx="5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Arena</a:t>
            </a:r>
            <a:endParaRPr dirty="0"/>
          </a:p>
        </p:txBody>
      </p:sp>
      <p:sp>
        <p:nvSpPr>
          <p:cNvPr id="751" name="Google Shape;751;p65"/>
          <p:cNvSpPr txBox="1">
            <a:spLocks noGrp="1"/>
          </p:cNvSpPr>
          <p:nvPr>
            <p:ph type="subTitle" idx="7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main function just calls all the other modules</a:t>
            </a:r>
            <a:endParaRPr dirty="0"/>
          </a:p>
        </p:txBody>
      </p:sp>
      <p:sp>
        <p:nvSpPr>
          <p:cNvPr id="752" name="Google Shape;752;p65"/>
          <p:cNvSpPr txBox="1">
            <a:spLocks noGrp="1"/>
          </p:cNvSpPr>
          <p:nvPr>
            <p:ph type="subTitle" idx="8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module initializes values for each array index</a:t>
            </a:r>
            <a:endParaRPr dirty="0"/>
          </a:p>
        </p:txBody>
      </p:sp>
      <p:sp>
        <p:nvSpPr>
          <p:cNvPr id="756" name="Google Shape;756;p65"/>
          <p:cNvSpPr txBox="1">
            <a:spLocks noGrp="1"/>
          </p:cNvSpPr>
          <p:nvPr>
            <p:ph type="subTitle" idx="15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module determines the path of our robot.</a:t>
            </a:r>
            <a:endParaRPr dirty="0"/>
          </a:p>
        </p:txBody>
      </p:sp>
      <p:sp>
        <p:nvSpPr>
          <p:cNvPr id="35" name="Google Shape;745;p65">
            <a:extLst>
              <a:ext uri="{FF2B5EF4-FFF2-40B4-BE49-F238E27FC236}">
                <a16:creationId xmlns:a16="http://schemas.microsoft.com/office/drawing/2014/main" id="{9B12C575-F26B-4A60-B487-123CE40A043E}"/>
              </a:ext>
            </a:extLst>
          </p:cNvPr>
          <p:cNvSpPr txBox="1">
            <a:spLocks/>
          </p:cNvSpPr>
          <p:nvPr/>
        </p:nvSpPr>
        <p:spPr>
          <a:xfrm>
            <a:off x="3701381" y="3281540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/>
            <a:r>
              <a:rPr lang="en-IN"/>
              <a:t>Obstacles</a:t>
            </a:r>
            <a:endParaRPr lang="en-IN" dirty="0"/>
          </a:p>
        </p:txBody>
      </p:sp>
      <p:sp>
        <p:nvSpPr>
          <p:cNvPr id="36" name="Google Shape;754;p65">
            <a:extLst>
              <a:ext uri="{FF2B5EF4-FFF2-40B4-BE49-F238E27FC236}">
                <a16:creationId xmlns:a16="http://schemas.microsoft.com/office/drawing/2014/main" id="{9F65A9A6-647A-44B3-859D-9FF21D0A8E1B}"/>
              </a:ext>
            </a:extLst>
          </p:cNvPr>
          <p:cNvSpPr txBox="1">
            <a:spLocks/>
          </p:cNvSpPr>
          <p:nvPr/>
        </p:nvSpPr>
        <p:spPr>
          <a:xfrm>
            <a:off x="3750774" y="3673194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/>
              <a:t>This module specifies the position of the obstacles</a:t>
            </a:r>
          </a:p>
          <a:p>
            <a:pPr marL="0" indent="0"/>
            <a:endParaRPr lang="en-US" dirty="0"/>
          </a:p>
        </p:txBody>
      </p:sp>
      <p:sp>
        <p:nvSpPr>
          <p:cNvPr id="41" name="Google Shape;750;p65">
            <a:extLst>
              <a:ext uri="{FF2B5EF4-FFF2-40B4-BE49-F238E27FC236}">
                <a16:creationId xmlns:a16="http://schemas.microsoft.com/office/drawing/2014/main" id="{568F1078-FECB-40D7-BB1E-6A5879AA2117}"/>
              </a:ext>
            </a:extLst>
          </p:cNvPr>
          <p:cNvSpPr txBox="1">
            <a:spLocks/>
          </p:cNvSpPr>
          <p:nvPr/>
        </p:nvSpPr>
        <p:spPr>
          <a:xfrm>
            <a:off x="1210650" y="3014001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/>
            <a:r>
              <a:rPr lang="en"/>
              <a:t>FinalDest</a:t>
            </a:r>
          </a:p>
          <a:p>
            <a:pPr marL="0" indent="0"/>
            <a:r>
              <a:rPr lang="en-IN"/>
              <a:t>InitialPos</a:t>
            </a:r>
            <a:endParaRPr lang="en-IN" dirty="0"/>
          </a:p>
        </p:txBody>
      </p:sp>
      <p:sp>
        <p:nvSpPr>
          <p:cNvPr id="42" name="Google Shape;753;p65">
            <a:extLst>
              <a:ext uri="{FF2B5EF4-FFF2-40B4-BE49-F238E27FC236}">
                <a16:creationId xmlns:a16="http://schemas.microsoft.com/office/drawing/2014/main" id="{41A68A25-D01B-490C-B75E-82B608C5930A}"/>
              </a:ext>
            </a:extLst>
          </p:cNvPr>
          <p:cNvSpPr txBox="1">
            <a:spLocks/>
          </p:cNvSpPr>
          <p:nvPr/>
        </p:nvSpPr>
        <p:spPr>
          <a:xfrm>
            <a:off x="1268320" y="3776522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/>
              <a:t>This module specifies the final destination and initial position</a:t>
            </a:r>
            <a:endParaRPr lang="en-US" dirty="0"/>
          </a:p>
        </p:txBody>
      </p:sp>
      <p:sp>
        <p:nvSpPr>
          <p:cNvPr id="43" name="Google Shape;746;p65">
            <a:extLst>
              <a:ext uri="{FF2B5EF4-FFF2-40B4-BE49-F238E27FC236}">
                <a16:creationId xmlns:a16="http://schemas.microsoft.com/office/drawing/2014/main" id="{781E7602-6446-4CD5-A40B-4A2837D14ED0}"/>
              </a:ext>
            </a:extLst>
          </p:cNvPr>
          <p:cNvSpPr txBox="1">
            <a:spLocks/>
          </p:cNvSpPr>
          <p:nvPr/>
        </p:nvSpPr>
        <p:spPr>
          <a:xfrm>
            <a:off x="6085050" y="1622710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2300" b="0" i="0" u="none" strike="noStrike" cap="none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/>
            <a:r>
              <a:rPr lang="en-IN"/>
              <a:t>PrintGrid</a:t>
            </a:r>
            <a:endParaRPr lang="en-IN" dirty="0"/>
          </a:p>
        </p:txBody>
      </p:sp>
      <p:sp>
        <p:nvSpPr>
          <p:cNvPr id="44" name="Google Shape;755;p65">
            <a:extLst>
              <a:ext uri="{FF2B5EF4-FFF2-40B4-BE49-F238E27FC236}">
                <a16:creationId xmlns:a16="http://schemas.microsoft.com/office/drawing/2014/main" id="{6293B640-16CD-4286-8AE8-4D2E3A39B26B}"/>
              </a:ext>
            </a:extLst>
          </p:cNvPr>
          <p:cNvSpPr txBox="1">
            <a:spLocks/>
          </p:cNvSpPr>
          <p:nvPr/>
        </p:nvSpPr>
        <p:spPr>
          <a:xfrm>
            <a:off x="6136462" y="2014361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/>
              <a:t>This module prints the main grid and are called wherever necessary 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5044200" y="5280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MAIN</a:t>
            </a:r>
            <a:endParaRPr sz="3000"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1125865" y="3460328"/>
            <a:ext cx="30288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MAIN FUNCTION</a:t>
            </a:r>
            <a:endParaRPr sz="1600" b="1" u="none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5044200" y="1354387"/>
            <a:ext cx="34200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an integer type function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Declaration of variables – rows,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columns &amp; size of int data type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Reading rows &amp; columns from the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user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Declaring the integer array grid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with parameters rows &amp; columns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Assigning the size of the grid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Calling all the other modules with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respective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D61B4-ADD4-4B7E-A704-50DF70C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49" y="1558374"/>
            <a:ext cx="3710632" cy="180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5044200" y="5280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ARENA</a:t>
            </a:r>
            <a:endParaRPr sz="3000"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1125865" y="3460328"/>
            <a:ext cx="30288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ARENA FUNCTION</a:t>
            </a:r>
            <a:endParaRPr sz="1600" b="1" u="none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4801350" y="1367898"/>
            <a:ext cx="34200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a void function with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parameters rows, columns &amp; grid.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initializes values for each array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index.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We have used </a:t>
            </a:r>
            <a:r>
              <a:rPr lang="en-IN" b="1" dirty="0"/>
              <a:t>“for” </a:t>
            </a:r>
            <a:r>
              <a:rPr lang="en-IN" dirty="0"/>
              <a:t>loops for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corresponding rows and columns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and have initialized negative  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values starting from -1 and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decrementing for each array 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element.</a:t>
            </a:r>
          </a:p>
          <a:p>
            <a:pPr marL="182563" lvl="0" indent="-182563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We call the </a:t>
            </a:r>
            <a:r>
              <a:rPr lang="en-IN" b="1" dirty="0"/>
              <a:t>“</a:t>
            </a:r>
            <a:r>
              <a:rPr lang="en-IN" b="1" dirty="0" err="1"/>
              <a:t>printgrid</a:t>
            </a:r>
            <a:r>
              <a:rPr lang="en-IN" b="1" dirty="0"/>
              <a:t>” </a:t>
            </a:r>
            <a:r>
              <a:rPr lang="en-IN" dirty="0"/>
              <a:t>function.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D61B4-ADD4-4B7E-A704-50DF70C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2084" y="1558374"/>
            <a:ext cx="30763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1613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5044200" y="5280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PRINTGRID</a:t>
            </a:r>
            <a:endParaRPr sz="3000"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1125865" y="3460328"/>
            <a:ext cx="30288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PRINTGRID</a:t>
            </a:r>
            <a:r>
              <a:rPr lang="en" sz="16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 FUNCTION</a:t>
            </a:r>
            <a:endParaRPr sz="1600" b="1" u="none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4711350" y="1178100"/>
            <a:ext cx="3600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a void function with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parameters rows, columns, grid &amp;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size.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used to print the grid when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called.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When called in </a:t>
            </a:r>
            <a:r>
              <a:rPr lang="en-IN" b="1" dirty="0"/>
              <a:t>“arena ( )”</a:t>
            </a:r>
            <a:r>
              <a:rPr lang="en-IN" dirty="0"/>
              <a:t>, it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prints “O” for the arena elements.</a:t>
            </a:r>
          </a:p>
          <a:p>
            <a:pPr marL="269875" indent="-179388" algn="l">
              <a:buFont typeface="Symbol" panose="05050102010706020507" pitchFamily="18" charset="2"/>
              <a:buChar char=""/>
            </a:pPr>
            <a:r>
              <a:rPr lang="en-IN" dirty="0"/>
              <a:t> When called in</a:t>
            </a:r>
          </a:p>
          <a:p>
            <a:pPr marL="90487" indent="0" algn="l">
              <a:buNone/>
            </a:pPr>
            <a:r>
              <a:rPr lang="en-IN" dirty="0"/>
              <a:t>     </a:t>
            </a:r>
            <a:r>
              <a:rPr lang="en-IN" b="1" dirty="0"/>
              <a:t>“</a:t>
            </a:r>
            <a:r>
              <a:rPr lang="en-IN" b="1" dirty="0" err="1"/>
              <a:t>finaldestinitialpos</a:t>
            </a:r>
            <a:r>
              <a:rPr lang="en-IN" b="1" dirty="0"/>
              <a:t> ( )”</a:t>
            </a:r>
            <a:r>
              <a:rPr lang="en-IN" dirty="0"/>
              <a:t>, it prints “F” </a:t>
            </a:r>
          </a:p>
          <a:p>
            <a:pPr marL="90487" indent="0" algn="l">
              <a:buNone/>
            </a:pPr>
            <a:r>
              <a:rPr lang="en-IN" dirty="0"/>
              <a:t>     for the final destination and “S” </a:t>
            </a:r>
          </a:p>
          <a:p>
            <a:pPr marL="90487" indent="0" algn="l">
              <a:buNone/>
            </a:pPr>
            <a:r>
              <a:rPr lang="en-IN" dirty="0"/>
              <a:t>     for initial position.</a:t>
            </a:r>
          </a:p>
          <a:p>
            <a:pPr marL="269875" indent="-179388" algn="l">
              <a:buFont typeface="Symbol" panose="05050102010706020507" pitchFamily="18" charset="2"/>
              <a:buChar char=""/>
            </a:pPr>
            <a:r>
              <a:rPr lang="en-IN" dirty="0"/>
              <a:t> When called in the </a:t>
            </a:r>
            <a:r>
              <a:rPr lang="en-IN" b="1" dirty="0"/>
              <a:t>“obstacles ( )”</a:t>
            </a:r>
            <a:r>
              <a:rPr lang="en-IN" dirty="0"/>
              <a:t>, </a:t>
            </a:r>
          </a:p>
          <a:p>
            <a:pPr marL="90487" indent="0" algn="l">
              <a:buNone/>
            </a:pPr>
            <a:r>
              <a:rPr lang="en-IN" dirty="0"/>
              <a:t>      it prints “X” for all the obstacles.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D61B4-ADD4-4B7E-A704-50DF70C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5716" y="1578860"/>
            <a:ext cx="251821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9646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4299352" y="558773"/>
            <a:ext cx="4068762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FINALDESTINITIALPOS</a:t>
            </a:r>
            <a:endParaRPr sz="3000"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1000253" y="3444426"/>
            <a:ext cx="3280022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FINALDESTINITIALPOS FUNCTION</a:t>
            </a:r>
            <a:endParaRPr sz="1600" b="1" u="none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4533733" y="1208873"/>
            <a:ext cx="3600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a void function with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parameters rows, columns &amp; grid.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used to read and initialise the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initial position and final destination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to the grid.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The final destination is assigned to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the grid using parameters r1 and c1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and it’s array index value will be 1.</a:t>
            </a:r>
          </a:p>
          <a:p>
            <a:pPr marL="269875" indent="-179388" algn="l">
              <a:buFont typeface="Symbol" panose="05050102010706020507" pitchFamily="18" charset="2"/>
              <a:buChar char=""/>
            </a:pPr>
            <a:r>
              <a:rPr lang="en-IN" dirty="0"/>
              <a:t> The initial position is assigned to </a:t>
            </a:r>
          </a:p>
          <a:p>
            <a:pPr marL="90487" indent="0" algn="l">
              <a:buNone/>
            </a:pPr>
            <a:r>
              <a:rPr lang="en-IN" dirty="0"/>
              <a:t>     the grid using parameters r2 and c2 </a:t>
            </a:r>
          </a:p>
          <a:p>
            <a:pPr marL="90487" indent="0" algn="l">
              <a:buNone/>
            </a:pPr>
            <a:r>
              <a:rPr lang="en-IN" dirty="0"/>
              <a:t>     and it’s array index value will be 0.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We call the </a:t>
            </a:r>
            <a:r>
              <a:rPr lang="en-IN" b="1" dirty="0"/>
              <a:t>“</a:t>
            </a:r>
            <a:r>
              <a:rPr lang="en-IN" b="1" dirty="0" err="1"/>
              <a:t>printgrid</a:t>
            </a:r>
            <a:r>
              <a:rPr lang="en-IN" b="1" dirty="0"/>
              <a:t>” </a:t>
            </a:r>
            <a:r>
              <a:rPr lang="en-IN" dirty="0"/>
              <a:t>function.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D61B4-ADD4-4B7E-A704-50DF70C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0791" y="1374043"/>
            <a:ext cx="25389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889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5044200" y="5280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OBSTACLES</a:t>
            </a:r>
            <a:endParaRPr sz="3000"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1125865" y="3460328"/>
            <a:ext cx="30288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OBSTACLES</a:t>
            </a:r>
            <a:r>
              <a:rPr lang="en" sz="16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/>
                <a:ea typeface="Didact Gothic"/>
                <a:cs typeface="Didact Gothic"/>
                <a:sym typeface="Didact Gothic"/>
              </a:rPr>
              <a:t> FUNCTION</a:t>
            </a:r>
            <a:endParaRPr sz="1600" b="1" u="none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1"/>
          </p:nvPr>
        </p:nvSpPr>
        <p:spPr>
          <a:xfrm>
            <a:off x="5044200" y="1081651"/>
            <a:ext cx="3600000" cy="3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a void function with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parameters rows, columns, grid &amp;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size.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It is used to read and initialise the </a:t>
            </a:r>
          </a:p>
          <a:p>
            <a:pPr marL="9048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obstacles in the grid.</a:t>
            </a:r>
          </a:p>
          <a:p>
            <a:pPr marL="269875" indent="-179388" algn="l">
              <a:buFont typeface="Symbol" panose="05050102010706020507" pitchFamily="18" charset="2"/>
              <a:buChar char=""/>
            </a:pPr>
            <a:r>
              <a:rPr lang="en-IN" dirty="0"/>
              <a:t> The obstacles are assigned to the</a:t>
            </a:r>
          </a:p>
          <a:p>
            <a:pPr marL="90487" indent="0" algn="l">
              <a:buNone/>
            </a:pPr>
            <a:r>
              <a:rPr lang="en-IN" dirty="0"/>
              <a:t>     grid using parameters a and b and </a:t>
            </a:r>
          </a:p>
          <a:p>
            <a:pPr marL="90487" indent="0" algn="l">
              <a:buNone/>
            </a:pPr>
            <a:r>
              <a:rPr lang="en-IN" dirty="0"/>
              <a:t>     their array index value will be </a:t>
            </a:r>
          </a:p>
          <a:p>
            <a:pPr marL="90487" indent="0" algn="l">
              <a:buNone/>
            </a:pPr>
            <a:r>
              <a:rPr lang="en-IN" dirty="0"/>
              <a:t>     size+1. </a:t>
            </a:r>
          </a:p>
          <a:p>
            <a:pPr marL="269875" indent="-179388" algn="l">
              <a:buFont typeface="Symbol" panose="05050102010706020507" pitchFamily="18" charset="2"/>
              <a:buChar char=""/>
            </a:pPr>
            <a:r>
              <a:rPr lang="en-IN" dirty="0"/>
              <a:t> The obstacle values are initialized </a:t>
            </a:r>
          </a:p>
          <a:p>
            <a:pPr marL="90487" indent="0" algn="l">
              <a:buNone/>
            </a:pPr>
            <a:r>
              <a:rPr lang="en-IN" dirty="0"/>
              <a:t>     using a </a:t>
            </a:r>
            <a:r>
              <a:rPr lang="en-IN" b="1" dirty="0"/>
              <a:t>“for” </a:t>
            </a:r>
            <a:r>
              <a:rPr lang="en-IN" dirty="0"/>
              <a:t>loop until the total </a:t>
            </a:r>
          </a:p>
          <a:p>
            <a:pPr marL="90487" indent="0" algn="l">
              <a:buNone/>
            </a:pPr>
            <a:r>
              <a:rPr lang="en-IN" dirty="0"/>
              <a:t>     number of obstacles have been </a:t>
            </a:r>
          </a:p>
          <a:p>
            <a:pPr marL="90487" indent="0" algn="l">
              <a:buNone/>
            </a:pPr>
            <a:r>
              <a:rPr lang="en-IN" dirty="0"/>
              <a:t>     assigned to their value.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r>
              <a:rPr lang="en-IN" dirty="0"/>
              <a:t> We call the </a:t>
            </a:r>
            <a:r>
              <a:rPr lang="en-IN" b="1" dirty="0"/>
              <a:t>“</a:t>
            </a:r>
            <a:r>
              <a:rPr lang="en-IN" b="1" dirty="0" err="1"/>
              <a:t>printgrid</a:t>
            </a:r>
            <a:r>
              <a:rPr lang="en-IN" b="1" dirty="0"/>
              <a:t>” </a:t>
            </a:r>
            <a:r>
              <a:rPr lang="en-IN" dirty="0"/>
              <a:t>function.</a:t>
            </a:r>
          </a:p>
          <a:p>
            <a:pPr marL="269875" lvl="0" indent="-179388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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D61B4-ADD4-4B7E-A704-50DF70C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3784" y="1578860"/>
            <a:ext cx="39020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82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46"/>
          <p:cNvGrpSpPr/>
          <p:nvPr/>
        </p:nvGrpSpPr>
        <p:grpSpPr>
          <a:xfrm>
            <a:off x="1975072" y="2089848"/>
            <a:ext cx="5188800" cy="2809800"/>
            <a:chOff x="1977625" y="1630626"/>
            <a:chExt cx="5188800" cy="2809800"/>
          </a:xfrm>
        </p:grpSpPr>
        <p:cxnSp>
          <p:nvCxnSpPr>
            <p:cNvPr id="394" name="Google Shape;394;p46"/>
            <p:cNvCxnSpPr/>
            <p:nvPr/>
          </p:nvCxnSpPr>
          <p:spPr>
            <a:xfrm>
              <a:off x="4569475" y="1630626"/>
              <a:ext cx="0" cy="2809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46"/>
            <p:cNvCxnSpPr/>
            <p:nvPr/>
          </p:nvCxnSpPr>
          <p:spPr>
            <a:xfrm rot="10800000">
              <a:off x="1977625" y="2923325"/>
              <a:ext cx="518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6" name="Google Shape;396;p46"/>
          <p:cNvSpPr txBox="1">
            <a:spLocks noGrp="1"/>
          </p:cNvSpPr>
          <p:nvPr>
            <p:ph type="title" idx="2"/>
          </p:nvPr>
        </p:nvSpPr>
        <p:spPr>
          <a:xfrm>
            <a:off x="2118501" y="2108906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Up </a:t>
            </a:r>
            <a:endParaRPr dirty="0"/>
          </a:p>
        </p:txBody>
      </p:sp>
      <p:sp>
        <p:nvSpPr>
          <p:cNvPr id="397" name="Google Shape;397;p46"/>
          <p:cNvSpPr txBox="1">
            <a:spLocks noGrp="1"/>
          </p:cNvSpPr>
          <p:nvPr>
            <p:ph type="title"/>
          </p:nvPr>
        </p:nvSpPr>
        <p:spPr>
          <a:xfrm>
            <a:off x="2766922" y="181034"/>
            <a:ext cx="3600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PATHPLAN</a:t>
            </a:r>
            <a:endParaRPr dirty="0"/>
          </a:p>
        </p:txBody>
      </p:sp>
      <p:sp>
        <p:nvSpPr>
          <p:cNvPr id="398" name="Google Shape;398;p46"/>
          <p:cNvSpPr txBox="1">
            <a:spLocks noGrp="1"/>
          </p:cNvSpPr>
          <p:nvPr>
            <p:ph type="subTitle" idx="1"/>
          </p:nvPr>
        </p:nvSpPr>
        <p:spPr>
          <a:xfrm>
            <a:off x="1413200" y="2500574"/>
            <a:ext cx="3110493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checks a given set of conditions for </a:t>
            </a:r>
            <a:r>
              <a:rPr lang="en" b="1" dirty="0"/>
              <a:t>(i-1, j) </a:t>
            </a:r>
            <a:r>
              <a:rPr lang="en" dirty="0"/>
              <a:t>and determines whether the robot can move one position up.</a:t>
            </a:r>
            <a:endParaRPr dirty="0"/>
          </a:p>
        </p:txBody>
      </p:sp>
      <p:sp>
        <p:nvSpPr>
          <p:cNvPr id="399" name="Google Shape;399;p46"/>
          <p:cNvSpPr txBox="1">
            <a:spLocks noGrp="1"/>
          </p:cNvSpPr>
          <p:nvPr>
            <p:ph type="title" idx="3"/>
          </p:nvPr>
        </p:nvSpPr>
        <p:spPr>
          <a:xfrm>
            <a:off x="4988537" y="2108906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</a:t>
            </a:r>
            <a:endParaRPr dirty="0"/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4"/>
          </p:nvPr>
        </p:nvSpPr>
        <p:spPr>
          <a:xfrm>
            <a:off x="4610152" y="2500574"/>
            <a:ext cx="3120647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checks a given set of conditions for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j-1) </a:t>
            </a:r>
            <a:r>
              <a:rPr lang="en-US" dirty="0"/>
              <a:t>and determines whether the robot can move one position down.</a:t>
            </a:r>
          </a:p>
        </p:txBody>
      </p:sp>
      <p:sp>
        <p:nvSpPr>
          <p:cNvPr id="401" name="Google Shape;401;p46"/>
          <p:cNvSpPr txBox="1">
            <a:spLocks noGrp="1"/>
          </p:cNvSpPr>
          <p:nvPr>
            <p:ph type="title" idx="5"/>
          </p:nvPr>
        </p:nvSpPr>
        <p:spPr>
          <a:xfrm>
            <a:off x="2108346" y="3410773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</a:t>
            </a:r>
            <a:endParaRPr dirty="0"/>
          </a:p>
        </p:txBody>
      </p:sp>
      <p:sp>
        <p:nvSpPr>
          <p:cNvPr id="402" name="Google Shape;402;p46"/>
          <p:cNvSpPr txBox="1">
            <a:spLocks noGrp="1"/>
          </p:cNvSpPr>
          <p:nvPr>
            <p:ph type="subTitle" idx="6"/>
          </p:nvPr>
        </p:nvSpPr>
        <p:spPr>
          <a:xfrm>
            <a:off x="1413200" y="3859283"/>
            <a:ext cx="3110491" cy="81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checks a given set of conditions for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j+1) </a:t>
            </a:r>
            <a:r>
              <a:rPr lang="en-US" dirty="0"/>
              <a:t>and determines whether the robot can move one position right.</a:t>
            </a:r>
          </a:p>
        </p:txBody>
      </p:sp>
      <p:sp>
        <p:nvSpPr>
          <p:cNvPr id="403" name="Google Shape;403;p46"/>
          <p:cNvSpPr txBox="1">
            <a:spLocks noGrp="1"/>
          </p:cNvSpPr>
          <p:nvPr>
            <p:ph type="title" idx="7"/>
          </p:nvPr>
        </p:nvSpPr>
        <p:spPr>
          <a:xfrm>
            <a:off x="4988537" y="3410773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</a:t>
            </a:r>
            <a:endParaRPr dirty="0"/>
          </a:p>
        </p:txBody>
      </p:sp>
      <p:sp>
        <p:nvSpPr>
          <p:cNvPr id="404" name="Google Shape;404;p46"/>
          <p:cNvSpPr txBox="1">
            <a:spLocks noGrp="1"/>
          </p:cNvSpPr>
          <p:nvPr>
            <p:ph type="subTitle" idx="8"/>
          </p:nvPr>
        </p:nvSpPr>
        <p:spPr>
          <a:xfrm>
            <a:off x="4610152" y="3859283"/>
            <a:ext cx="3120641" cy="815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checks a given set of conditions for </a:t>
            </a:r>
            <a:r>
              <a:rPr lang="en-US" b="1" dirty="0"/>
              <a:t>(i+1, j) </a:t>
            </a:r>
            <a:r>
              <a:rPr lang="en-US" dirty="0"/>
              <a:t>and determines whether the robot can move one position down.</a:t>
            </a:r>
          </a:p>
        </p:txBody>
      </p:sp>
      <p:sp>
        <p:nvSpPr>
          <p:cNvPr id="15" name="Google Shape;398;p46">
            <a:extLst>
              <a:ext uri="{FF2B5EF4-FFF2-40B4-BE49-F238E27FC236}">
                <a16:creationId xmlns:a16="http://schemas.microsoft.com/office/drawing/2014/main" id="{CFCA721F-033E-468B-B8F1-ECB06C317A71}"/>
              </a:ext>
            </a:extLst>
          </p:cNvPr>
          <p:cNvSpPr txBox="1">
            <a:spLocks/>
          </p:cNvSpPr>
          <p:nvPr/>
        </p:nvSpPr>
        <p:spPr>
          <a:xfrm>
            <a:off x="1413200" y="822420"/>
            <a:ext cx="6317595" cy="114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Symbol" panose="05050102010706020507" pitchFamily="18" charset="2"/>
              <a:buChar char=""/>
            </a:pPr>
            <a:r>
              <a:rPr lang="en-US" dirty="0"/>
              <a:t>It is a void function with parameters rows, columns, grid &amp; size.</a:t>
            </a:r>
          </a:p>
          <a:p>
            <a:pPr marL="285750" indent="-285750" algn="l">
              <a:buFont typeface="Symbol" panose="05050102010706020507" pitchFamily="18" charset="2"/>
              <a:buChar char=""/>
            </a:pPr>
            <a:r>
              <a:rPr lang="en-US" dirty="0"/>
              <a:t>It determines the course of our robot and displays the possible paths from which the shortest path is detected.</a:t>
            </a:r>
          </a:p>
          <a:p>
            <a:pPr marL="285750" indent="-285750" algn="l">
              <a:buFont typeface="Symbol" panose="05050102010706020507" pitchFamily="18" charset="2"/>
              <a:buChar char=""/>
            </a:pPr>
            <a:r>
              <a:rPr lang="en-US" dirty="0"/>
              <a:t>An int variable g is initialized as 1 and is incremented each time the robot moves to a new position until it reaches the initial position.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096472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Flowgorithm vs 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B5C20-3045-44A6-94CC-A6E76E5D8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3" t="7738" r="16013" b="14639"/>
          <a:stretch/>
        </p:blipFill>
        <p:spPr>
          <a:xfrm>
            <a:off x="2416911" y="1448690"/>
            <a:ext cx="1093732" cy="104958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60028-41ED-41CD-A8A4-CBE7297B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87375" y="1430993"/>
            <a:ext cx="977344" cy="105455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" name="Google Shape;294;p42">
            <a:extLst>
              <a:ext uri="{FF2B5EF4-FFF2-40B4-BE49-F238E27FC236}">
                <a16:creationId xmlns:a16="http://schemas.microsoft.com/office/drawing/2014/main" id="{4C6C519F-75A4-47D5-A795-288E8BFCF070}"/>
              </a:ext>
            </a:extLst>
          </p:cNvPr>
          <p:cNvSpPr txBox="1">
            <a:spLocks/>
          </p:cNvSpPr>
          <p:nvPr/>
        </p:nvSpPr>
        <p:spPr>
          <a:xfrm>
            <a:off x="780681" y="1558624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dirty="0"/>
              <a:t>vs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575061-105E-429C-84C8-C2CF32F80818}"/>
              </a:ext>
            </a:extLst>
          </p:cNvPr>
          <p:cNvSpPr txBox="1"/>
          <p:nvPr/>
        </p:nvSpPr>
        <p:spPr>
          <a:xfrm>
            <a:off x="1508631" y="2801133"/>
            <a:ext cx="62865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179388">
              <a:buClr>
                <a:schemeClr val="dk1"/>
              </a:buClr>
              <a:buSzPts val="1600"/>
              <a:buFont typeface="Symbol" panose="05050102010706020507" pitchFamily="18" charset="2"/>
              <a:buChar char="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In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sym typeface="Didact Gothic"/>
              </a:rPr>
              <a:t>flowgorithm</a:t>
            </a: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, we were limited to using </a:t>
            </a:r>
            <a:r>
              <a:rPr lang="en-US" sz="1600" b="1" dirty="0">
                <a:solidFill>
                  <a:schemeClr val="dk1"/>
                </a:solidFill>
                <a:latin typeface="Didact Gothic"/>
                <a:sym typeface="Didact Gothic"/>
              </a:rPr>
              <a:t>one dimensional arrays</a:t>
            </a: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.   </a:t>
            </a:r>
          </a:p>
          <a:p>
            <a:pPr marL="90487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     Whereas in C, usage of </a:t>
            </a:r>
            <a:r>
              <a:rPr lang="en-US" sz="1600" b="1" dirty="0">
                <a:solidFill>
                  <a:schemeClr val="dk1"/>
                </a:solidFill>
                <a:latin typeface="Didact Gothic"/>
                <a:sym typeface="Didact Gothic"/>
              </a:rPr>
              <a:t>multi dimensional arrays </a:t>
            </a: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makes it easier to </a:t>
            </a:r>
          </a:p>
          <a:p>
            <a:pPr marL="90487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     store values in matrix format which was used for creating the grid.</a:t>
            </a:r>
          </a:p>
          <a:p>
            <a:pPr marL="90487"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Didact Gothic"/>
              <a:sym typeface="Didact Gothic"/>
            </a:endParaRPr>
          </a:p>
          <a:p>
            <a:pPr marL="269875" indent="-179388">
              <a:buClr>
                <a:schemeClr val="dk1"/>
              </a:buClr>
              <a:buSzPts val="1600"/>
              <a:buFont typeface="Symbol" panose="05050102010706020507" pitchFamily="18" charset="2"/>
              <a:buChar char="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In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sym typeface="Didact Gothic"/>
              </a:rPr>
              <a:t>flowgorithm</a:t>
            </a: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, we used </a:t>
            </a:r>
            <a:r>
              <a:rPr lang="en-US" sz="1600" b="1" dirty="0">
                <a:solidFill>
                  <a:schemeClr val="dk1"/>
                </a:solidFill>
                <a:latin typeface="Didact Gothic"/>
                <a:sym typeface="Didact Gothic"/>
              </a:rPr>
              <a:t>breakpoints</a:t>
            </a: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whose function is to </a:t>
            </a:r>
          </a:p>
          <a:p>
            <a:pPr marL="90487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    temporarily stop the code by pausing it and not terminating it once </a:t>
            </a:r>
          </a:p>
          <a:p>
            <a:pPr marL="90487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    the output is printed. Whereas in C, we use the </a:t>
            </a:r>
            <a:r>
              <a:rPr lang="en-US" sz="1600" b="1" dirty="0">
                <a:solidFill>
                  <a:schemeClr val="dk1"/>
                </a:solidFill>
                <a:latin typeface="Didact Gothic"/>
                <a:sym typeface="Didact Gothic"/>
              </a:rPr>
              <a:t>in-built exit ( ) </a:t>
            </a: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to </a:t>
            </a:r>
          </a:p>
          <a:p>
            <a:pPr marL="90487"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Didact Gothic"/>
                <a:sym typeface="Didact Gothic"/>
              </a:rPr>
              <a:t>     terminate the code once we reach the desired output.</a:t>
            </a:r>
          </a:p>
        </p:txBody>
      </p: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46"/>
          <p:cNvGrpSpPr/>
          <p:nvPr/>
        </p:nvGrpSpPr>
        <p:grpSpPr>
          <a:xfrm>
            <a:off x="1977625" y="1630626"/>
            <a:ext cx="5188800" cy="2809800"/>
            <a:chOff x="1977625" y="1630626"/>
            <a:chExt cx="5188800" cy="2809800"/>
          </a:xfrm>
        </p:grpSpPr>
        <p:cxnSp>
          <p:nvCxnSpPr>
            <p:cNvPr id="394" name="Google Shape;394;p46"/>
            <p:cNvCxnSpPr/>
            <p:nvPr/>
          </p:nvCxnSpPr>
          <p:spPr>
            <a:xfrm>
              <a:off x="4569475" y="1630626"/>
              <a:ext cx="0" cy="2809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46"/>
            <p:cNvCxnSpPr/>
            <p:nvPr/>
          </p:nvCxnSpPr>
          <p:spPr>
            <a:xfrm rot="10800000">
              <a:off x="1977625" y="2923325"/>
              <a:ext cx="5188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6" name="Google Shape;396;p46"/>
          <p:cNvSpPr txBox="1">
            <a:spLocks noGrp="1"/>
          </p:cNvSpPr>
          <p:nvPr>
            <p:ph type="title" idx="2"/>
          </p:nvPr>
        </p:nvSpPr>
        <p:spPr>
          <a:xfrm>
            <a:off x="1795549" y="1605919"/>
            <a:ext cx="2360003" cy="9658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Saves time by directly creating 2-D array and makes it simple rather than representing 1-D                  as 2-D in </a:t>
            </a:r>
            <a:r>
              <a:rPr lang="en-US" sz="1400" dirty="0" err="1">
                <a:solidFill>
                  <a:schemeClr val="tx1"/>
                </a:solidFill>
              </a:rPr>
              <a:t>flowgorithm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97" name="Google Shape;397;p46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Advantages in 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9" name="Google Shape;399;p46"/>
          <p:cNvSpPr txBox="1">
            <a:spLocks noGrp="1"/>
          </p:cNvSpPr>
          <p:nvPr>
            <p:ph type="title" idx="3"/>
          </p:nvPr>
        </p:nvSpPr>
        <p:spPr>
          <a:xfrm>
            <a:off x="4844350" y="184237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</a:rPr>
              <a:t>Use of functions and it’s simple representation makes the code easier to understand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01" name="Google Shape;401;p46"/>
          <p:cNvSpPr txBox="1">
            <a:spLocks noGrp="1"/>
          </p:cNvSpPr>
          <p:nvPr>
            <p:ph type="title" idx="5"/>
          </p:nvPr>
        </p:nvSpPr>
        <p:spPr>
          <a:xfrm>
            <a:off x="1972526" y="3264929"/>
            <a:ext cx="2182937" cy="599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</a:rPr>
              <a:t>With C functionalities , we were able to beautify the code and display a more presentable output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03" name="Google Shape;403;p46"/>
          <p:cNvSpPr txBox="1">
            <a:spLocks noGrp="1"/>
          </p:cNvSpPr>
          <p:nvPr>
            <p:ph type="title" idx="7"/>
          </p:nvPr>
        </p:nvSpPr>
        <p:spPr>
          <a:xfrm>
            <a:off x="4844350" y="3318227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n" sz="1400" dirty="0">
                <a:solidFill>
                  <a:schemeClr val="tx1"/>
                </a:solidFill>
              </a:rPr>
              <a:t>C displays warnings &amp; errors making it easier to trace the code and debug it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6"/>
          <p:cNvSpPr txBox="1">
            <a:spLocks noGrp="1"/>
          </p:cNvSpPr>
          <p:nvPr>
            <p:ph type="subTitle" idx="5"/>
          </p:nvPr>
        </p:nvSpPr>
        <p:spPr>
          <a:xfrm>
            <a:off x="1363304" y="1734678"/>
            <a:ext cx="6412894" cy="2425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CB.EN.U4ECE21210  	–   </a:t>
            </a:r>
            <a:r>
              <a:rPr lang="en-IN" dirty="0" err="1"/>
              <a:t>Eranki</a:t>
            </a:r>
            <a:r>
              <a:rPr lang="en-IN" dirty="0"/>
              <a:t> Vinay             CB.EN.U4ECE21215  	–   Harish D S             CB.EN.U4ECE21239 	–   </a:t>
            </a:r>
            <a:r>
              <a:rPr lang="en-IN" dirty="0" err="1"/>
              <a:t>Nithin</a:t>
            </a:r>
            <a:r>
              <a:rPr lang="en-IN" dirty="0"/>
              <a:t> Ravi             CB.EN.U4ECE21253  	–   </a:t>
            </a:r>
            <a:r>
              <a:rPr lang="en-IN" dirty="0" err="1"/>
              <a:t>Sailesh</a:t>
            </a:r>
            <a:r>
              <a:rPr lang="en-IN" dirty="0"/>
              <a:t> Kumar T V             CB.EN.U4ECE21265	–   Yoshni Nandha Kishore </a:t>
            </a:r>
            <a:endParaRPr dirty="0"/>
          </a:p>
        </p:txBody>
      </p:sp>
      <p:sp>
        <p:nvSpPr>
          <p:cNvPr id="770" name="Google Shape;770;p66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ECE C – 19CSE102</a:t>
            </a:r>
            <a:br>
              <a:rPr lang="en" dirty="0"/>
            </a:br>
            <a:r>
              <a:rPr lang="en" dirty="0"/>
              <a:t>Our Team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/>
          <p:nvPr/>
        </p:nvSpPr>
        <p:spPr>
          <a:xfrm rot="2700000">
            <a:off x="4764447" y="2618183"/>
            <a:ext cx="929987" cy="92998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2"/>
          <p:cNvSpPr/>
          <p:nvPr/>
        </p:nvSpPr>
        <p:spPr>
          <a:xfrm rot="2700000">
            <a:off x="3450394" y="2618183"/>
            <a:ext cx="929987" cy="92998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2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 on C</a:t>
            </a:r>
            <a:br>
              <a:rPr lang="en" dirty="0"/>
            </a:br>
            <a:endParaRPr sz="2400" u="sng" dirty="0"/>
          </a:p>
        </p:txBody>
      </p:sp>
      <p:sp>
        <p:nvSpPr>
          <p:cNvPr id="524" name="Google Shape;524;p52"/>
          <p:cNvSpPr txBox="1">
            <a:spLocks noGrp="1"/>
          </p:cNvSpPr>
          <p:nvPr>
            <p:ph type="subTitle" idx="4294967295"/>
          </p:nvPr>
        </p:nvSpPr>
        <p:spPr>
          <a:xfrm>
            <a:off x="852024" y="1957950"/>
            <a:ext cx="22026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Creating a multi dimensional array</a:t>
            </a:r>
            <a:endParaRPr b="0" dirty="0"/>
          </a:p>
        </p:txBody>
      </p:sp>
      <p:sp>
        <p:nvSpPr>
          <p:cNvPr id="525" name="Google Shape;525;p52"/>
          <p:cNvSpPr txBox="1">
            <a:spLocks noGrp="1"/>
          </p:cNvSpPr>
          <p:nvPr>
            <p:ph type="subTitle" idx="4294967295"/>
          </p:nvPr>
        </p:nvSpPr>
        <p:spPr>
          <a:xfrm>
            <a:off x="6030603" y="1957950"/>
            <a:ext cx="2202600" cy="84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Graphical representation of the grid was not possible</a:t>
            </a:r>
            <a:endParaRPr b="0" dirty="0"/>
          </a:p>
        </p:txBody>
      </p:sp>
      <p:sp>
        <p:nvSpPr>
          <p:cNvPr id="526" name="Google Shape;526;p52"/>
          <p:cNvSpPr txBox="1">
            <a:spLocks noGrp="1"/>
          </p:cNvSpPr>
          <p:nvPr>
            <p:ph type="subTitle" idx="4294967295"/>
          </p:nvPr>
        </p:nvSpPr>
        <p:spPr>
          <a:xfrm>
            <a:off x="911313" y="3560151"/>
            <a:ext cx="2464793" cy="1315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A C program is compatible and can be used </a:t>
            </a:r>
            <a:r>
              <a:rPr lang="en-US" b="0" dirty="0"/>
              <a:t>to communicate with computers and tell them what to do</a:t>
            </a:r>
            <a:endParaRPr b="0" dirty="0"/>
          </a:p>
        </p:txBody>
      </p:sp>
      <p:sp>
        <p:nvSpPr>
          <p:cNvPr id="527" name="Google Shape;527;p52"/>
          <p:cNvSpPr txBox="1">
            <a:spLocks noGrp="1"/>
          </p:cNvSpPr>
          <p:nvPr>
            <p:ph type="title" idx="4294967295"/>
          </p:nvPr>
        </p:nvSpPr>
        <p:spPr>
          <a:xfrm>
            <a:off x="6030603" y="1405608"/>
            <a:ext cx="22026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dirty="0">
                <a:solidFill>
                  <a:schemeClr val="accent2"/>
                </a:solidFill>
              </a:rPr>
              <a:t>Weaknesses</a:t>
            </a:r>
            <a:endParaRPr sz="2300" b="0" dirty="0">
              <a:solidFill>
                <a:schemeClr val="accent2"/>
              </a:solidFill>
            </a:endParaRPr>
          </a:p>
        </p:txBody>
      </p:sp>
      <p:sp>
        <p:nvSpPr>
          <p:cNvPr id="528" name="Google Shape;528;p52"/>
          <p:cNvSpPr txBox="1">
            <a:spLocks noGrp="1"/>
          </p:cNvSpPr>
          <p:nvPr>
            <p:ph type="title" idx="4294967295"/>
          </p:nvPr>
        </p:nvSpPr>
        <p:spPr>
          <a:xfrm>
            <a:off x="889914" y="3079312"/>
            <a:ext cx="22026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dirty="0">
                <a:solidFill>
                  <a:schemeClr val="accent2"/>
                </a:solidFill>
              </a:rPr>
              <a:t>Opportunities</a:t>
            </a:r>
            <a:endParaRPr sz="2300" b="0" dirty="0">
              <a:solidFill>
                <a:schemeClr val="accent2"/>
              </a:solidFill>
            </a:endParaRPr>
          </a:p>
        </p:txBody>
      </p:sp>
      <p:sp>
        <p:nvSpPr>
          <p:cNvPr id="529" name="Google Shape;529;p52"/>
          <p:cNvSpPr txBox="1">
            <a:spLocks noGrp="1"/>
          </p:cNvSpPr>
          <p:nvPr>
            <p:ph type="title" idx="4294967295"/>
          </p:nvPr>
        </p:nvSpPr>
        <p:spPr>
          <a:xfrm>
            <a:off x="6030087" y="3067251"/>
            <a:ext cx="22026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dirty="0">
                <a:solidFill>
                  <a:schemeClr val="accent2"/>
                </a:solidFill>
              </a:rPr>
              <a:t>Threats</a:t>
            </a:r>
            <a:endParaRPr sz="2300" b="0" dirty="0">
              <a:solidFill>
                <a:schemeClr val="accent2"/>
              </a:solidFill>
            </a:endParaRPr>
          </a:p>
        </p:txBody>
      </p:sp>
      <p:sp>
        <p:nvSpPr>
          <p:cNvPr id="530" name="Google Shape;530;p52"/>
          <p:cNvSpPr txBox="1">
            <a:spLocks noGrp="1"/>
          </p:cNvSpPr>
          <p:nvPr>
            <p:ph type="subTitle" idx="4294967295"/>
          </p:nvPr>
        </p:nvSpPr>
        <p:spPr>
          <a:xfrm>
            <a:off x="6030603" y="3608126"/>
            <a:ext cx="22026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0" dirty="0"/>
              <a:t>Run time errors such as buffer overflows occur and cause the program to crash</a:t>
            </a:r>
            <a:endParaRPr b="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</p:txBody>
      </p:sp>
      <p:sp>
        <p:nvSpPr>
          <p:cNvPr id="531" name="Google Shape;531;p52"/>
          <p:cNvSpPr txBox="1">
            <a:spLocks noGrp="1"/>
          </p:cNvSpPr>
          <p:nvPr>
            <p:ph type="title" idx="4294967295"/>
          </p:nvPr>
        </p:nvSpPr>
        <p:spPr>
          <a:xfrm>
            <a:off x="887040" y="1447225"/>
            <a:ext cx="22026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dirty="0">
                <a:solidFill>
                  <a:schemeClr val="accent2"/>
                </a:solidFill>
              </a:rPr>
              <a:t>Strengths</a:t>
            </a:r>
            <a:endParaRPr sz="2300" b="0" dirty="0">
              <a:solidFill>
                <a:schemeClr val="accent2"/>
              </a:solidFill>
            </a:endParaRPr>
          </a:p>
        </p:txBody>
      </p:sp>
      <p:sp>
        <p:nvSpPr>
          <p:cNvPr id="532" name="Google Shape;532;p52"/>
          <p:cNvSpPr/>
          <p:nvPr/>
        </p:nvSpPr>
        <p:spPr>
          <a:xfrm rot="2700000">
            <a:off x="4106937" y="1956756"/>
            <a:ext cx="929987" cy="92998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2"/>
          <p:cNvSpPr/>
          <p:nvPr/>
        </p:nvSpPr>
        <p:spPr>
          <a:xfrm rot="2700000">
            <a:off x="4106937" y="3271919"/>
            <a:ext cx="929987" cy="92998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2"/>
          <p:cNvSpPr/>
          <p:nvPr/>
        </p:nvSpPr>
        <p:spPr>
          <a:xfrm rot="2700000">
            <a:off x="4275794" y="2787041"/>
            <a:ext cx="592273" cy="59227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2"/>
          <p:cNvSpPr txBox="1">
            <a:spLocks noGrp="1"/>
          </p:cNvSpPr>
          <p:nvPr>
            <p:ph type="title"/>
          </p:nvPr>
        </p:nvSpPr>
        <p:spPr>
          <a:xfrm>
            <a:off x="4242901" y="2885586"/>
            <a:ext cx="6585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</a:t>
            </a:r>
            <a:endParaRPr sz="2800" u="sng" dirty="0"/>
          </a:p>
        </p:txBody>
      </p:sp>
      <p:sp>
        <p:nvSpPr>
          <p:cNvPr id="536" name="Google Shape;536;p52"/>
          <p:cNvSpPr txBox="1">
            <a:spLocks noGrp="1"/>
          </p:cNvSpPr>
          <p:nvPr>
            <p:ph type="title"/>
          </p:nvPr>
        </p:nvSpPr>
        <p:spPr>
          <a:xfrm>
            <a:off x="4237164" y="1764156"/>
            <a:ext cx="669900" cy="10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 u="sng"/>
          </a:p>
        </p:txBody>
      </p:sp>
      <p:sp>
        <p:nvSpPr>
          <p:cNvPr id="537" name="Google Shape;537;p52"/>
          <p:cNvSpPr txBox="1">
            <a:spLocks noGrp="1"/>
          </p:cNvSpPr>
          <p:nvPr>
            <p:ph type="title"/>
          </p:nvPr>
        </p:nvSpPr>
        <p:spPr>
          <a:xfrm>
            <a:off x="4237164" y="3302285"/>
            <a:ext cx="669900" cy="10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 u="sng"/>
          </a:p>
        </p:txBody>
      </p:sp>
      <p:sp>
        <p:nvSpPr>
          <p:cNvPr id="538" name="Google Shape;538;p52"/>
          <p:cNvSpPr txBox="1">
            <a:spLocks noGrp="1"/>
          </p:cNvSpPr>
          <p:nvPr>
            <p:ph type="title"/>
          </p:nvPr>
        </p:nvSpPr>
        <p:spPr>
          <a:xfrm>
            <a:off x="3494425" y="2545401"/>
            <a:ext cx="669900" cy="10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 u="sng"/>
          </a:p>
        </p:txBody>
      </p:sp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4979315" y="2545401"/>
            <a:ext cx="669900" cy="10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 u="sng"/>
          </a:p>
        </p:txBody>
      </p:sp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You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6"/>
          </p:nvPr>
        </p:nvSpPr>
        <p:spPr>
          <a:xfrm>
            <a:off x="2290463" y="2362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7"/>
          </p:nvPr>
        </p:nvSpPr>
        <p:spPr>
          <a:xfrm>
            <a:off x="4739738" y="2373593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 Design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- Overview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title" idx="3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4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title" idx="5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</a:t>
            </a:r>
            <a:endParaRPr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582868" y="923849"/>
            <a:ext cx="4184467" cy="2903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statement is to design a robotic brain that tells a given robot how to avoid obstacles while navigating from a fixed starting position to a fixed destination position in an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NxN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matrix-based room avoiding the obstacles covering the cells of a matrix that should be randomly assigned in the room before the robot starts moving.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685" t="-97236" r="13925" b="-97236"/>
          <a:stretch/>
        </p:blipFill>
        <p:spPr>
          <a:xfrm flipH="1">
            <a:off x="5681132" y="-1748250"/>
            <a:ext cx="2880000" cy="86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Phases</a:t>
            </a:r>
            <a:endParaRPr dirty="0"/>
          </a:p>
        </p:txBody>
      </p:sp>
      <p:sp>
        <p:nvSpPr>
          <p:cNvPr id="545" name="Google Shape;545;p53"/>
          <p:cNvSpPr txBox="1">
            <a:spLocks noGrp="1"/>
          </p:cNvSpPr>
          <p:nvPr>
            <p:ph type="subTitle" idx="1"/>
          </p:nvPr>
        </p:nvSpPr>
        <p:spPr>
          <a:xfrm>
            <a:off x="696325" y="12624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▴"/>
            </a:pPr>
            <a:r>
              <a:rPr lang="en-IN" dirty="0"/>
              <a:t>In Phase 1, we came up with a basic design and an algorithm for our problem statement.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▴"/>
            </a:pPr>
            <a:r>
              <a:rPr lang="en-US" dirty="0"/>
              <a:t>In Phase 2, we wrote the code and executed it successfully, with certain limitations.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▴"/>
            </a:pPr>
            <a:r>
              <a:rPr lang="en-US" dirty="0"/>
              <a:t>In Phase 3, we have given an overview on implementing the code in C language.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▴"/>
            </a:pPr>
            <a:r>
              <a:rPr lang="en" dirty="0"/>
              <a:t>In Phase 4, we will be presenting the completed code.</a:t>
            </a:r>
            <a:endParaRPr dirty="0"/>
          </a:p>
        </p:txBody>
      </p:sp>
      <p:graphicFrame>
        <p:nvGraphicFramePr>
          <p:cNvPr id="546" name="Google Shape;546;p53"/>
          <p:cNvGraphicFramePr/>
          <p:nvPr>
            <p:extLst>
              <p:ext uri="{D42A27DB-BD31-4B8C-83A1-F6EECF244321}">
                <p14:modId xmlns:p14="http://schemas.microsoft.com/office/powerpoint/2010/main" val="1386109727"/>
              </p:ext>
            </p:extLst>
          </p:nvPr>
        </p:nvGraphicFramePr>
        <p:xfrm>
          <a:off x="4884025" y="1577750"/>
          <a:ext cx="3036700" cy="2438280"/>
        </p:xfrm>
        <a:graphic>
          <a:graphicData uri="http://schemas.openxmlformats.org/drawingml/2006/table">
            <a:tbl>
              <a:tblPr>
                <a:noFill/>
                <a:tableStyleId>{947F62C3-8C36-42AD-BCFD-771492329EB6}</a:tableStyleId>
              </a:tblPr>
              <a:tblGrid>
                <a:gridCol w="151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Phase I</a:t>
                      </a:r>
                      <a:endParaRPr sz="20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Algorithm &amp; Design</a:t>
                      </a:r>
                      <a:endParaRPr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Phase II</a:t>
                      </a:r>
                      <a:endParaRPr sz="20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Code in Flowgorithm</a:t>
                      </a:r>
                      <a:endParaRPr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Phase III</a:t>
                      </a:r>
                      <a:endParaRPr sz="20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Overview of Design in C</a:t>
                      </a:r>
                      <a:endParaRPr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Phase IV</a:t>
                      </a:r>
                      <a:endParaRPr sz="2000" dirty="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Programming in C</a:t>
                      </a:r>
                      <a:endParaRPr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15048" y="2571750"/>
            <a:ext cx="3713903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Design - Overview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8000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Flowgorithm to C</a:t>
            </a:r>
            <a:endParaRPr dirty="0"/>
          </a:p>
        </p:txBody>
      </p:sp>
      <p:sp>
        <p:nvSpPr>
          <p:cNvPr id="665" name="Google Shape;665;p60"/>
          <p:cNvSpPr/>
          <p:nvPr/>
        </p:nvSpPr>
        <p:spPr>
          <a:xfrm flipH="1">
            <a:off x="700800" y="1596000"/>
            <a:ext cx="4911366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	</a:t>
            </a:r>
            <a:r>
              <a:rPr lang="en-US" sz="16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Initially, we recreated the </a:t>
            </a:r>
            <a:r>
              <a:rPr lang="en-US" sz="1600" b="1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flowgorithm</a:t>
            </a:r>
            <a:r>
              <a:rPr lang="en-US" sz="16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code in C with limited changes in structure and approach</a:t>
            </a:r>
          </a:p>
        </p:txBody>
      </p:sp>
      <p:sp>
        <p:nvSpPr>
          <p:cNvPr id="666" name="Google Shape;666;p60"/>
          <p:cNvSpPr/>
          <p:nvPr/>
        </p:nvSpPr>
        <p:spPr>
          <a:xfrm flipH="1">
            <a:off x="1030777" y="2375900"/>
            <a:ext cx="458138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made use of the 2D array functionality in-built in C for better efficiency and memory management </a:t>
            </a:r>
          </a:p>
        </p:txBody>
      </p:sp>
      <p:sp>
        <p:nvSpPr>
          <p:cNvPr id="667" name="Google Shape;667;p60"/>
          <p:cNvSpPr/>
          <p:nvPr/>
        </p:nvSpPr>
        <p:spPr>
          <a:xfrm flipH="1">
            <a:off x="1138839" y="3155800"/>
            <a:ext cx="4473325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 created similar type of modules for various tasks in order to achieve respective outcomes</a:t>
            </a:r>
          </a:p>
        </p:txBody>
      </p:sp>
      <p:sp>
        <p:nvSpPr>
          <p:cNvPr id="668" name="Google Shape;668;p60"/>
          <p:cNvSpPr/>
          <p:nvPr/>
        </p:nvSpPr>
        <p:spPr>
          <a:xfrm flipH="1">
            <a:off x="671876" y="3935700"/>
            <a:ext cx="494029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Finally, we arrived at the completed code by debugging and making it more compatible with the C language</a:t>
            </a:r>
          </a:p>
        </p:txBody>
      </p:sp>
      <p:sp>
        <p:nvSpPr>
          <p:cNvPr id="669" name="Google Shape;669;p60"/>
          <p:cNvSpPr/>
          <p:nvPr/>
        </p:nvSpPr>
        <p:spPr>
          <a:xfrm flipH="1">
            <a:off x="5586141" y="4002650"/>
            <a:ext cx="1289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Step 4</a:t>
            </a:r>
            <a:endParaRPr sz="230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70" name="Google Shape;670;p60"/>
          <p:cNvSpPr/>
          <p:nvPr/>
        </p:nvSpPr>
        <p:spPr>
          <a:xfrm flipH="1">
            <a:off x="5586141" y="3227325"/>
            <a:ext cx="1289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Step 3</a:t>
            </a:r>
            <a:endParaRPr sz="230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71" name="Google Shape;671;p60"/>
          <p:cNvSpPr/>
          <p:nvPr/>
        </p:nvSpPr>
        <p:spPr>
          <a:xfrm flipH="1">
            <a:off x="5586141" y="2452000"/>
            <a:ext cx="1289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Step 2</a:t>
            </a:r>
            <a:endParaRPr sz="230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92" name="Google Shape;692;p60"/>
          <p:cNvSpPr/>
          <p:nvPr/>
        </p:nvSpPr>
        <p:spPr>
          <a:xfrm flipH="1">
            <a:off x="5586141" y="1676675"/>
            <a:ext cx="1289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Step 1</a:t>
            </a:r>
            <a:endParaRPr sz="2300" dirty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693" name="Google Shape;693;p60"/>
          <p:cNvCxnSpPr/>
          <p:nvPr/>
        </p:nvCxnSpPr>
        <p:spPr>
          <a:xfrm>
            <a:off x="6875224" y="1872425"/>
            <a:ext cx="631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4" name="Google Shape;694;p60"/>
          <p:cNvCxnSpPr/>
          <p:nvPr/>
        </p:nvCxnSpPr>
        <p:spPr>
          <a:xfrm>
            <a:off x="6875224" y="2647750"/>
            <a:ext cx="984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5" name="Google Shape;695;p60"/>
          <p:cNvCxnSpPr/>
          <p:nvPr/>
        </p:nvCxnSpPr>
        <p:spPr>
          <a:xfrm>
            <a:off x="6875224" y="3423075"/>
            <a:ext cx="1289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6" name="Google Shape;696;p60"/>
          <p:cNvCxnSpPr/>
          <p:nvPr/>
        </p:nvCxnSpPr>
        <p:spPr>
          <a:xfrm>
            <a:off x="6875224" y="4198400"/>
            <a:ext cx="159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83485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1208</Words>
  <Application>Microsoft Office PowerPoint</Application>
  <PresentationFormat>On-screen Show 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Didact Gothic</vt:lpstr>
      <vt:lpstr>Arial</vt:lpstr>
      <vt:lpstr>Symbol</vt:lpstr>
      <vt:lpstr>DM Serif Display</vt:lpstr>
      <vt:lpstr>Roboto</vt:lpstr>
      <vt:lpstr>Darkle Slideshow by Slidesgo</vt:lpstr>
      <vt:lpstr>Star  Explorer</vt:lpstr>
      <vt:lpstr>ECE C – 19CSE102 Our Team </vt:lpstr>
      <vt:lpstr>Objectives</vt:lpstr>
      <vt:lpstr>Problem Statement</vt:lpstr>
      <vt:lpstr>PowerPoint Presentation</vt:lpstr>
      <vt:lpstr>Project Phases</vt:lpstr>
      <vt:lpstr>Code Design - Overview</vt:lpstr>
      <vt:lpstr>Flowgorithm to C</vt:lpstr>
      <vt:lpstr>Modules</vt:lpstr>
      <vt:lpstr>Modules used in our Program</vt:lpstr>
      <vt:lpstr>MAIN</vt:lpstr>
      <vt:lpstr>ARENA</vt:lpstr>
      <vt:lpstr>PRINTGRID</vt:lpstr>
      <vt:lpstr>FINALDESTINITIALPOS</vt:lpstr>
      <vt:lpstr>OBSTACLES</vt:lpstr>
      <vt:lpstr>Up </vt:lpstr>
      <vt:lpstr>Analysis</vt:lpstr>
      <vt:lpstr>Flowgorithm vs C</vt:lpstr>
      <vt:lpstr>Saves time by directly creating 2-D array and makes it simple rather than representing 1-D                  as 2-D in flowgorithm</vt:lpstr>
      <vt:lpstr>SWOT Analysis on C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 Explorer</dc:title>
  <cp:lastModifiedBy>Yoshni Nandha Kishore - [CB.EN.U4ECE21265]</cp:lastModifiedBy>
  <cp:revision>24</cp:revision>
  <dcterms:modified xsi:type="dcterms:W3CDTF">2022-04-24T20:52:36Z</dcterms:modified>
</cp:coreProperties>
</file>