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1274-6A22-468A-A8E7-8FC0C4272ECB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9B1B-0ABB-4896-8CD9-0386A3CA8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966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1274-6A22-468A-A8E7-8FC0C4272ECB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9B1B-0ABB-4896-8CD9-0386A3CA8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7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1274-6A22-468A-A8E7-8FC0C4272ECB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9B1B-0ABB-4896-8CD9-0386A3CA8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180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1274-6A22-468A-A8E7-8FC0C4272ECB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9B1B-0ABB-4896-8CD9-0386A3CA8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379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1274-6A22-468A-A8E7-8FC0C4272ECB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9B1B-0ABB-4896-8CD9-0386A3CA8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056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1274-6A22-468A-A8E7-8FC0C4272ECB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9B1B-0ABB-4896-8CD9-0386A3CA8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98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1274-6A22-468A-A8E7-8FC0C4272ECB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9B1B-0ABB-4896-8CD9-0386A3CA8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234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1274-6A22-468A-A8E7-8FC0C4272ECB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9B1B-0ABB-4896-8CD9-0386A3CA8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894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1274-6A22-468A-A8E7-8FC0C4272ECB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9B1B-0ABB-4896-8CD9-0386A3CA8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810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1274-6A22-468A-A8E7-8FC0C4272ECB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9B1B-0ABB-4896-8CD9-0386A3CA8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40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1274-6A22-468A-A8E7-8FC0C4272ECB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89B1B-0ABB-4896-8CD9-0386A3CA8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22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31274-6A22-468A-A8E7-8FC0C4272ECB}" type="datetimeFigureOut">
              <a:rPr lang="en-IN" smtClean="0"/>
              <a:t>18-07-2021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89B1B-0ABB-4896-8CD9-0386A3CA8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00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7" y="505097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791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573327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034147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722291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814846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061372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78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4103820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555402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356077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884439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4132496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4229054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905918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322782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sailesh chowdary</dc:creator>
  <cp:lastModifiedBy>sailesh chowdary</cp:lastModifiedBy>
  <cp:revision>1</cp:revision>
  <dcterms:created xsi:type="dcterms:W3CDTF">2021-07-18T07:12:32Z</dcterms:created>
  <dcterms:modified xsi:type="dcterms:W3CDTF">2021-07-18T07:12:57Z</dcterms:modified>
</cp:coreProperties>
</file>