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1465-A221-439F-B7F5-3F7666771A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F985-15A9-491D-9890-504F2023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opic/list-of-state-capitals-in-the-United-States-21192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257800"/>
          </a:xfrm>
        </p:spPr>
        <p:txBody>
          <a:bodyPr/>
          <a:lstStyle/>
          <a:p>
            <a:r>
              <a:rPr lang="en-US" dirty="0" smtClean="0"/>
              <a:t>Segmenting USA </a:t>
            </a:r>
            <a:r>
              <a:rPr lang="en-US" dirty="0"/>
              <a:t>S</a:t>
            </a:r>
            <a:r>
              <a:rPr lang="en-US" dirty="0" smtClean="0"/>
              <a:t>tate Capital</a:t>
            </a:r>
            <a:br>
              <a:rPr lang="en-US" dirty="0" smtClean="0"/>
            </a:br>
            <a:r>
              <a:rPr lang="en-US" dirty="0" smtClean="0"/>
              <a:t>City And Finding Out Most Common Venue In Each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common venue found in cluster 0, cluster 1, cluster 2, cluster 3 and cluster 4 was coffee shop, coffee shop, pizza shop, bar, history museum. </a:t>
            </a:r>
            <a:endParaRPr lang="en-US" dirty="0" smtClean="0"/>
          </a:p>
          <a:p>
            <a:r>
              <a:rPr lang="en-US" dirty="0"/>
              <a:t> cluster 4 only contains 1 capital city so this capital city must be unique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conclude that </a:t>
            </a:r>
            <a:r>
              <a:rPr lang="en-US" dirty="0"/>
              <a:t>know that bar, pizza shop, coffee shop are very common and a nice startup business to anyone who wants to start their own business in USA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As we all know that U.S.A is a large country with many states</a:t>
            </a:r>
            <a:r>
              <a:rPr lang="en-US" dirty="0" smtClean="0"/>
              <a:t>.</a:t>
            </a:r>
          </a:p>
          <a:p>
            <a:r>
              <a:rPr lang="en-US" dirty="0"/>
              <a:t>. But there are many cities to explore in each state. So knowing about the capital of each state will brief us about each state</a:t>
            </a:r>
            <a:r>
              <a:rPr lang="en-US" dirty="0" smtClean="0"/>
              <a:t>.</a:t>
            </a:r>
          </a:p>
          <a:p>
            <a:r>
              <a:rPr lang="en-US" dirty="0"/>
              <a:t>This project will segment these capitals on the basis of similarity of the venue found around them which will help the explorer/visitor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used in this project was acquired from </a:t>
            </a:r>
            <a:r>
              <a:rPr lang="en-US" u="sng" dirty="0">
                <a:hlinkClick r:id="rId2"/>
              </a:rPr>
              <a:t>https://www.britannica.com/topic/list-of-state-capitals-in-the-United-States-2119210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 was scraped using </a:t>
            </a:r>
            <a:r>
              <a:rPr lang="en-US" dirty="0" err="1" smtClean="0"/>
              <a:t>beautifulsoup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Data was cleaned using pandas.</a:t>
            </a:r>
          </a:p>
          <a:p>
            <a:r>
              <a:rPr lang="en-US" dirty="0" smtClean="0"/>
              <a:t>Dataset consists of 50 state with their respective capital city and rest of unused data were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3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Geopy</a:t>
            </a:r>
            <a:r>
              <a:rPr lang="en-US" dirty="0" smtClean="0"/>
              <a:t> libraries was used to obtain the </a:t>
            </a:r>
            <a:r>
              <a:rPr lang="en-US" dirty="0" err="1" smtClean="0"/>
              <a:t>locaton</a:t>
            </a:r>
            <a:r>
              <a:rPr lang="en-US" dirty="0" smtClean="0"/>
              <a:t> of capital city.</a:t>
            </a:r>
          </a:p>
          <a:p>
            <a:r>
              <a:rPr lang="en-US" dirty="0" smtClean="0"/>
              <a:t>Foursquare API was used to fetch the venue located in the Capital city of each state within radius 500.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00400"/>
            <a:ext cx="4572000" cy="2260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943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after using </a:t>
            </a:r>
            <a:r>
              <a:rPr lang="en-US" dirty="0" err="1" smtClean="0"/>
              <a:t>geopy</a:t>
            </a:r>
            <a:r>
              <a:rPr lang="en-US" dirty="0" smtClean="0"/>
              <a:t>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1732"/>
            <a:ext cx="8229600" cy="2100268"/>
          </a:xfrm>
        </p:spPr>
      </p:pic>
      <p:sp>
        <p:nvSpPr>
          <p:cNvPr id="5" name="TextBox 4"/>
          <p:cNvSpPr txBox="1"/>
          <p:nvPr/>
        </p:nvSpPr>
        <p:spPr>
          <a:xfrm>
            <a:off x="2438400" y="51816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after using 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7200"/>
            <a:ext cx="6559550" cy="1771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94008"/>
            <a:ext cx="3048000" cy="2798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5226" y="25146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Before  cleaning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6019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after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Segmenting the capital city using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Capitals city of each state was segmented into five cluster.</a:t>
            </a:r>
          </a:p>
          <a:p>
            <a:r>
              <a:rPr lang="en-US" dirty="0"/>
              <a:t>Number of capital city in cluster 0, cluster 1, cluster 2, cluster 3 and cluster 4 was found to be 11, 12, 8, 18, and 1 respectively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19200"/>
            <a:ext cx="5187464" cy="3548856"/>
          </a:xfrm>
        </p:spPr>
      </p:pic>
    </p:spTree>
    <p:extLst>
      <p:ext uri="{BB962C8B-B14F-4D97-AF65-F5344CB8AC3E}">
        <p14:creationId xmlns:p14="http://schemas.microsoft.com/office/powerpoint/2010/main" val="10497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Cluster in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follium</a:t>
            </a:r>
            <a:r>
              <a:rPr lang="en-US" dirty="0" smtClean="0"/>
              <a:t> libraries the cluster was visualized in map of USA.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8389"/>
            <a:ext cx="4114800" cy="28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321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Segmenting USA State Capital City And Finding Out Most Common Venue In Each Cluster </vt:lpstr>
      <vt:lpstr>Introduction</vt:lpstr>
      <vt:lpstr>Data acquisition and cleaning</vt:lpstr>
      <vt:lpstr>PowerPoint Presentation</vt:lpstr>
      <vt:lpstr>PowerPoint Presentation</vt:lpstr>
      <vt:lpstr>PowerPoint Presentation</vt:lpstr>
      <vt:lpstr>Segmenting the capital city using K-Means</vt:lpstr>
      <vt:lpstr>PowerPoint Presentation</vt:lpstr>
      <vt:lpstr>Visualizing Cluster in Map</vt:lpstr>
      <vt:lpstr>Conclusion and 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USA State Capital City And Finding Out Most Common Venue In Each Cluster</dc:title>
  <dc:creator>Sailesh Sapkota</dc:creator>
  <cp:lastModifiedBy>Sailesh Sapkota</cp:lastModifiedBy>
  <cp:revision>3</cp:revision>
  <dcterms:created xsi:type="dcterms:W3CDTF">2020-07-14T07:33:01Z</dcterms:created>
  <dcterms:modified xsi:type="dcterms:W3CDTF">2020-07-14T07:58:01Z</dcterms:modified>
</cp:coreProperties>
</file>