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57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5" r:id="rId36"/>
    <p:sldId id="294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594BA-9D30-4EF1-96D4-A060622D982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F3925-D7C8-4DFE-AF06-8D55CDAB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5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F3925-D7C8-4DFE-AF06-8D55CDABBD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F3925-D7C8-4DFE-AF06-8D55CDABBD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5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F3D9-E4B4-497E-AF86-6DF9A4079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B67D3-C552-4D7E-ADF9-D56E664F6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4CC6F-74D2-4735-9113-CEFAAE76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A7749-4F76-4874-8825-7072B8BE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27BCE-4154-4860-93D0-7E5988D1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5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2A13-E4B0-4436-8010-8732FCCC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0AAA2-BCC5-40D2-9B1B-A02BF6766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9E065-6732-4315-9AB3-575FC7E6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7623-863F-4FD0-96F7-D5D1D087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5B733-B854-42B5-AD45-7FC74FC5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9E4BB-D0B6-4D59-A597-03B9285FA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9BB13-2EB0-48E0-8D58-D280EC776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E8B69-2971-4C9B-BEF6-555B35C7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C3A96-4781-423E-9B32-812A7012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0B1F2-5E41-4C6E-9B20-5925E96A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8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8BB0-77F4-4080-93C1-57F58A9F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88AC-660E-4505-867A-E896FDE3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3C337-0ED4-4A83-967B-FAE5CDFD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6B34-194C-4476-AD4A-F8B1BFC7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287F7-5DF4-4C11-BEEB-83E496F5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4F26-4512-445C-8317-10E0C99B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01CA2-FDEA-48F7-BD4C-8121553B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6662D-A174-4116-B1C3-0B0923CF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DD4E-EBF3-4791-B9E3-FA8F0E7F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1A0D5-B59E-4464-880D-E2766905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2E27-822D-4787-927D-35869E1D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A72E-0D60-42F2-B39C-CF81F05B5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EDA07-8250-40A4-8851-613FE2DDF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B8329-0285-4AE1-B901-B8828766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EA38C-8489-4AD2-9A97-3A5D342F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95A73-953E-48D2-B107-612FA528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0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DD63-B12E-4E98-9772-2B642FA5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1A2C1-230C-49F0-9402-D6622ED4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0FAE1-FE10-41DD-8B48-A6BD20809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325D-5C8E-416C-838E-30F2BED88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7D624-E93E-4E63-8BB0-A157184F1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95606-A106-4859-A6A7-CB5FA511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CAA92-C534-4DD2-968F-B3F0EF4A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5A935-1984-480B-8799-EA74BB98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2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8A35-38D8-4928-9412-0DD54CA1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E0AC5-6566-4746-BEA1-38D73110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09BD9-5F3B-4047-BC8D-FC29AF51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38632-DD00-40CE-B19B-4AD04D3B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6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71AA7-6BCF-4B03-9D5B-8FA00CEA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F263A-2410-4BEB-924D-717CF5E3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4E013-13D4-4E81-B616-7467C2CC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6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4112-2436-46F8-BC88-C8854C07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A108-41D7-4C86-8FF0-81971C20E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D6E0-EC8C-47E1-A53D-61E10F49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9FFD3-3937-493B-A99E-07633DD6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08C82-34DB-4794-AE9F-07A9B291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BD36C-CB20-40DE-892A-24C24842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0907-55B5-49B3-A0CB-7ED7DF02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EDB9A-B309-4C55-88EA-9D596C8C8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96E6C-0F6F-449A-B00D-C2BF4AE7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37D98-024E-4DBE-B4C8-BB0681FC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CCACC-7F79-4ADF-B931-B4988028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A8727-51EE-4A20-8783-97C1D0DD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6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2F1D0-A440-43DA-918F-3AAA9F82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F1E92-440E-4B16-AF5C-38A516021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2888-8EFD-4269-8BF2-079235C73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F1D6-1D86-4004-98F8-63D0AFB7A58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7878-1248-4D75-91BB-949079C74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9BFE2-6829-45D6-820F-B9547F844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A67F3-C42A-46FE-9DA2-E512C1B0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4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maps-platform" TargetMode="External"/><Relationship Id="rId2" Type="http://schemas.openxmlformats.org/officeDocument/2006/relationships/hyperlink" Target="https://pub.dev/packages/google_maps_flutt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pub.dev/packages/google_pla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Google Maps in Flutter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52917E9-5C5A-4387-81E3-634958812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F5EF-627F-40D7-9831-1E119718A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365"/>
            <a:ext cx="10515600" cy="5837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Select a package name and click on finish</a:t>
            </a:r>
          </a:p>
          <a:p>
            <a:pPr>
              <a:lnSpc>
                <a:spcPct val="150000"/>
              </a:lnSpc>
            </a:pPr>
            <a:r>
              <a:rPr lang="en-US" dirty="0"/>
              <a:t>Wait till the process finishes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716354-4B1F-4475-BA6C-D73B9AECF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55" y="1838227"/>
            <a:ext cx="6404770" cy="468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2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New Flutter Project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52917E9-5C5A-4387-81E3-634958812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ED98-6C95-48C8-AECA-8B7FCCD7A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901"/>
            <a:ext cx="10515600" cy="5649062"/>
          </a:xfrm>
        </p:spPr>
        <p:txBody>
          <a:bodyPr/>
          <a:lstStyle/>
          <a:p>
            <a:r>
              <a:rPr lang="en-US" dirty="0"/>
              <a:t>Start emulator</a:t>
            </a:r>
          </a:p>
          <a:p>
            <a:r>
              <a:rPr lang="en-US" dirty="0"/>
              <a:t>Select a device and open an emulator</a:t>
            </a:r>
          </a:p>
          <a:p>
            <a:r>
              <a:rPr lang="en-US" dirty="0"/>
              <a:t>If you cant see a emulator listed, create a new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Wait for the emulator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D553D0-2060-419D-AEB3-3A7697B71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56" y="2145816"/>
            <a:ext cx="10050278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0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929D-7B39-4A71-AB26-21A217DD7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047"/>
            <a:ext cx="10515600" cy="5667916"/>
          </a:xfrm>
        </p:spPr>
        <p:txBody>
          <a:bodyPr/>
          <a:lstStyle/>
          <a:p>
            <a:r>
              <a:rPr lang="en-US" dirty="0"/>
              <a:t>After emulator loads, press this button to debug the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may take a while for first time.</a:t>
            </a:r>
          </a:p>
          <a:p>
            <a:r>
              <a:rPr lang="en-US" dirty="0"/>
              <a:t>Wait for it to start patiently.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2A583-C33A-4DF4-9E58-D2495C595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1341170"/>
            <a:ext cx="7373379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4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D6DFB-0ED0-4E5C-8DB3-A27EDE57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633"/>
            <a:ext cx="10515600" cy="5743330"/>
          </a:xfrm>
        </p:spPr>
        <p:txBody>
          <a:bodyPr/>
          <a:lstStyle/>
          <a:p>
            <a:r>
              <a:rPr lang="en-US" dirty="0"/>
              <a:t>New flutter app will open in emulator</a:t>
            </a:r>
          </a:p>
          <a:p>
            <a:r>
              <a:rPr lang="en-US" dirty="0"/>
              <a:t>You can try clicking the + button to increment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545E3-DF99-4251-99F1-E00D6609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08" y="365125"/>
            <a:ext cx="2958592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8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Cleaning up generated code</a:t>
            </a:r>
          </a:p>
        </p:txBody>
      </p:sp>
    </p:spTree>
    <p:extLst>
      <p:ext uri="{BB962C8B-B14F-4D97-AF65-F5344CB8AC3E}">
        <p14:creationId xmlns:p14="http://schemas.microsoft.com/office/powerpoint/2010/main" val="107806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677B-7109-46F2-9F6F-71312621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36" y="433633"/>
            <a:ext cx="10426163" cy="35052076"/>
          </a:xfrm>
        </p:spPr>
        <p:txBody>
          <a:bodyPr/>
          <a:lstStyle/>
          <a:p>
            <a:r>
              <a:rPr lang="en-US" dirty="0"/>
              <a:t>Remove all the commented codes</a:t>
            </a:r>
          </a:p>
          <a:p>
            <a:r>
              <a:rPr lang="en-US" dirty="0"/>
              <a:t>Remove “</a:t>
            </a:r>
            <a:r>
              <a:rPr lang="en-US" dirty="0" err="1">
                <a:latin typeface="Consolas" panose="020B0609020204030204" pitchFamily="49" charset="0"/>
              </a:rPr>
              <a:t>MyHomePage</a:t>
            </a:r>
            <a:r>
              <a:rPr lang="en-US" dirty="0"/>
              <a:t>” widget from </a:t>
            </a:r>
            <a:r>
              <a:rPr lang="en-US" dirty="0" err="1">
                <a:latin typeface="Consolas" panose="020B0609020204030204" pitchFamily="49" charset="0"/>
              </a:rPr>
              <a:t>main.dart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Add a “</a:t>
            </a:r>
            <a:r>
              <a:rPr lang="en-US" dirty="0">
                <a:latin typeface="Consolas" panose="020B0609020204030204" pitchFamily="49" charset="0"/>
              </a:rPr>
              <a:t>Scaffold()</a:t>
            </a:r>
            <a:r>
              <a:rPr lang="en-US" dirty="0"/>
              <a:t>” as home for </a:t>
            </a:r>
            <a:r>
              <a:rPr lang="en-US" dirty="0" err="1">
                <a:latin typeface="Consolas" panose="020B0609020204030204" pitchFamily="49" charset="0"/>
              </a:rPr>
              <a:t>MaterialApp</a:t>
            </a:r>
            <a:r>
              <a:rPr lang="en-US" dirty="0"/>
              <a:t> for now</a:t>
            </a:r>
          </a:p>
          <a:p>
            <a:r>
              <a:rPr lang="en-US" dirty="0" err="1">
                <a:latin typeface="Consolas" panose="020B0609020204030204" pitchFamily="49" charset="0"/>
              </a:rPr>
              <a:t>main.dart</a:t>
            </a:r>
            <a:r>
              <a:rPr lang="en-US" dirty="0"/>
              <a:t> looks something like now.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0C77AA-42EB-4D08-856F-7BDD831E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3244" y="2610683"/>
            <a:ext cx="8376620" cy="40164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package:flutter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material.dart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runApp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Widget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context)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MaterialApp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title: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'Flutter Demo'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theme: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ThemeData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primarySwatch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Colors.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home: </a:t>
            </a:r>
            <a:r>
              <a:rPr lang="en-US" altLang="en-US" sz="1500" dirty="0">
                <a:solidFill>
                  <a:srgbClr val="FFC66D"/>
                </a:solidFill>
                <a:latin typeface="Consolas" panose="020B0609020204030204" pitchFamily="49" charset="0"/>
              </a:rPr>
              <a:t>Scaffold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CA7B-359E-4D32-8624-5864BB2D5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340"/>
            <a:ext cx="7004901" cy="5705623"/>
          </a:xfrm>
        </p:spPr>
        <p:txBody>
          <a:bodyPr/>
          <a:lstStyle/>
          <a:p>
            <a:r>
              <a:rPr lang="en-US" dirty="0"/>
              <a:t>Now the App looks something like this</a:t>
            </a:r>
          </a:p>
          <a:p>
            <a:r>
              <a:rPr lang="en-US" dirty="0"/>
              <a:t>Now lets start designing the UI using placeholders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935D7-9E8E-477A-8C79-EA366A38C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589" y="194904"/>
            <a:ext cx="3035431" cy="626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61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Creating skeleton UI</a:t>
            </a:r>
          </a:p>
        </p:txBody>
      </p:sp>
    </p:spTree>
    <p:extLst>
      <p:ext uri="{BB962C8B-B14F-4D97-AF65-F5344CB8AC3E}">
        <p14:creationId xmlns:p14="http://schemas.microsoft.com/office/powerpoint/2010/main" val="3232161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2EBC-C322-4C86-9117-567ACE32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779"/>
            <a:ext cx="6816365" cy="2516957"/>
          </a:xfrm>
        </p:spPr>
        <p:txBody>
          <a:bodyPr/>
          <a:lstStyle/>
          <a:p>
            <a:r>
              <a:rPr lang="en-US" dirty="0"/>
              <a:t>Create a new file called “</a:t>
            </a:r>
            <a:r>
              <a:rPr lang="en-US" dirty="0" err="1">
                <a:latin typeface="Consolas" panose="020B0609020204030204" pitchFamily="49" charset="0"/>
              </a:rPr>
              <a:t>home_page.dart</a:t>
            </a:r>
            <a:r>
              <a:rPr lang="en-US" dirty="0"/>
              <a:t>” inside </a:t>
            </a:r>
            <a:r>
              <a:rPr lang="en-US" dirty="0">
                <a:latin typeface="Consolas" panose="020B0609020204030204" pitchFamily="49" charset="0"/>
              </a:rPr>
              <a:t>lib</a:t>
            </a:r>
            <a:r>
              <a:rPr lang="en-US" dirty="0"/>
              <a:t> folder</a:t>
            </a:r>
          </a:p>
          <a:p>
            <a:r>
              <a:rPr lang="en-US" dirty="0"/>
              <a:t>Create a new </a:t>
            </a:r>
            <a:r>
              <a:rPr lang="en-US" dirty="0" err="1">
                <a:latin typeface="Consolas" panose="020B0609020204030204" pitchFamily="49" charset="0"/>
              </a:rPr>
              <a:t>StatefulWidget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Extend a class From </a:t>
            </a:r>
            <a:r>
              <a:rPr lang="en-US" dirty="0" err="1">
                <a:latin typeface="Consolas" panose="020B0609020204030204" pitchFamily="49" charset="0"/>
              </a:rPr>
              <a:t>StatefulWidget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BB5F1-0802-4151-95A2-C22A1EC6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36" y="1298185"/>
            <a:ext cx="4350547" cy="451549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177AB83-C5A2-48CE-A22E-C487AA89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34330"/>
            <a:ext cx="6401586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package:flutter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material.dart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StatefulWidget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createState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 =&gt;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HomePageState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State&lt;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Widget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BuildContext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context)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Container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3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B726B7-890E-4B7E-9DB4-6B928F48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C4920-82F5-4D16-9F91-AAE838C1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Latest version of </a:t>
            </a:r>
            <a:r>
              <a:rPr lang="en-US" sz="3000" dirty="0">
                <a:solidFill>
                  <a:srgbClr val="0070C0"/>
                </a:solidFill>
              </a:rPr>
              <a:t>Flutter</a:t>
            </a:r>
            <a:r>
              <a:rPr lang="en-US" sz="3000" dirty="0"/>
              <a:t> installed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Android Studio with Dart and Flutter plugins installed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Google Maps API key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Android Debugging Device (Emulator or Physical Device)</a:t>
            </a:r>
          </a:p>
        </p:txBody>
      </p:sp>
    </p:spTree>
    <p:extLst>
      <p:ext uri="{BB962C8B-B14F-4D97-AF65-F5344CB8AC3E}">
        <p14:creationId xmlns:p14="http://schemas.microsoft.com/office/powerpoint/2010/main" val="1405832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63D2E-B45A-490E-8402-D4DE0A9A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77"/>
            <a:ext cx="6118781" cy="5903586"/>
          </a:xfrm>
        </p:spPr>
        <p:txBody>
          <a:bodyPr/>
          <a:lstStyle/>
          <a:p>
            <a:r>
              <a:rPr lang="en-US" dirty="0"/>
              <a:t>From the build function, return a </a:t>
            </a:r>
            <a:r>
              <a:rPr lang="en-US" dirty="0">
                <a:latin typeface="Consolas" panose="020B0609020204030204" pitchFamily="49" charset="0"/>
              </a:rPr>
              <a:t>Scaffold</a:t>
            </a:r>
            <a:r>
              <a:rPr lang="en-US" dirty="0"/>
              <a:t> widget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>
                <a:latin typeface="Consolas" panose="020B0609020204030204" pitchFamily="49" charset="0"/>
              </a:rPr>
              <a:t>HomePage</a:t>
            </a:r>
            <a:r>
              <a:rPr lang="en-US" dirty="0"/>
              <a:t> in </a:t>
            </a:r>
            <a:r>
              <a:rPr lang="en-US" dirty="0" err="1">
                <a:latin typeface="Consolas" panose="020B0609020204030204" pitchFamily="49" charset="0"/>
              </a:rPr>
              <a:t>main.dart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Use new </a:t>
            </a:r>
            <a:r>
              <a:rPr lang="en-US" dirty="0" err="1">
                <a:latin typeface="Consolas" panose="020B0609020204030204" pitchFamily="49" charset="0"/>
              </a:rPr>
              <a:t>HomePage</a:t>
            </a:r>
            <a:r>
              <a:rPr lang="en-US" dirty="0"/>
              <a:t> widget in </a:t>
            </a:r>
            <a:r>
              <a:rPr lang="en-US" dirty="0" err="1"/>
              <a:t>main.dart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72AC55-007B-4896-B012-0A25E6F35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728" y="430541"/>
            <a:ext cx="5206737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State&lt;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Widget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BuildContext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context)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Scaffold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AC5F64-B80C-4574-9A9B-10A5C247C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37702"/>
            <a:ext cx="5896465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package:flutter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material.dart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package:google_map_slide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home_page.dart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runApp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StatelessWidget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Widget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build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BuildContext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context)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MaterialApp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title: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'Flutter Demo'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theme: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ThemeData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primarySwatch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Colors.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blue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HomePage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62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BF59-8F7B-4360-BB54-192EC66EE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926"/>
            <a:ext cx="10515600" cy="5781037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>
                <a:latin typeface="Consolas" panose="020B0609020204030204" pitchFamily="49" charset="0"/>
              </a:rPr>
              <a:t>HomePage.dart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In scaffold body add a </a:t>
            </a:r>
            <a:r>
              <a:rPr lang="en-US" dirty="0">
                <a:latin typeface="Consolas" panose="020B0609020204030204" pitchFamily="49" charset="0"/>
              </a:rPr>
              <a:t>Column</a:t>
            </a:r>
            <a:r>
              <a:rPr lang="en-US" dirty="0"/>
              <a:t> widget</a:t>
            </a:r>
          </a:p>
          <a:p>
            <a:r>
              <a:rPr lang="en-US" dirty="0"/>
              <a:t>And in the </a:t>
            </a:r>
            <a:r>
              <a:rPr lang="en-US" dirty="0">
                <a:latin typeface="Consolas" panose="020B0609020204030204" pitchFamily="49" charset="0"/>
              </a:rPr>
              <a:t>Column</a:t>
            </a:r>
            <a:r>
              <a:rPr lang="en-US" dirty="0"/>
              <a:t> widget, add children </a:t>
            </a:r>
          </a:p>
          <a:p>
            <a:r>
              <a:rPr lang="en-US" dirty="0"/>
              <a:t>Here we will add a </a:t>
            </a:r>
            <a:r>
              <a:rPr lang="en-US" dirty="0">
                <a:latin typeface="Consolas" panose="020B0609020204030204" pitchFamily="49" charset="0"/>
              </a:rPr>
              <a:t>Placeholder</a:t>
            </a:r>
            <a:r>
              <a:rPr lang="en-US" dirty="0"/>
              <a:t> widget to mark the widget area for google map</a:t>
            </a:r>
          </a:p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Expanded</a:t>
            </a:r>
            <a:r>
              <a:rPr lang="en-US" dirty="0"/>
              <a:t> Widget to give divide the placeholders equally inside the </a:t>
            </a:r>
            <a:r>
              <a:rPr lang="en-US" dirty="0">
                <a:latin typeface="Consolas" panose="020B0609020204030204" pitchFamily="49" charset="0"/>
              </a:rPr>
              <a:t>Column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AppBar</a:t>
            </a:r>
            <a:r>
              <a:rPr lang="en-US" dirty="0"/>
              <a:t> to give the title to the </a:t>
            </a:r>
            <a:r>
              <a:rPr lang="en-US" dirty="0">
                <a:latin typeface="Consolas" panose="020B0609020204030204" pitchFamily="49" charset="0"/>
              </a:rPr>
              <a:t>Scaffold</a:t>
            </a:r>
          </a:p>
          <a:p>
            <a:r>
              <a:rPr lang="en-US" dirty="0"/>
              <a:t>This creates a skeleton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006167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09D0899-6714-462E-89AE-8583186E2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18" y="426385"/>
            <a:ext cx="6136849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package:flutter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material.dart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StatefulWidget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createState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 =&gt;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HomePageState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State&lt;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Widget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BuildContext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context)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Scaffold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appBar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AppBar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title: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"Google Maps"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body: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children: 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Expanded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(flex: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Placeholder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Expanded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(flex: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Placeholder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Expanded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(flex: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Placeholder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FD862-6207-44BD-948E-E036E053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398" y="275644"/>
            <a:ext cx="3046649" cy="63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48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Setting up </a:t>
            </a:r>
            <a:r>
              <a:rPr lang="en-US" b="1" dirty="0" err="1">
                <a:latin typeface="Consolas" panose="020B0609020204030204" pitchFamily="49" charset="0"/>
              </a:rPr>
              <a:t>google_maps_flutter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94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FD8F-B98A-4BB9-8DF0-2D1B8316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Head to </a:t>
            </a:r>
            <a:r>
              <a:rPr lang="en-US" dirty="0">
                <a:hlinkClick r:id="rId2"/>
              </a:rPr>
              <a:t>https://pub.dev/packages/google_maps_flutter</a:t>
            </a:r>
            <a:r>
              <a:rPr lang="en-US" dirty="0"/>
              <a:t> </a:t>
            </a:r>
          </a:p>
          <a:p>
            <a:r>
              <a:rPr lang="en-US" dirty="0"/>
              <a:t>This packages provides </a:t>
            </a:r>
            <a:r>
              <a:rPr lang="en-US" dirty="0" err="1">
                <a:latin typeface="Consolas" panose="020B0609020204030204" pitchFamily="49" charset="0"/>
              </a:rPr>
              <a:t>GoogleMap</a:t>
            </a:r>
            <a:r>
              <a:rPr lang="en-US" dirty="0"/>
              <a:t> widget which can be used in flutter</a:t>
            </a:r>
          </a:p>
          <a:p>
            <a:r>
              <a:rPr lang="en-US" dirty="0"/>
              <a:t>Get an API key from </a:t>
            </a:r>
            <a:r>
              <a:rPr lang="en-US" dirty="0">
                <a:hlinkClick r:id="rId3"/>
              </a:rPr>
              <a:t>https://cloud.google.com/maps-platform</a:t>
            </a:r>
            <a:endParaRPr lang="en-US" dirty="0"/>
          </a:p>
          <a:p>
            <a:r>
              <a:rPr lang="en-US" dirty="0"/>
              <a:t>Enable Google Maps SDK and obtain the API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68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867E-3E6C-4B8B-A0AE-316B6D09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Android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647A3-41B8-46A4-8E53-6760D23DD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7256" cy="4351338"/>
          </a:xfrm>
        </p:spPr>
        <p:txBody>
          <a:bodyPr/>
          <a:lstStyle/>
          <a:p>
            <a:r>
              <a:rPr lang="en-US" dirty="0"/>
              <a:t>Go to “</a:t>
            </a:r>
            <a:r>
              <a:rPr lang="fr-FR" b="0" i="0" dirty="0" err="1">
                <a:effectLst/>
                <a:latin typeface="Consolas" panose="020B0609020204030204" pitchFamily="49" charset="0"/>
              </a:rPr>
              <a:t>android</a:t>
            </a:r>
            <a:r>
              <a:rPr lang="fr-FR" b="0" i="0" dirty="0">
                <a:effectLst/>
                <a:latin typeface="Consolas" panose="020B0609020204030204" pitchFamily="49" charset="0"/>
              </a:rPr>
              <a:t>/app/src/main</a:t>
            </a:r>
            <a:r>
              <a:rPr lang="en-US" dirty="0"/>
              <a:t>”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Open </a:t>
            </a:r>
            <a:r>
              <a:rPr lang="en-US" dirty="0">
                <a:latin typeface="Consolas" panose="020B0609020204030204" pitchFamily="49" charset="0"/>
              </a:rPr>
              <a:t>AndroidManifest.xml</a:t>
            </a:r>
          </a:p>
          <a:p>
            <a:r>
              <a:rPr lang="en-US" dirty="0"/>
              <a:t>Add a metadata entry for your google maps </a:t>
            </a:r>
            <a:r>
              <a:rPr lang="en-US" dirty="0" err="1"/>
              <a:t>api</a:t>
            </a:r>
            <a:r>
              <a:rPr lang="en-US" dirty="0"/>
              <a:t>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56C1F-083F-40F8-83F2-ECF1BAB1A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013" y="365125"/>
            <a:ext cx="5142895" cy="593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04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6C31-31D1-4DDB-B675-7BEB4E8C9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474"/>
            <a:ext cx="10515600" cy="5658489"/>
          </a:xfrm>
        </p:spPr>
        <p:txBody>
          <a:bodyPr/>
          <a:lstStyle/>
          <a:p>
            <a:r>
              <a:rPr lang="en-US" dirty="0"/>
              <a:t>Inside &lt;application&gt; tag, add </a:t>
            </a:r>
          </a:p>
          <a:p>
            <a:endParaRPr lang="en-US" dirty="0"/>
          </a:p>
          <a:p>
            <a:r>
              <a:rPr lang="en-US" dirty="0"/>
              <a:t>Replace “YOUR KEY HERE” with your API Key</a:t>
            </a:r>
          </a:p>
          <a:p>
            <a:r>
              <a:rPr lang="en-US" dirty="0"/>
              <a:t>For example.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53B652-3226-4A4C-920C-4EB6CDAC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255" y="1209394"/>
            <a:ext cx="9832156" cy="246221"/>
          </a:xfrm>
          <a:prstGeom prst="rect">
            <a:avLst/>
          </a:prstGeom>
          <a:solidFill>
            <a:srgbClr val="F5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meta-data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android:name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com.google.android.geo.API_KEY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android:value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"YOUR KEY HERE"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72DBD5-3983-4416-9342-9A85DB58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69" y="2920290"/>
            <a:ext cx="9629442" cy="29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11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2F68-DCDB-4D8B-8D57-58E44649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71B14-76A2-4D6B-8F4D-CDACE3309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107"/>
            <a:ext cx="6825792" cy="4351338"/>
          </a:xfrm>
        </p:spPr>
        <p:txBody>
          <a:bodyPr/>
          <a:lstStyle/>
          <a:p>
            <a:r>
              <a:rPr lang="en-US" dirty="0"/>
              <a:t>Open “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ios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/Runner/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AppDelegate.swift</a:t>
            </a:r>
            <a:r>
              <a:rPr lang="en-US" b="0" i="0" dirty="0">
                <a:solidFill>
                  <a:srgbClr val="4A4A4A"/>
                </a:solidFill>
                <a:effectLst/>
              </a:rPr>
              <a:t>”</a:t>
            </a:r>
          </a:p>
          <a:p>
            <a:r>
              <a:rPr lang="en-US" dirty="0"/>
              <a:t>Import </a:t>
            </a:r>
            <a:r>
              <a:rPr lang="en-US" dirty="0" err="1"/>
              <a:t>GoogleMaps</a:t>
            </a:r>
            <a:endParaRPr lang="en-US" dirty="0"/>
          </a:p>
          <a:p>
            <a:r>
              <a:rPr lang="en-US" dirty="0"/>
              <a:t>And register provider Key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31F65-77B2-430B-A410-9AEB1F1B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301" y="365125"/>
            <a:ext cx="4748479" cy="53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76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7A72-E565-4347-91C2-1EFF3C3B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169"/>
            <a:ext cx="10515600" cy="5554794"/>
          </a:xfrm>
        </p:spPr>
        <p:txBody>
          <a:bodyPr/>
          <a:lstStyle/>
          <a:p>
            <a:r>
              <a:rPr lang="en-US" dirty="0"/>
              <a:t>Check these 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69A35-28A6-48C8-B3CB-935EA21F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86" y="1744856"/>
            <a:ext cx="9338372" cy="36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24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65B6-052D-40E3-9154-5EA92B88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pubspec.yaml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8898-1C8C-4616-8773-70DBDF8EB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0563" cy="4351338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google_maps_flutter</a:t>
            </a:r>
            <a:r>
              <a:rPr lang="en-US" dirty="0">
                <a:latin typeface="Consolas" panose="020B0609020204030204" pitchFamily="49" charset="0"/>
              </a:rPr>
              <a:t>: ^2.0.1 </a:t>
            </a:r>
            <a:r>
              <a:rPr lang="en-US" dirty="0"/>
              <a:t>to </a:t>
            </a:r>
            <a:r>
              <a:rPr lang="en-US" dirty="0" err="1"/>
              <a:t>pubspec.yaml</a:t>
            </a:r>
            <a:endParaRPr lang="en-US" dirty="0"/>
          </a:p>
          <a:p>
            <a:r>
              <a:rPr lang="en-US" dirty="0"/>
              <a:t>Click on Pub get to fetch package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B6154-D2C3-4EE5-9AF6-A9EED165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505" y="365125"/>
            <a:ext cx="5462256" cy="3619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8955A-A3D3-4384-AB2D-A2D90B9EE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581" y="4571866"/>
            <a:ext cx="623021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8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8F1D9E1-75D1-4D5B-8B79-1E78738C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Open Android Studio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08D0ECC-FD5D-4751-9A3C-3310EDC7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Install Flutter and Dart Plugins</a:t>
            </a:r>
          </a:p>
          <a:p>
            <a:pPr>
              <a:lnSpc>
                <a:spcPct val="150000"/>
              </a:lnSpc>
            </a:pPr>
            <a:r>
              <a:rPr lang="en-US" dirty="0"/>
              <a:t>Restart Android Studio if required</a:t>
            </a:r>
          </a:p>
        </p:txBody>
      </p:sp>
    </p:spTree>
    <p:extLst>
      <p:ext uri="{BB962C8B-B14F-4D97-AF65-F5344CB8AC3E}">
        <p14:creationId xmlns:p14="http://schemas.microsoft.com/office/powerpoint/2010/main" val="1346204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Showing Google Maps Widget</a:t>
            </a:r>
          </a:p>
        </p:txBody>
      </p:sp>
    </p:spTree>
    <p:extLst>
      <p:ext uri="{BB962C8B-B14F-4D97-AF65-F5344CB8AC3E}">
        <p14:creationId xmlns:p14="http://schemas.microsoft.com/office/powerpoint/2010/main" val="1372333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0488-B1C6-42F6-BF53-3C84AFA2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206"/>
            <a:ext cx="10515600" cy="5752757"/>
          </a:xfrm>
        </p:spPr>
        <p:txBody>
          <a:bodyPr/>
          <a:lstStyle/>
          <a:p>
            <a:r>
              <a:rPr lang="en-US" dirty="0"/>
              <a:t>Run the project, you will see placeholder widgets.</a:t>
            </a:r>
          </a:p>
          <a:p>
            <a:r>
              <a:rPr lang="en-US" dirty="0"/>
              <a:t>Open documentation for </a:t>
            </a:r>
            <a:r>
              <a:rPr lang="en-US" dirty="0" err="1">
                <a:latin typeface="Consolas" panose="020B0609020204030204" pitchFamily="49" charset="0"/>
              </a:rPr>
              <a:t>google_maps_flutter</a:t>
            </a:r>
            <a:r>
              <a:rPr lang="en-US" dirty="0"/>
              <a:t>, you will see a example code</a:t>
            </a:r>
          </a:p>
          <a:p>
            <a:r>
              <a:rPr lang="en-US" dirty="0"/>
              <a:t>Open </a:t>
            </a:r>
            <a:r>
              <a:rPr lang="en-US" dirty="0" err="1">
                <a:latin typeface="Consolas" panose="020B0609020204030204" pitchFamily="49" charset="0"/>
              </a:rPr>
              <a:t>home_page.dart</a:t>
            </a:r>
            <a:r>
              <a:rPr lang="en-US" dirty="0"/>
              <a:t> and Add </a:t>
            </a:r>
            <a:r>
              <a:rPr lang="en-US" dirty="0" err="1">
                <a:latin typeface="Consolas" panose="020B0609020204030204" pitchFamily="49" charset="0"/>
              </a:rPr>
              <a:t>GoogleMap</a:t>
            </a:r>
            <a:r>
              <a:rPr lang="en-US" dirty="0"/>
              <a:t> widget, you may need to import it.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49BFC-48EF-42F5-A6AF-8C93B42A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113" y="2262680"/>
            <a:ext cx="6400800" cy="444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6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057-1519-42FE-B432-275B7821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8539788" cy="5811838"/>
          </a:xfrm>
        </p:spPr>
        <p:txBody>
          <a:bodyPr/>
          <a:lstStyle/>
          <a:p>
            <a:r>
              <a:rPr lang="en-US" dirty="0"/>
              <a:t>After adding this you will see a error message in emulator</a:t>
            </a:r>
          </a:p>
          <a:p>
            <a:r>
              <a:rPr lang="en-US" dirty="0"/>
              <a:t>It is asking for </a:t>
            </a:r>
            <a:r>
              <a:rPr lang="en-US" dirty="0" err="1">
                <a:latin typeface="Consolas" panose="020B0609020204030204" pitchFamily="49" charset="0"/>
              </a:rPr>
              <a:t>initialCameraPosition</a:t>
            </a:r>
            <a:r>
              <a:rPr lang="en-US" dirty="0"/>
              <a:t> not to be null</a:t>
            </a:r>
          </a:p>
          <a:p>
            <a:r>
              <a:rPr lang="en-US" dirty="0"/>
              <a:t>Create an </a:t>
            </a:r>
            <a:r>
              <a:rPr lang="en-US" dirty="0" err="1">
                <a:latin typeface="Consolas" panose="020B0609020204030204" pitchFamily="49" charset="0"/>
              </a:rPr>
              <a:t>InitialCameraPosition</a:t>
            </a:r>
            <a:r>
              <a:rPr lang="en-US" dirty="0"/>
              <a:t> in the </a:t>
            </a:r>
            <a:r>
              <a:rPr lang="en-US" dirty="0" err="1">
                <a:latin typeface="Consolas" panose="020B0609020204030204" pitchFamily="49" charset="0"/>
              </a:rPr>
              <a:t>HomePage</a:t>
            </a:r>
            <a:r>
              <a:rPr lang="en-US" dirty="0"/>
              <a:t> widget and pass it to </a:t>
            </a:r>
            <a:r>
              <a:rPr lang="en-US" dirty="0" err="1">
                <a:latin typeface="Consolas" panose="020B0609020204030204" pitchFamily="49" charset="0"/>
              </a:rPr>
              <a:t>GoogleMap</a:t>
            </a:r>
            <a:r>
              <a:rPr lang="en-US" dirty="0"/>
              <a:t> Widget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47420-7B42-458B-826C-83C85BC2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988" y="942680"/>
            <a:ext cx="2424675" cy="497263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A789170-9C15-4036-85BC-6BBF1D564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75375"/>
            <a:ext cx="7937369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Completer&lt;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GoogleMapController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_controller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Completer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static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CameraPosition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initialCameraPosition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CameraPosition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target: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LatLng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3.157764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101.711861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zoom: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14.4746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718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9655-177A-438D-A561-CA7E1303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653074" cy="5811838"/>
          </a:xfrm>
        </p:spPr>
        <p:txBody>
          <a:bodyPr/>
          <a:lstStyle/>
          <a:p>
            <a:r>
              <a:rPr lang="en-US" dirty="0"/>
              <a:t>In the scaffold body, change </a:t>
            </a:r>
            <a:r>
              <a:rPr lang="en-US" dirty="0" err="1">
                <a:latin typeface="Consolas" panose="020B0609020204030204" pitchFamily="49" charset="0"/>
              </a:rPr>
              <a:t>PlaceHolder</a:t>
            </a:r>
            <a:r>
              <a:rPr lang="en-US" dirty="0"/>
              <a:t> with </a:t>
            </a:r>
            <a:r>
              <a:rPr lang="en-US" dirty="0" err="1">
                <a:latin typeface="Consolas" panose="020B0609020204030204" pitchFamily="49" charset="0"/>
              </a:rPr>
              <a:t>GoogleMap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 Completer completes with the </a:t>
            </a:r>
            <a:r>
              <a:rPr lang="en-US" dirty="0" err="1">
                <a:latin typeface="Consolas" panose="020B0609020204030204" pitchFamily="49" charset="0"/>
              </a:rPr>
              <a:t>GoogleMapController</a:t>
            </a:r>
            <a:r>
              <a:rPr lang="en-US" dirty="0"/>
              <a:t>, when the </a:t>
            </a:r>
            <a:r>
              <a:rPr lang="en-US" dirty="0" err="1">
                <a:latin typeface="Consolas" panose="020B0609020204030204" pitchFamily="49" charset="0"/>
              </a:rPr>
              <a:t>GoogleMap</a:t>
            </a:r>
            <a:r>
              <a:rPr lang="en-US" dirty="0"/>
              <a:t> is loaded in the screen</a:t>
            </a:r>
          </a:p>
          <a:p>
            <a:r>
              <a:rPr lang="en-US" dirty="0"/>
              <a:t>This is how it looks after adding this code</a:t>
            </a:r>
          </a:p>
          <a:p>
            <a:r>
              <a:rPr lang="en-US" dirty="0"/>
              <a:t>Full code is in next page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3441C92-6D26-4EF0-88AE-873187B3B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890" y="2637149"/>
            <a:ext cx="5574384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body: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children: [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Expanded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flex: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GoogleMap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initialCameraPosition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: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initialCameraPosition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mapType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MapType.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hybrid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onMapCreated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: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GoogleMapController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controller)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controller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.complete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(controller)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Expanded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(flex: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Placeholder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Expanded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(flex: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Placeholder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191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C42566-BD65-4197-A737-7851EDFE1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485" y="365125"/>
            <a:ext cx="2843752" cy="593419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0315F88-2F3B-4E7D-AE72-9D54FCFB7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3" y="24773"/>
            <a:ext cx="7858812" cy="68788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import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dart:async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import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package:flutter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/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material.dart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import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package:google_maps_flutter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/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google_maps_flutter.dart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class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extends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StatefulWidget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@override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HomePageState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createState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 =&gt;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HomePageState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class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HomePageState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extends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State&lt;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HomePage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&gt;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Completer&lt;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GoogleMapController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&gt;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_controller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Completer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static final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CameraPosition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initialCameraPosition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CameraPosition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target: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LatLng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3.157764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101.711861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zoom: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14.4746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@override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Widget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build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BuildContext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context)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return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Scaffold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appBar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: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AppBar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title: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Text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"Google Maps"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body: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Column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children: [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Expanded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    flex: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4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GoogleMap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initialCameraPosition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: 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initialCameraPosition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mapType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: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MapType.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hybrid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onMapCreated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: 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GoogleMapController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controller)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controller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.complete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(controller)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Expanded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(flex: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Placeholder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Expanded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(flex: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Placeholder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]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30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Input Field and find button</a:t>
            </a:r>
          </a:p>
        </p:txBody>
      </p:sp>
    </p:spTree>
    <p:extLst>
      <p:ext uri="{BB962C8B-B14F-4D97-AF65-F5344CB8AC3E}">
        <p14:creationId xmlns:p14="http://schemas.microsoft.com/office/powerpoint/2010/main" val="742907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210F4-A3E6-42A0-81EE-756EB86F7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We will replace other Placeholders with Input field and button</a:t>
            </a:r>
          </a:p>
          <a:p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TextFormField</a:t>
            </a:r>
            <a:r>
              <a:rPr lang="en-US" dirty="0"/>
              <a:t> in the first </a:t>
            </a:r>
            <a:r>
              <a:rPr lang="en-US" dirty="0">
                <a:latin typeface="Consolas" panose="020B0609020204030204" pitchFamily="49" charset="0"/>
              </a:rPr>
              <a:t>Placeholder</a:t>
            </a:r>
            <a:r>
              <a:rPr lang="en-US" dirty="0"/>
              <a:t>’s place</a:t>
            </a:r>
          </a:p>
          <a:p>
            <a:r>
              <a:rPr lang="en-US" dirty="0"/>
              <a:t>Wrap </a:t>
            </a:r>
            <a:r>
              <a:rPr lang="en-US" dirty="0" err="1">
                <a:latin typeface="Consolas" panose="020B0609020204030204" pitchFamily="49" charset="0"/>
              </a:rPr>
              <a:t>TextFormField</a:t>
            </a:r>
            <a:r>
              <a:rPr lang="en-US" dirty="0"/>
              <a:t> with </a:t>
            </a:r>
            <a:r>
              <a:rPr lang="en-US" dirty="0">
                <a:latin typeface="Consolas" panose="020B0609020204030204" pitchFamily="49" charset="0"/>
              </a:rPr>
              <a:t>Padding</a:t>
            </a:r>
            <a:r>
              <a:rPr lang="en-US" dirty="0"/>
              <a:t> widget to give some padding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220065-CB74-43FC-B56A-A7E67969A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020" y="2999499"/>
            <a:ext cx="9671901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Expanded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flex: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padding: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EdgeInsets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symmetric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(horizontal: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16.0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vertical: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8.0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TextFormField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49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210F4-A3E6-42A0-81EE-756EB86F7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Replace Another Placeholder with </a:t>
            </a:r>
            <a:r>
              <a:rPr lang="en-US" dirty="0" err="1">
                <a:latin typeface="Consolas" panose="020B0609020204030204" pitchFamily="49" charset="0"/>
              </a:rPr>
              <a:t>ElevatedButton</a:t>
            </a:r>
            <a:r>
              <a:rPr lang="en-US" dirty="0"/>
              <a:t> and specify </a:t>
            </a:r>
            <a:r>
              <a:rPr lang="en-US" dirty="0">
                <a:latin typeface="Consolas" panose="020B0609020204030204" pitchFamily="49" charset="0"/>
              </a:rPr>
              <a:t>child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onPressed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Create a method </a:t>
            </a:r>
            <a:r>
              <a:rPr lang="en-US" dirty="0" err="1">
                <a:latin typeface="Consolas" panose="020B0609020204030204" pitchFamily="49" charset="0"/>
              </a:rPr>
              <a:t>onFindPressed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1E2732E-F956-402C-A5D7-05389FFB6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494" y="1297698"/>
            <a:ext cx="379900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onFindPressed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 {}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F171AB5-3581-4FF6-B4A7-996EC5AEA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260" y="2708018"/>
            <a:ext cx="7786540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Padding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padding: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const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EdgeInsets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symmetric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(horizontal: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16.0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vertical: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8.0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SizedBox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width: double.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maxFinite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ElevatedButton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onPressed: onFindPressed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child: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"Find place"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style: Theme.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of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(context).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textTheme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button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.copyWith(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      color: Colors.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white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916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9393-5148-4DE8-A4CF-5CA959718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7627070" cy="5811838"/>
          </a:xfrm>
        </p:spPr>
        <p:txBody>
          <a:bodyPr/>
          <a:lstStyle/>
          <a:p>
            <a:r>
              <a:rPr lang="en-US" dirty="0"/>
              <a:t>Now the screen looks like this</a:t>
            </a:r>
          </a:p>
          <a:p>
            <a:r>
              <a:rPr lang="en-US" dirty="0"/>
              <a:t>For adding a placeholder text in </a:t>
            </a:r>
            <a:r>
              <a:rPr lang="en-US" dirty="0" err="1">
                <a:latin typeface="Consolas" panose="020B0609020204030204" pitchFamily="49" charset="0"/>
              </a:rPr>
              <a:t>TextFormField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InputDecoration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TextFormField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Also add </a:t>
            </a:r>
            <a:r>
              <a:rPr lang="en-US" dirty="0" err="1">
                <a:latin typeface="Consolas" panose="020B0609020204030204" pitchFamily="49" charset="0"/>
              </a:rPr>
              <a:t>TextEditingController</a:t>
            </a:r>
            <a:r>
              <a:rPr lang="en-US" dirty="0">
                <a:latin typeface="Consolas" panose="020B0609020204030204" pitchFamily="49" charset="0"/>
              </a:rPr>
              <a:t> to get the text input value</a:t>
            </a:r>
          </a:p>
          <a:p>
            <a:r>
              <a:rPr lang="en-US" dirty="0"/>
              <a:t>Initialize the controller value in </a:t>
            </a:r>
            <a:r>
              <a:rPr lang="en-US" dirty="0" err="1">
                <a:latin typeface="Consolas" panose="020B0609020204030204" pitchFamily="49" charset="0"/>
              </a:rPr>
              <a:t>initState</a:t>
            </a:r>
            <a:r>
              <a:rPr lang="en-US" dirty="0"/>
              <a:t> and dispose the controller in </a:t>
            </a:r>
            <a:r>
              <a:rPr lang="en-US" dirty="0">
                <a:latin typeface="Consolas" panose="020B0609020204030204" pitchFamily="49" charset="0"/>
              </a:rPr>
              <a:t>dispose</a:t>
            </a:r>
            <a:r>
              <a:rPr lang="en-US" dirty="0"/>
              <a:t>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5D9FA-5A77-4ED3-8E59-CDF885D4C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820" y="214460"/>
            <a:ext cx="3075105" cy="6429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1CB3F0-D29D-4A82-9316-62DD5A921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447"/>
          <a:stretch/>
        </p:blipFill>
        <p:spPr>
          <a:xfrm>
            <a:off x="308075" y="3585588"/>
            <a:ext cx="8157195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78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C1CE64-C9E9-4009-AB35-54494D8B0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390101"/>
            <a:ext cx="8630854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6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A57667-F297-40CC-8338-C811DD6D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4" y="235206"/>
            <a:ext cx="6312217" cy="3609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FAD85-A293-4A51-BAAD-62D55CD71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839" y="2039934"/>
            <a:ext cx="5046482" cy="451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900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00913-CCFA-4F6E-8652-D74968B04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Rebuild the application after adding </a:t>
            </a:r>
            <a:r>
              <a:rPr lang="en-US" dirty="0" err="1">
                <a:latin typeface="Consolas" panose="020B0609020204030204" pitchFamily="49" charset="0"/>
              </a:rPr>
              <a:t>TextEditingController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Now in </a:t>
            </a:r>
            <a:r>
              <a:rPr lang="en-US" dirty="0" err="1">
                <a:latin typeface="Consolas" panose="020B0609020204030204" pitchFamily="49" charset="0"/>
              </a:rPr>
              <a:t>onFindPressed</a:t>
            </a:r>
            <a:r>
              <a:rPr lang="en-US" dirty="0"/>
              <a:t> method get the value of the text form field when the button is clicked</a:t>
            </a:r>
          </a:p>
        </p:txBody>
      </p:sp>
    </p:spTree>
    <p:extLst>
      <p:ext uri="{BB962C8B-B14F-4D97-AF65-F5344CB8AC3E}">
        <p14:creationId xmlns:p14="http://schemas.microsoft.com/office/powerpoint/2010/main" val="1396797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Searching for places</a:t>
            </a:r>
          </a:p>
        </p:txBody>
      </p:sp>
    </p:spTree>
    <p:extLst>
      <p:ext uri="{BB962C8B-B14F-4D97-AF65-F5344CB8AC3E}">
        <p14:creationId xmlns:p14="http://schemas.microsoft.com/office/powerpoint/2010/main" val="423619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0D63-EBB9-4AE3-AE73-60062D2C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792"/>
            <a:ext cx="6872926" cy="5828171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https://pub.dev/packages/google_place</a:t>
            </a:r>
            <a:r>
              <a:rPr lang="en-US" dirty="0"/>
              <a:t> to find the </a:t>
            </a:r>
            <a:r>
              <a:rPr lang="en-US" dirty="0" err="1"/>
              <a:t>google_place</a:t>
            </a:r>
            <a:r>
              <a:rPr lang="en-US" dirty="0"/>
              <a:t> package</a:t>
            </a:r>
          </a:p>
          <a:p>
            <a:r>
              <a:rPr lang="en-US" dirty="0"/>
              <a:t>Install the package, add it to </a:t>
            </a:r>
            <a:r>
              <a:rPr lang="en-US" dirty="0" err="1">
                <a:latin typeface="Consolas" panose="020B0609020204030204" pitchFamily="49" charset="0"/>
              </a:rPr>
              <a:t>pubspec.yaml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Restart the application</a:t>
            </a:r>
          </a:p>
          <a:p>
            <a:r>
              <a:rPr lang="en-US" dirty="0"/>
              <a:t>In </a:t>
            </a:r>
            <a:r>
              <a:rPr lang="en-US" dirty="0" err="1"/>
              <a:t>home_page.dart</a:t>
            </a:r>
            <a:r>
              <a:rPr lang="en-US" dirty="0"/>
              <a:t>, import the package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17B4F-F118-4BF0-BCF3-832E40B4C5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374"/>
          <a:stretch/>
        </p:blipFill>
        <p:spPr>
          <a:xfrm>
            <a:off x="6690288" y="1428675"/>
            <a:ext cx="5093217" cy="1419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9169C4-4538-4E6F-9778-7D7FBF2C6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807"/>
          <a:stretch/>
        </p:blipFill>
        <p:spPr>
          <a:xfrm>
            <a:off x="5420386" y="3429000"/>
            <a:ext cx="6363119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66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9007-1CEE-4997-9999-ED13A24F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A100-24DD-4F9E-8828-511B69AE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4479524" cy="5811838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>
                <a:latin typeface="Consolas" panose="020B0609020204030204" pitchFamily="49" charset="0"/>
              </a:rPr>
              <a:t>onFindPressed</a:t>
            </a:r>
            <a:r>
              <a:rPr lang="en-US" dirty="0"/>
              <a:t> method, initialize the </a:t>
            </a:r>
            <a:r>
              <a:rPr lang="en-US" dirty="0" err="1"/>
              <a:t>GooglePlace</a:t>
            </a:r>
            <a:r>
              <a:rPr lang="en-US" dirty="0"/>
              <a:t> class with API key</a:t>
            </a:r>
          </a:p>
          <a:p>
            <a:r>
              <a:rPr lang="en-US" dirty="0"/>
              <a:t>Get the text editing controller value</a:t>
            </a:r>
          </a:p>
          <a:p>
            <a:r>
              <a:rPr lang="en-US" dirty="0"/>
              <a:t>Get the Latitude and Longitude of the searched location</a:t>
            </a:r>
          </a:p>
          <a:p>
            <a:r>
              <a:rPr lang="en-US" dirty="0"/>
              <a:t>Animate the camera of the Google map with searched latitude and longitude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FDB9EB4-04ED-4BDC-8498-97D90E486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6804" y="1225593"/>
            <a:ext cx="6853561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onFindPressed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async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final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place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textEditingController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GooglePlace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googlePlace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=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GooglePlace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"AIzaSyBzwbL8vLcTs1t1CjM3B4aSJfECdaX-RS8"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TextSearchResponse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result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await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googlePlace.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search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.getTextSearch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(place)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final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location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result.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results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first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?.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geometry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?.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(location !=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final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LatLng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latlng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LatLng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location.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lat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location.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lng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final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GoogleMapController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controller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await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controller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future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controller.animateCamera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CameraUpdate.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newLatLngZoom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(latlng,14.4746))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950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Improving the searching</a:t>
            </a:r>
          </a:p>
        </p:txBody>
      </p:sp>
    </p:spTree>
    <p:extLst>
      <p:ext uri="{BB962C8B-B14F-4D97-AF65-F5344CB8AC3E}">
        <p14:creationId xmlns:p14="http://schemas.microsoft.com/office/powerpoint/2010/main" val="561228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0ED7-4729-4845-974D-4E4573676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Right now it only shows the location on the map, but does not use zoom provided by the Places API</a:t>
            </a:r>
          </a:p>
          <a:p>
            <a:r>
              <a:rPr lang="en-US" dirty="0"/>
              <a:t>To use the zoom, we need to use the viewport data provided by the </a:t>
            </a:r>
            <a:r>
              <a:rPr lang="en-US" dirty="0" err="1"/>
              <a:t>PlacesAPI</a:t>
            </a:r>
            <a:r>
              <a:rPr lang="en-US" dirty="0"/>
              <a:t> and calculate the zoom manually</a:t>
            </a:r>
          </a:p>
          <a:p>
            <a:r>
              <a:rPr lang="en-US" dirty="0"/>
              <a:t>To calculate this, import </a:t>
            </a:r>
          </a:p>
          <a:p>
            <a:r>
              <a:rPr lang="en-US" dirty="0"/>
              <a:t>This function can be used to calculate the zoom</a:t>
            </a:r>
          </a:p>
          <a:p>
            <a:r>
              <a:rPr lang="en-US" dirty="0"/>
              <a:t>Replace the hardcoded value in </a:t>
            </a:r>
            <a:r>
              <a:rPr lang="en-US" dirty="0" err="1"/>
              <a:t>onFindPressed</a:t>
            </a:r>
            <a:r>
              <a:rPr lang="en-US" dirty="0"/>
              <a:t> with the function call.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820C93-E4BC-42C4-A14E-19EDEB9F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24" y="4053305"/>
            <a:ext cx="6252839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double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getZoom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BuildContext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context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double southwest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double northeast)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const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width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256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double angle = northeast - southwest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(angle 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angle +=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360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math.log(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MediaQuery.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(context).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size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width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*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Operator Mono SSm Lig Book" panose="02000009000000000000" pitchFamily="49" charset="0"/>
              </a:rPr>
              <a:t>360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/ angle / width) 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math.ln2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01CBB2-1738-4F88-80E9-1E48CA5AD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920" y="2245449"/>
            <a:ext cx="3781887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dart:math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Operator Mono SSm Lig Book" panose="02000009000000000000" pitchFamily="49" charset="0"/>
              </a:rPr>
              <a:t>'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math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9CADAB-798F-47F6-B00E-D57209D6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908" y="3876168"/>
            <a:ext cx="5166804" cy="28392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final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location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result.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results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first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?.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geometry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?.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location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final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viewport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result.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results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first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?.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geometry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?.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viewport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if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(location !=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null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final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LatLng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latlng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LatLng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location.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lat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location.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lng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final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GoogleMapController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controller 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await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controller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future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controller.animateCamera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CameraUpdate.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newLatLngZoom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latlng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getZoom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context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viewport.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southwest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lng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viewport.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northeast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lng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0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84D0-DE13-4DF6-B687-E5BC7FCB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Markers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2728-17CE-4FF2-839A-55B064090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78" y="1825625"/>
            <a:ext cx="10515600" cy="4351338"/>
          </a:xfrm>
        </p:spPr>
        <p:txBody>
          <a:bodyPr/>
          <a:lstStyle/>
          <a:p>
            <a:r>
              <a:rPr lang="en-US" dirty="0"/>
              <a:t>Right now we are not showing markers for any location</a:t>
            </a:r>
          </a:p>
          <a:p>
            <a:r>
              <a:rPr lang="en-US" dirty="0"/>
              <a:t>To show marker, we need a Set data structure, and add the Marker value with latitude and longitude</a:t>
            </a:r>
          </a:p>
          <a:p>
            <a:r>
              <a:rPr lang="en-US" dirty="0"/>
              <a:t>Create markers set and assign it to </a:t>
            </a:r>
            <a:r>
              <a:rPr lang="en-US" dirty="0" err="1">
                <a:latin typeface="Consolas" panose="020B0609020204030204" pitchFamily="49" charset="0"/>
              </a:rPr>
              <a:t>GoogleMap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widget,</a:t>
            </a:r>
          </a:p>
          <a:p>
            <a:r>
              <a:rPr lang="en-US" dirty="0"/>
              <a:t>In </a:t>
            </a:r>
            <a:r>
              <a:rPr lang="en-US" dirty="0" err="1"/>
              <a:t>onFindPressed</a:t>
            </a:r>
            <a:r>
              <a:rPr lang="en-US" dirty="0"/>
              <a:t> function, after</a:t>
            </a:r>
          </a:p>
          <a:p>
            <a:pPr marL="0" indent="0">
              <a:buNone/>
            </a:pPr>
            <a:r>
              <a:rPr lang="en-US" dirty="0"/>
              <a:t>getting the </a:t>
            </a:r>
            <a:r>
              <a:rPr lang="en-US" dirty="0" err="1"/>
              <a:t>latlng</a:t>
            </a:r>
            <a:r>
              <a:rPr lang="en-US" dirty="0"/>
              <a:t>, add this location to</a:t>
            </a:r>
          </a:p>
          <a:p>
            <a:pPr marL="0" indent="0">
              <a:buNone/>
            </a:pPr>
            <a:r>
              <a:rPr lang="en-US" dirty="0"/>
              <a:t>marker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07495-8F2F-4CDD-B5E7-046886829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008" y="3757275"/>
            <a:ext cx="5658640" cy="241968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B559507-C42D-4EAE-B9FB-2FECD9260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5604" y="303569"/>
            <a:ext cx="5099044" cy="14465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final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Set&lt;Marker&gt;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markers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=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Marker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markerId: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Operator Mono SSm Lig Book" panose="02000009000000000000" pitchFamily="49" charset="0"/>
              </a:rPr>
              <a:t>MarkerId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(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     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initialCameraPosition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target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.toString()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position: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initialCameraPosition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Operator Mono SSm Lig Book" panose="02000009000000000000" pitchFamily="49" charset="0"/>
              </a:rPr>
              <a:t>target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Operator Mono SSm Lig Book" panose="02000009000000000000" pitchFamily="49" charset="0"/>
              </a:rPr>
              <a:t>}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Operator Mono SSm Lig Book" panose="02000009000000000000" pitchFamily="49" charset="0"/>
              </a:rPr>
              <a:t>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13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E53211-993D-4E49-B27E-3625681D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1857155"/>
            <a:ext cx="792590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52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22A16-C0B3-4FF6-AEB8-709F53A66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/>
              <a:t>Thankyou</a:t>
            </a:r>
            <a:r>
              <a:rPr lang="en-US" b="1" dirty="0"/>
              <a:t> </a:t>
            </a:r>
            <a:r>
              <a:rPr lang="en-US" sz="8800" b="1" dirty="0"/>
              <a:t>😀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651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B7203-342B-46E4-B6C4-B18904948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New Flutter Project in Android Studio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52917E9-5C5A-4387-81E3-634958812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5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D1A2-08A8-498D-B9B1-DA81CF19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Flutter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A220-8C5D-4168-8640-C04C71B14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332"/>
            <a:ext cx="533635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Open Android Studio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“Create New Flutter Project”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16AE8-D90D-41F7-AD01-89A3C72D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75" y="1863332"/>
            <a:ext cx="6622708" cy="42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9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C606-5C2F-420C-8CC1-76DBE066F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5752871"/>
          </a:xfrm>
        </p:spPr>
        <p:txBody>
          <a:bodyPr/>
          <a:lstStyle/>
          <a:p>
            <a:r>
              <a:rPr lang="en-US" dirty="0"/>
              <a:t>Select “Flutter Application” and click “Next”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DB740B9-1984-4F60-8CB3-15FBF0A1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46" y="1059861"/>
            <a:ext cx="7571255" cy="543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27319A-DBEC-41ED-9AD5-7F882DD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417"/>
            <a:ext cx="9880076" cy="435133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3000" dirty="0"/>
              <a:t>Add a project name </a:t>
            </a:r>
          </a:p>
          <a:p>
            <a:pPr>
              <a:lnSpc>
                <a:spcPct val="170000"/>
              </a:lnSpc>
            </a:pPr>
            <a:r>
              <a:rPr lang="en-US" sz="3000" dirty="0"/>
              <a:t>Make sure Flutter SDK path is set</a:t>
            </a:r>
          </a:p>
          <a:p>
            <a:pPr>
              <a:lnSpc>
                <a:spcPct val="170000"/>
              </a:lnSpc>
            </a:pPr>
            <a:r>
              <a:rPr lang="en-US" sz="3000" dirty="0"/>
              <a:t>Select Project location</a:t>
            </a:r>
          </a:p>
          <a:p>
            <a:pPr>
              <a:lnSpc>
                <a:spcPct val="170000"/>
              </a:lnSpc>
            </a:pPr>
            <a:r>
              <a:rPr lang="en-US" sz="3000" dirty="0"/>
              <a:t>Project location is where your new project will be saved</a:t>
            </a:r>
          </a:p>
        </p:txBody>
      </p:sp>
    </p:spTree>
    <p:extLst>
      <p:ext uri="{BB962C8B-B14F-4D97-AF65-F5344CB8AC3E}">
        <p14:creationId xmlns:p14="http://schemas.microsoft.com/office/powerpoint/2010/main" val="84658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10837-D13D-4DC6-A32B-786A5FB26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035"/>
            <a:ext cx="10515600" cy="56019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Add a project description (optional)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Next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EBC88-CBB7-4A7A-967E-67671DE98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778" y="1527142"/>
            <a:ext cx="6560358" cy="47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6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2279</Words>
  <Application>Microsoft Office PowerPoint</Application>
  <PresentationFormat>Widescreen</PresentationFormat>
  <Paragraphs>156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Operator Mono SSm Lig Book</vt:lpstr>
      <vt:lpstr>Office Theme</vt:lpstr>
      <vt:lpstr>Google Maps in Flutter</vt:lpstr>
      <vt:lpstr>Requirements</vt:lpstr>
      <vt:lpstr>Open Android Studio</vt:lpstr>
      <vt:lpstr>PowerPoint Presentation</vt:lpstr>
      <vt:lpstr>New Flutter Project in Android Studio</vt:lpstr>
      <vt:lpstr>Create new Flutter Project</vt:lpstr>
      <vt:lpstr>PowerPoint Presentation</vt:lpstr>
      <vt:lpstr>PowerPoint Presentation</vt:lpstr>
      <vt:lpstr>PowerPoint Presentation</vt:lpstr>
      <vt:lpstr>PowerPoint Presentation</vt:lpstr>
      <vt:lpstr>Running New Flutter Project</vt:lpstr>
      <vt:lpstr>PowerPoint Presentation</vt:lpstr>
      <vt:lpstr>PowerPoint Presentation</vt:lpstr>
      <vt:lpstr>PowerPoint Presentation</vt:lpstr>
      <vt:lpstr>Cleaning up generated code</vt:lpstr>
      <vt:lpstr>PowerPoint Presentation</vt:lpstr>
      <vt:lpstr>PowerPoint Presentation</vt:lpstr>
      <vt:lpstr>Creating skeleton UI</vt:lpstr>
      <vt:lpstr>PowerPoint Presentation</vt:lpstr>
      <vt:lpstr>PowerPoint Presentation</vt:lpstr>
      <vt:lpstr>PowerPoint Presentation</vt:lpstr>
      <vt:lpstr>PowerPoint Presentation</vt:lpstr>
      <vt:lpstr>Setting up google_maps_flutter</vt:lpstr>
      <vt:lpstr>PowerPoint Presentation</vt:lpstr>
      <vt:lpstr>Android Setup</vt:lpstr>
      <vt:lpstr>PowerPoint Presentation</vt:lpstr>
      <vt:lpstr>iOS Setup</vt:lpstr>
      <vt:lpstr>PowerPoint Presentation</vt:lpstr>
      <vt:lpstr>pubspec.yaml</vt:lpstr>
      <vt:lpstr>Showing Google Maps Widget</vt:lpstr>
      <vt:lpstr>PowerPoint Presentation</vt:lpstr>
      <vt:lpstr>PowerPoint Presentation</vt:lpstr>
      <vt:lpstr>PowerPoint Presentation</vt:lpstr>
      <vt:lpstr>PowerPoint Presentation</vt:lpstr>
      <vt:lpstr>Input Field and find button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Searching for places</vt:lpstr>
      <vt:lpstr>PowerPoint Presentation</vt:lpstr>
      <vt:lpstr> </vt:lpstr>
      <vt:lpstr>Improving the searching</vt:lpstr>
      <vt:lpstr>PowerPoint Presentation</vt:lpstr>
      <vt:lpstr>Showing Markers</vt:lpstr>
      <vt:lpstr>PowerPoint Presentation</vt:lpstr>
      <vt:lpstr>Thankyou 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Maps in Flutter</dc:title>
  <dc:creator>Sailesh Dahal</dc:creator>
  <cp:lastModifiedBy>Sailesh Dahal</cp:lastModifiedBy>
  <cp:revision>69</cp:revision>
  <dcterms:created xsi:type="dcterms:W3CDTF">2021-03-21T17:14:07Z</dcterms:created>
  <dcterms:modified xsi:type="dcterms:W3CDTF">2021-03-22T12:25:20Z</dcterms:modified>
</cp:coreProperties>
</file>