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86" r:id="rId3"/>
    <p:sldId id="257" r:id="rId4"/>
    <p:sldId id="258" r:id="rId5"/>
    <p:sldId id="259" r:id="rId6"/>
    <p:sldId id="288" r:id="rId7"/>
    <p:sldId id="280" r:id="rId8"/>
    <p:sldId id="281" r:id="rId9"/>
    <p:sldId id="266" r:id="rId10"/>
    <p:sldId id="267" r:id="rId11"/>
    <p:sldId id="284" r:id="rId12"/>
    <p:sldId id="285" r:id="rId13"/>
    <p:sldId id="282" r:id="rId14"/>
    <p:sldId id="287" r:id="rId15"/>
    <p:sldId id="289" r:id="rId16"/>
    <p:sldId id="283" r:id="rId17"/>
    <p:sldId id="279" r:id="rId18"/>
  </p:sldIdLst>
  <p:sldSz cx="12192000" cy="6858000"/>
  <p:notesSz cx="6858000" cy="9144000"/>
  <p:embeddedFontLst>
    <p:embeddedFont>
      <p:font typeface="Questria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00BAD-DAB1-40C8-9A03-C8B1C8A7DE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43BC43B-A896-4971-8CC9-2A00CCD1D5B2}">
      <dgm:prSet/>
      <dgm:spPr/>
      <dgm:t>
        <a:bodyPr/>
        <a:lstStyle/>
        <a:p>
          <a:r>
            <a:rPr lang="en-US" dirty="0"/>
            <a:t>To improve overall health condition in Nepal</a:t>
          </a:r>
        </a:p>
      </dgm:t>
    </dgm:pt>
    <dgm:pt modelId="{84D6C627-A1CA-4589-BE1E-105B4246554A}" type="parTrans" cxnId="{E66A938D-4CC6-4053-9B36-01DCDB3B5BCD}">
      <dgm:prSet/>
      <dgm:spPr/>
      <dgm:t>
        <a:bodyPr/>
        <a:lstStyle/>
        <a:p>
          <a:endParaRPr lang="en-US"/>
        </a:p>
      </dgm:t>
    </dgm:pt>
    <dgm:pt modelId="{F71E44D6-FD89-4E75-BF2B-A8AF24EA925B}" type="sibTrans" cxnId="{E66A938D-4CC6-4053-9B36-01DCDB3B5BCD}">
      <dgm:prSet/>
      <dgm:spPr/>
      <dgm:t>
        <a:bodyPr/>
        <a:lstStyle/>
        <a:p>
          <a:endParaRPr lang="en-US"/>
        </a:p>
      </dgm:t>
    </dgm:pt>
    <dgm:pt modelId="{7E77849B-EED7-4062-80BA-985FB405B624}">
      <dgm:prSet/>
      <dgm:spPr/>
      <dgm:t>
        <a:bodyPr/>
        <a:lstStyle/>
        <a:p>
          <a:r>
            <a:rPr lang="en-US" dirty="0"/>
            <a:t>Provide health related information to people</a:t>
          </a:r>
        </a:p>
      </dgm:t>
    </dgm:pt>
    <dgm:pt modelId="{E91947C1-B365-418B-AC98-28C78349576D}" type="parTrans" cxnId="{BDF55C60-1F77-4C61-AC48-ECA12499252A}">
      <dgm:prSet/>
      <dgm:spPr/>
      <dgm:t>
        <a:bodyPr/>
        <a:lstStyle/>
        <a:p>
          <a:endParaRPr lang="en-US"/>
        </a:p>
      </dgm:t>
    </dgm:pt>
    <dgm:pt modelId="{84B17FB9-A4A2-4D0D-868A-6DB2D40BB14D}" type="sibTrans" cxnId="{BDF55C60-1F77-4C61-AC48-ECA12499252A}">
      <dgm:prSet/>
      <dgm:spPr/>
      <dgm:t>
        <a:bodyPr/>
        <a:lstStyle/>
        <a:p>
          <a:endParaRPr lang="en-US"/>
        </a:p>
      </dgm:t>
    </dgm:pt>
    <dgm:pt modelId="{4B81CF0D-55FF-4EB1-A605-1792A76947F7}">
      <dgm:prSet/>
      <dgm:spPr/>
      <dgm:t>
        <a:bodyPr/>
        <a:lstStyle/>
        <a:p>
          <a:r>
            <a:rPr lang="en-US" dirty="0"/>
            <a:t>Platform for interaction between public and doctors</a:t>
          </a:r>
        </a:p>
      </dgm:t>
    </dgm:pt>
    <dgm:pt modelId="{B263D347-5B50-4092-AAB1-2D8D7ADD4EFF}" type="parTrans" cxnId="{0A819200-6E88-4872-9854-1D3235ED287F}">
      <dgm:prSet/>
      <dgm:spPr/>
      <dgm:t>
        <a:bodyPr/>
        <a:lstStyle/>
        <a:p>
          <a:endParaRPr lang="en-US"/>
        </a:p>
      </dgm:t>
    </dgm:pt>
    <dgm:pt modelId="{6A6F1B74-6B48-4B17-B997-246A0FBE7DD7}" type="sibTrans" cxnId="{0A819200-6E88-4872-9854-1D3235ED287F}">
      <dgm:prSet/>
      <dgm:spPr/>
      <dgm:t>
        <a:bodyPr/>
        <a:lstStyle/>
        <a:p>
          <a:endParaRPr lang="en-US"/>
        </a:p>
      </dgm:t>
    </dgm:pt>
    <dgm:pt modelId="{7ABE4B7E-FD36-44C5-9581-131A314B4A1D}">
      <dgm:prSet/>
      <dgm:spPr/>
      <dgm:t>
        <a:bodyPr/>
        <a:lstStyle/>
        <a:p>
          <a:r>
            <a:rPr lang="en-US" dirty="0"/>
            <a:t>Aware people about endemics by area</a:t>
          </a:r>
        </a:p>
      </dgm:t>
    </dgm:pt>
    <dgm:pt modelId="{02910FBE-4044-4074-B144-F07DC4642AFA}" type="parTrans" cxnId="{93391E58-A8ED-4FAB-B698-9A115428112E}">
      <dgm:prSet/>
      <dgm:spPr/>
      <dgm:t>
        <a:bodyPr/>
        <a:lstStyle/>
        <a:p>
          <a:endParaRPr lang="en-US"/>
        </a:p>
      </dgm:t>
    </dgm:pt>
    <dgm:pt modelId="{FA1E1A96-28DF-4BDD-B07B-E7C6FA408EAD}" type="sibTrans" cxnId="{93391E58-A8ED-4FAB-B698-9A115428112E}">
      <dgm:prSet/>
      <dgm:spPr/>
      <dgm:t>
        <a:bodyPr/>
        <a:lstStyle/>
        <a:p>
          <a:endParaRPr lang="en-US"/>
        </a:p>
      </dgm:t>
    </dgm:pt>
    <dgm:pt modelId="{A7D179B3-01C5-4DD6-B7F5-F08A07C21833}" type="pres">
      <dgm:prSet presAssocID="{E0D00BAD-DAB1-40C8-9A03-C8B1C8A7DE77}" presName="root" presStyleCnt="0">
        <dgm:presLayoutVars>
          <dgm:dir/>
          <dgm:resizeHandles val="exact"/>
        </dgm:presLayoutVars>
      </dgm:prSet>
      <dgm:spPr/>
    </dgm:pt>
    <dgm:pt modelId="{AC88A429-ACFC-4639-AD29-9B606E905CDA}" type="pres">
      <dgm:prSet presAssocID="{343BC43B-A896-4971-8CC9-2A00CCD1D5B2}" presName="compNode" presStyleCnt="0"/>
      <dgm:spPr/>
    </dgm:pt>
    <dgm:pt modelId="{C1A36DA3-8A19-426E-848E-F7DC11C7EA10}" type="pres">
      <dgm:prSet presAssocID="{343BC43B-A896-4971-8CC9-2A00CCD1D5B2}" presName="bgRect" presStyleLbl="bgShp" presStyleIdx="0" presStyleCnt="4" custScaleY="141999" custLinFactY="-200000" custLinFactNeighborX="-1142" custLinFactNeighborY="-296871"/>
      <dgm:spPr>
        <a:solidFill>
          <a:schemeClr val="bg1">
            <a:lumMod val="85000"/>
          </a:schemeClr>
        </a:solidFill>
      </dgm:spPr>
    </dgm:pt>
    <dgm:pt modelId="{1AFB14B6-C5AD-49F6-AD08-193FD78FC8DD}" type="pres">
      <dgm:prSet presAssocID="{343BC43B-A896-4971-8CC9-2A00CCD1D5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54F2DFC-61C9-4F8F-B43F-88887F5D2140}" type="pres">
      <dgm:prSet presAssocID="{343BC43B-A896-4971-8CC9-2A00CCD1D5B2}" presName="spaceRect" presStyleCnt="0"/>
      <dgm:spPr/>
    </dgm:pt>
    <dgm:pt modelId="{A666EB9F-7564-43AB-AD98-B7CA92213D13}" type="pres">
      <dgm:prSet presAssocID="{343BC43B-A896-4971-8CC9-2A00CCD1D5B2}" presName="parTx" presStyleLbl="revTx" presStyleIdx="0" presStyleCnt="4">
        <dgm:presLayoutVars>
          <dgm:chMax val="0"/>
          <dgm:chPref val="0"/>
        </dgm:presLayoutVars>
      </dgm:prSet>
      <dgm:spPr/>
    </dgm:pt>
    <dgm:pt modelId="{1A5A6FA5-0C80-4EDC-8FF7-C0F0BA124711}" type="pres">
      <dgm:prSet presAssocID="{F71E44D6-FD89-4E75-BF2B-A8AF24EA925B}" presName="sibTrans" presStyleCnt="0"/>
      <dgm:spPr/>
    </dgm:pt>
    <dgm:pt modelId="{95383F77-0A1B-4087-9E82-21BBA3E2040F}" type="pres">
      <dgm:prSet presAssocID="{7E77849B-EED7-4062-80BA-985FB405B624}" presName="compNode" presStyleCnt="0"/>
      <dgm:spPr/>
    </dgm:pt>
    <dgm:pt modelId="{557D466D-8511-4793-8667-0304E35D60D2}" type="pres">
      <dgm:prSet presAssocID="{7E77849B-EED7-4062-80BA-985FB405B624}" presName="bgRect" presStyleLbl="bgShp" presStyleIdx="1" presStyleCnt="4" custScaleY="142298"/>
      <dgm:spPr>
        <a:solidFill>
          <a:schemeClr val="bg1">
            <a:lumMod val="75000"/>
          </a:schemeClr>
        </a:solidFill>
      </dgm:spPr>
    </dgm:pt>
    <dgm:pt modelId="{596DFBE7-FE31-482E-9B7D-0FE22B4C5961}" type="pres">
      <dgm:prSet presAssocID="{7E77849B-EED7-4062-80BA-985FB405B6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CADB2961-620D-417C-8050-1892664BAC34}" type="pres">
      <dgm:prSet presAssocID="{7E77849B-EED7-4062-80BA-985FB405B624}" presName="spaceRect" presStyleCnt="0"/>
      <dgm:spPr/>
    </dgm:pt>
    <dgm:pt modelId="{446A02E9-6C8F-4C73-B378-32ABF1E9223D}" type="pres">
      <dgm:prSet presAssocID="{7E77849B-EED7-4062-80BA-985FB405B624}" presName="parTx" presStyleLbl="revTx" presStyleIdx="1" presStyleCnt="4" custScaleY="115142">
        <dgm:presLayoutVars>
          <dgm:chMax val="0"/>
          <dgm:chPref val="0"/>
        </dgm:presLayoutVars>
      </dgm:prSet>
      <dgm:spPr/>
    </dgm:pt>
    <dgm:pt modelId="{78728A4E-A73A-4ADF-822F-4211051E08F9}" type="pres">
      <dgm:prSet presAssocID="{84B17FB9-A4A2-4D0D-868A-6DB2D40BB14D}" presName="sibTrans" presStyleCnt="0"/>
      <dgm:spPr/>
    </dgm:pt>
    <dgm:pt modelId="{DB81182D-D73F-49BC-A9CC-EFC0E17946CA}" type="pres">
      <dgm:prSet presAssocID="{4B81CF0D-55FF-4EB1-A605-1792A76947F7}" presName="compNode" presStyleCnt="0"/>
      <dgm:spPr/>
    </dgm:pt>
    <dgm:pt modelId="{32B02C40-DA0E-4E73-A8E3-9B9ECF39B317}" type="pres">
      <dgm:prSet presAssocID="{4B81CF0D-55FF-4EB1-A605-1792A76947F7}" presName="bgRect" presStyleLbl="bgShp" presStyleIdx="2" presStyleCnt="4" custScaleY="142105"/>
      <dgm:spPr>
        <a:solidFill>
          <a:schemeClr val="bg1">
            <a:lumMod val="85000"/>
          </a:schemeClr>
        </a:solidFill>
      </dgm:spPr>
    </dgm:pt>
    <dgm:pt modelId="{C28B0C94-77C0-4758-AB85-F585431CB719}" type="pres">
      <dgm:prSet presAssocID="{4B81CF0D-55FF-4EB1-A605-1792A76947F7}" presName="iconRect" presStyleLbl="node1" presStyleIdx="2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DDBAAA-7F76-407A-A213-F65B53D207FD}" type="pres">
      <dgm:prSet presAssocID="{4B81CF0D-55FF-4EB1-A605-1792A76947F7}" presName="spaceRect" presStyleCnt="0"/>
      <dgm:spPr/>
    </dgm:pt>
    <dgm:pt modelId="{79B0F679-8EAF-4BD8-AC31-C82292F8F793}" type="pres">
      <dgm:prSet presAssocID="{4B81CF0D-55FF-4EB1-A605-1792A76947F7}" presName="parTx" presStyleLbl="revTx" presStyleIdx="2" presStyleCnt="4">
        <dgm:presLayoutVars>
          <dgm:chMax val="0"/>
          <dgm:chPref val="0"/>
        </dgm:presLayoutVars>
      </dgm:prSet>
      <dgm:spPr/>
    </dgm:pt>
    <dgm:pt modelId="{DCE87D72-09B1-467D-846A-BE9F35FF49EC}" type="pres">
      <dgm:prSet presAssocID="{6A6F1B74-6B48-4B17-B997-246A0FBE7DD7}" presName="sibTrans" presStyleCnt="0"/>
      <dgm:spPr/>
    </dgm:pt>
    <dgm:pt modelId="{3344E9AE-3A32-4C19-8C71-A04EE64F636F}" type="pres">
      <dgm:prSet presAssocID="{7ABE4B7E-FD36-44C5-9581-131A314B4A1D}" presName="compNode" presStyleCnt="0"/>
      <dgm:spPr/>
    </dgm:pt>
    <dgm:pt modelId="{E8CA6C6D-7D9A-402D-942A-6400E7BDA097}" type="pres">
      <dgm:prSet presAssocID="{7ABE4B7E-FD36-44C5-9581-131A314B4A1D}" presName="bgRect" presStyleLbl="bgShp" presStyleIdx="3" presStyleCnt="4" custScaleY="134737"/>
      <dgm:spPr>
        <a:solidFill>
          <a:schemeClr val="bg1">
            <a:lumMod val="75000"/>
          </a:schemeClr>
        </a:solidFill>
      </dgm:spPr>
    </dgm:pt>
    <dgm:pt modelId="{B3C86FA7-C779-4374-8291-E57A8B1282B2}" type="pres">
      <dgm:prSet presAssocID="{7ABE4B7E-FD36-44C5-9581-131A314B4A1D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CF80D74C-F712-4FDF-A814-5504DD961E62}" type="pres">
      <dgm:prSet presAssocID="{7ABE4B7E-FD36-44C5-9581-131A314B4A1D}" presName="spaceRect" presStyleCnt="0"/>
      <dgm:spPr/>
    </dgm:pt>
    <dgm:pt modelId="{A7BC7E23-2935-45EA-9029-9A0627D2E1DE}" type="pres">
      <dgm:prSet presAssocID="{7ABE4B7E-FD36-44C5-9581-131A314B4A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819200-6E88-4872-9854-1D3235ED287F}" srcId="{E0D00BAD-DAB1-40C8-9A03-C8B1C8A7DE77}" destId="{4B81CF0D-55FF-4EB1-A605-1792A76947F7}" srcOrd="2" destOrd="0" parTransId="{B263D347-5B50-4092-AAB1-2D8D7ADD4EFF}" sibTransId="{6A6F1B74-6B48-4B17-B997-246A0FBE7DD7}"/>
    <dgm:cxn modelId="{9E6F9222-553E-4B9D-8336-AB1B0343779C}" type="presOf" srcId="{4B81CF0D-55FF-4EB1-A605-1792A76947F7}" destId="{79B0F679-8EAF-4BD8-AC31-C82292F8F793}" srcOrd="0" destOrd="0" presId="urn:microsoft.com/office/officeart/2018/2/layout/IconVerticalSolidList"/>
    <dgm:cxn modelId="{0657472D-62C2-4E66-98ED-653296CAECE1}" type="presOf" srcId="{343BC43B-A896-4971-8CC9-2A00CCD1D5B2}" destId="{A666EB9F-7564-43AB-AD98-B7CA92213D13}" srcOrd="0" destOrd="0" presId="urn:microsoft.com/office/officeart/2018/2/layout/IconVerticalSolidList"/>
    <dgm:cxn modelId="{F64BA435-27DC-4B9C-B3E9-3FA5B2BDEF55}" type="presOf" srcId="{7E77849B-EED7-4062-80BA-985FB405B624}" destId="{446A02E9-6C8F-4C73-B378-32ABF1E9223D}" srcOrd="0" destOrd="0" presId="urn:microsoft.com/office/officeart/2018/2/layout/IconVerticalSolidList"/>
    <dgm:cxn modelId="{BDF55C60-1F77-4C61-AC48-ECA12499252A}" srcId="{E0D00BAD-DAB1-40C8-9A03-C8B1C8A7DE77}" destId="{7E77849B-EED7-4062-80BA-985FB405B624}" srcOrd="1" destOrd="0" parTransId="{E91947C1-B365-418B-AC98-28C78349576D}" sibTransId="{84B17FB9-A4A2-4D0D-868A-6DB2D40BB14D}"/>
    <dgm:cxn modelId="{93391E58-A8ED-4FAB-B698-9A115428112E}" srcId="{E0D00BAD-DAB1-40C8-9A03-C8B1C8A7DE77}" destId="{7ABE4B7E-FD36-44C5-9581-131A314B4A1D}" srcOrd="3" destOrd="0" parTransId="{02910FBE-4044-4074-B144-F07DC4642AFA}" sibTransId="{FA1E1A96-28DF-4BDD-B07B-E7C6FA408EAD}"/>
    <dgm:cxn modelId="{E66A938D-4CC6-4053-9B36-01DCDB3B5BCD}" srcId="{E0D00BAD-DAB1-40C8-9A03-C8B1C8A7DE77}" destId="{343BC43B-A896-4971-8CC9-2A00CCD1D5B2}" srcOrd="0" destOrd="0" parTransId="{84D6C627-A1CA-4589-BE1E-105B4246554A}" sibTransId="{F71E44D6-FD89-4E75-BF2B-A8AF24EA925B}"/>
    <dgm:cxn modelId="{0832CFA2-CBE2-4590-BF55-0DB90C53F192}" type="presOf" srcId="{7ABE4B7E-FD36-44C5-9581-131A314B4A1D}" destId="{A7BC7E23-2935-45EA-9029-9A0627D2E1DE}" srcOrd="0" destOrd="0" presId="urn:microsoft.com/office/officeart/2018/2/layout/IconVerticalSolidList"/>
    <dgm:cxn modelId="{A71C54C5-069E-4D15-B665-C1AE29EC7029}" type="presOf" srcId="{E0D00BAD-DAB1-40C8-9A03-C8B1C8A7DE77}" destId="{A7D179B3-01C5-4DD6-B7F5-F08A07C21833}" srcOrd="0" destOrd="0" presId="urn:microsoft.com/office/officeart/2018/2/layout/IconVerticalSolidList"/>
    <dgm:cxn modelId="{58FA23E4-FA20-4656-80AC-378D7131D225}" type="presParOf" srcId="{A7D179B3-01C5-4DD6-B7F5-F08A07C21833}" destId="{AC88A429-ACFC-4639-AD29-9B606E905CDA}" srcOrd="0" destOrd="0" presId="urn:microsoft.com/office/officeart/2018/2/layout/IconVerticalSolidList"/>
    <dgm:cxn modelId="{BD7DDEC6-2941-45F3-B6C7-7A4BBF113BB6}" type="presParOf" srcId="{AC88A429-ACFC-4639-AD29-9B606E905CDA}" destId="{C1A36DA3-8A19-426E-848E-F7DC11C7EA10}" srcOrd="0" destOrd="0" presId="urn:microsoft.com/office/officeart/2018/2/layout/IconVerticalSolidList"/>
    <dgm:cxn modelId="{DAE1BFDD-A48D-4AB4-9A43-2936AB60A071}" type="presParOf" srcId="{AC88A429-ACFC-4639-AD29-9B606E905CDA}" destId="{1AFB14B6-C5AD-49F6-AD08-193FD78FC8DD}" srcOrd="1" destOrd="0" presId="urn:microsoft.com/office/officeart/2018/2/layout/IconVerticalSolidList"/>
    <dgm:cxn modelId="{82EF36C2-5FC3-41B1-B548-00150D2BA65D}" type="presParOf" srcId="{AC88A429-ACFC-4639-AD29-9B606E905CDA}" destId="{B54F2DFC-61C9-4F8F-B43F-88887F5D2140}" srcOrd="2" destOrd="0" presId="urn:microsoft.com/office/officeart/2018/2/layout/IconVerticalSolidList"/>
    <dgm:cxn modelId="{6613E3B4-8EB1-40BE-AB5F-517BB094B730}" type="presParOf" srcId="{AC88A429-ACFC-4639-AD29-9B606E905CDA}" destId="{A666EB9F-7564-43AB-AD98-B7CA92213D13}" srcOrd="3" destOrd="0" presId="urn:microsoft.com/office/officeart/2018/2/layout/IconVerticalSolidList"/>
    <dgm:cxn modelId="{1B0FD25A-6C59-4C68-8611-7FF031C77A3F}" type="presParOf" srcId="{A7D179B3-01C5-4DD6-B7F5-F08A07C21833}" destId="{1A5A6FA5-0C80-4EDC-8FF7-C0F0BA124711}" srcOrd="1" destOrd="0" presId="urn:microsoft.com/office/officeart/2018/2/layout/IconVerticalSolidList"/>
    <dgm:cxn modelId="{6ACDBB1A-9964-44F3-8713-3314D7836ABF}" type="presParOf" srcId="{A7D179B3-01C5-4DD6-B7F5-F08A07C21833}" destId="{95383F77-0A1B-4087-9E82-21BBA3E2040F}" srcOrd="2" destOrd="0" presId="urn:microsoft.com/office/officeart/2018/2/layout/IconVerticalSolidList"/>
    <dgm:cxn modelId="{86FE94FC-900A-4972-865F-6B5424DDA652}" type="presParOf" srcId="{95383F77-0A1B-4087-9E82-21BBA3E2040F}" destId="{557D466D-8511-4793-8667-0304E35D60D2}" srcOrd="0" destOrd="0" presId="urn:microsoft.com/office/officeart/2018/2/layout/IconVerticalSolidList"/>
    <dgm:cxn modelId="{36D82263-AFF9-4907-B908-F0BE89A42A23}" type="presParOf" srcId="{95383F77-0A1B-4087-9E82-21BBA3E2040F}" destId="{596DFBE7-FE31-482E-9B7D-0FE22B4C5961}" srcOrd="1" destOrd="0" presId="urn:microsoft.com/office/officeart/2018/2/layout/IconVerticalSolidList"/>
    <dgm:cxn modelId="{0E1A875E-B2C6-4388-A13E-EA353843605B}" type="presParOf" srcId="{95383F77-0A1B-4087-9E82-21BBA3E2040F}" destId="{CADB2961-620D-417C-8050-1892664BAC34}" srcOrd="2" destOrd="0" presId="urn:microsoft.com/office/officeart/2018/2/layout/IconVerticalSolidList"/>
    <dgm:cxn modelId="{3B4D3D99-9361-468D-B3D1-D0EEAFF11208}" type="presParOf" srcId="{95383F77-0A1B-4087-9E82-21BBA3E2040F}" destId="{446A02E9-6C8F-4C73-B378-32ABF1E9223D}" srcOrd="3" destOrd="0" presId="urn:microsoft.com/office/officeart/2018/2/layout/IconVerticalSolidList"/>
    <dgm:cxn modelId="{FF7BB462-5E65-47D7-8EDD-22B60129BCC2}" type="presParOf" srcId="{A7D179B3-01C5-4DD6-B7F5-F08A07C21833}" destId="{78728A4E-A73A-4ADF-822F-4211051E08F9}" srcOrd="3" destOrd="0" presId="urn:microsoft.com/office/officeart/2018/2/layout/IconVerticalSolidList"/>
    <dgm:cxn modelId="{8E8A83CD-8A61-4745-8409-FD291D09A61C}" type="presParOf" srcId="{A7D179B3-01C5-4DD6-B7F5-F08A07C21833}" destId="{DB81182D-D73F-49BC-A9CC-EFC0E17946CA}" srcOrd="4" destOrd="0" presId="urn:microsoft.com/office/officeart/2018/2/layout/IconVerticalSolidList"/>
    <dgm:cxn modelId="{34C0126E-7D9B-4C10-A6CD-210662EDC4BE}" type="presParOf" srcId="{DB81182D-D73F-49BC-A9CC-EFC0E17946CA}" destId="{32B02C40-DA0E-4E73-A8E3-9B9ECF39B317}" srcOrd="0" destOrd="0" presId="urn:microsoft.com/office/officeart/2018/2/layout/IconVerticalSolidList"/>
    <dgm:cxn modelId="{1B91E714-DED0-446B-80FA-505B85840750}" type="presParOf" srcId="{DB81182D-D73F-49BC-A9CC-EFC0E17946CA}" destId="{C28B0C94-77C0-4758-AB85-F585431CB719}" srcOrd="1" destOrd="0" presId="urn:microsoft.com/office/officeart/2018/2/layout/IconVerticalSolidList"/>
    <dgm:cxn modelId="{725DD643-AA5C-44D5-A130-D71336603FFE}" type="presParOf" srcId="{DB81182D-D73F-49BC-A9CC-EFC0E17946CA}" destId="{2CDDBAAA-7F76-407A-A213-F65B53D207FD}" srcOrd="2" destOrd="0" presId="urn:microsoft.com/office/officeart/2018/2/layout/IconVerticalSolidList"/>
    <dgm:cxn modelId="{AAD50586-9760-49BB-AE7C-F1E69FAD23DB}" type="presParOf" srcId="{DB81182D-D73F-49BC-A9CC-EFC0E17946CA}" destId="{79B0F679-8EAF-4BD8-AC31-C82292F8F793}" srcOrd="3" destOrd="0" presId="urn:microsoft.com/office/officeart/2018/2/layout/IconVerticalSolidList"/>
    <dgm:cxn modelId="{1A2337CB-C31C-4BBC-84EB-C9627D915D7C}" type="presParOf" srcId="{A7D179B3-01C5-4DD6-B7F5-F08A07C21833}" destId="{DCE87D72-09B1-467D-846A-BE9F35FF49EC}" srcOrd="5" destOrd="0" presId="urn:microsoft.com/office/officeart/2018/2/layout/IconVerticalSolidList"/>
    <dgm:cxn modelId="{4DF56A2E-3269-4A7E-8153-A0A98F6F1058}" type="presParOf" srcId="{A7D179B3-01C5-4DD6-B7F5-F08A07C21833}" destId="{3344E9AE-3A32-4C19-8C71-A04EE64F636F}" srcOrd="6" destOrd="0" presId="urn:microsoft.com/office/officeart/2018/2/layout/IconVerticalSolidList"/>
    <dgm:cxn modelId="{D71A0559-D06D-478A-BB28-ACB81CC931EC}" type="presParOf" srcId="{3344E9AE-3A32-4C19-8C71-A04EE64F636F}" destId="{E8CA6C6D-7D9A-402D-942A-6400E7BDA097}" srcOrd="0" destOrd="0" presId="urn:microsoft.com/office/officeart/2018/2/layout/IconVerticalSolidList"/>
    <dgm:cxn modelId="{2A542FA1-91DF-4F36-B5C5-4FE920F207A0}" type="presParOf" srcId="{3344E9AE-3A32-4C19-8C71-A04EE64F636F}" destId="{B3C86FA7-C779-4374-8291-E57A8B1282B2}" srcOrd="1" destOrd="0" presId="urn:microsoft.com/office/officeart/2018/2/layout/IconVerticalSolidList"/>
    <dgm:cxn modelId="{BED586AE-CCC7-4C5D-B82F-17A29F831DE0}" type="presParOf" srcId="{3344E9AE-3A32-4C19-8C71-A04EE64F636F}" destId="{CF80D74C-F712-4FDF-A814-5504DD961E62}" srcOrd="2" destOrd="0" presId="urn:microsoft.com/office/officeart/2018/2/layout/IconVerticalSolidList"/>
    <dgm:cxn modelId="{B4CC85B5-0904-4226-B04F-DEA282F9C2B8}" type="presParOf" srcId="{3344E9AE-3A32-4C19-8C71-A04EE64F636F}" destId="{A7BC7E23-2935-45EA-9029-9A0627D2E1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EC4A4-41DA-4F1E-BD61-A02E188771AE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64E486F-B39D-416E-934A-AEDACEC220FF}">
      <dgm:prSet/>
      <dgm:spPr/>
      <dgm:t>
        <a:bodyPr/>
        <a:lstStyle/>
        <a:p>
          <a:r>
            <a:rPr lang="en-US" dirty="0" err="1"/>
            <a:t>Nirogi</a:t>
          </a:r>
          <a:r>
            <a:rPr lang="en-US" dirty="0"/>
            <a:t> Nepal</a:t>
          </a:r>
        </a:p>
      </dgm:t>
    </dgm:pt>
    <dgm:pt modelId="{5A88957E-B026-4768-B44A-6AC112ABCD6C}" type="parTrans" cxnId="{F574F63E-69B2-4A21-9531-A1AAE6D40604}">
      <dgm:prSet/>
      <dgm:spPr/>
      <dgm:t>
        <a:bodyPr/>
        <a:lstStyle/>
        <a:p>
          <a:endParaRPr lang="en-US"/>
        </a:p>
      </dgm:t>
    </dgm:pt>
    <dgm:pt modelId="{4F44495B-EABB-45B8-9369-53AF7F73A771}" type="sibTrans" cxnId="{F574F63E-69B2-4A21-9531-A1AAE6D40604}">
      <dgm:prSet/>
      <dgm:spPr/>
      <dgm:t>
        <a:bodyPr/>
        <a:lstStyle/>
        <a:p>
          <a:endParaRPr lang="en-US"/>
        </a:p>
      </dgm:t>
    </dgm:pt>
    <dgm:pt modelId="{01B347AE-BFA2-4989-9B3D-C40AEAB6165F}">
      <dgm:prSet/>
      <dgm:spPr/>
      <dgm:t>
        <a:bodyPr/>
        <a:lstStyle/>
        <a:p>
          <a:r>
            <a:rPr lang="en-US" dirty="0"/>
            <a:t>Health at Home</a:t>
          </a:r>
        </a:p>
      </dgm:t>
    </dgm:pt>
    <dgm:pt modelId="{7DB5BF1D-8DF0-4FED-8DAC-FEB5AABEA36F}" type="parTrans" cxnId="{A68C6B53-4680-4312-A2F1-4BEEFD5DE47B}">
      <dgm:prSet/>
      <dgm:spPr/>
      <dgm:t>
        <a:bodyPr/>
        <a:lstStyle/>
        <a:p>
          <a:endParaRPr lang="en-US"/>
        </a:p>
      </dgm:t>
    </dgm:pt>
    <dgm:pt modelId="{47AF3C14-A3BD-436F-B041-654023F156B0}" type="sibTrans" cxnId="{A68C6B53-4680-4312-A2F1-4BEEFD5DE47B}">
      <dgm:prSet/>
      <dgm:spPr/>
      <dgm:t>
        <a:bodyPr/>
        <a:lstStyle/>
        <a:p>
          <a:endParaRPr lang="en-US"/>
        </a:p>
      </dgm:t>
    </dgm:pt>
    <dgm:pt modelId="{AF214260-AAB8-464A-8360-C3AB6F9149E6}">
      <dgm:prSet/>
      <dgm:spPr/>
      <dgm:t>
        <a:bodyPr/>
        <a:lstStyle/>
        <a:p>
          <a:r>
            <a:rPr lang="en-US" baseline="0" dirty="0" err="1"/>
            <a:t>Mero</a:t>
          </a:r>
          <a:r>
            <a:rPr lang="en-US" baseline="0" dirty="0"/>
            <a:t> </a:t>
          </a:r>
          <a:r>
            <a:rPr lang="en-US" baseline="0" dirty="0" err="1"/>
            <a:t>Lagi</a:t>
          </a:r>
          <a:endParaRPr lang="en-US" dirty="0"/>
        </a:p>
      </dgm:t>
    </dgm:pt>
    <dgm:pt modelId="{11201E69-74CE-4C6A-9849-D1EE1AE322A9}" type="parTrans" cxnId="{13D5D1A9-7AB5-4088-AF66-7A7AC1B7F9EF}">
      <dgm:prSet/>
      <dgm:spPr/>
      <dgm:t>
        <a:bodyPr/>
        <a:lstStyle/>
        <a:p>
          <a:endParaRPr lang="en-US"/>
        </a:p>
      </dgm:t>
    </dgm:pt>
    <dgm:pt modelId="{E55DD550-92BE-4AC0-A8D7-DEB988B9A1A8}" type="sibTrans" cxnId="{13D5D1A9-7AB5-4088-AF66-7A7AC1B7F9EF}">
      <dgm:prSet/>
      <dgm:spPr/>
      <dgm:t>
        <a:bodyPr/>
        <a:lstStyle/>
        <a:p>
          <a:endParaRPr lang="en-US"/>
        </a:p>
      </dgm:t>
    </dgm:pt>
    <dgm:pt modelId="{DC3EBEBF-221C-42B9-B7BD-274AC2FCD651}">
      <dgm:prSet/>
      <dgm:spPr/>
      <dgm:t>
        <a:bodyPr/>
        <a:lstStyle/>
        <a:p>
          <a:r>
            <a:rPr lang="en-US" baseline="0" dirty="0"/>
            <a:t>Hamro Doctor</a:t>
          </a:r>
          <a:endParaRPr lang="en-US" dirty="0"/>
        </a:p>
      </dgm:t>
    </dgm:pt>
    <dgm:pt modelId="{A8708726-B505-4536-8263-45252EA1BE92}" type="parTrans" cxnId="{EF25958C-F671-4703-B9FD-BF2B964D29F7}">
      <dgm:prSet/>
      <dgm:spPr/>
      <dgm:t>
        <a:bodyPr/>
        <a:lstStyle/>
        <a:p>
          <a:endParaRPr lang="en-US"/>
        </a:p>
      </dgm:t>
    </dgm:pt>
    <dgm:pt modelId="{08F89DBB-A4C4-4BD0-B727-93C2D50882F7}" type="sibTrans" cxnId="{EF25958C-F671-4703-B9FD-BF2B964D29F7}">
      <dgm:prSet/>
      <dgm:spPr/>
      <dgm:t>
        <a:bodyPr/>
        <a:lstStyle/>
        <a:p>
          <a:endParaRPr lang="en-US"/>
        </a:p>
      </dgm:t>
    </dgm:pt>
    <dgm:pt modelId="{8963CAC8-A70B-4F17-AB82-16FFA724017F}" type="pres">
      <dgm:prSet presAssocID="{F3AEC4A4-41DA-4F1E-BD61-A02E188771AE}" presName="root" presStyleCnt="0">
        <dgm:presLayoutVars>
          <dgm:dir/>
          <dgm:resizeHandles val="exact"/>
        </dgm:presLayoutVars>
      </dgm:prSet>
      <dgm:spPr/>
    </dgm:pt>
    <dgm:pt modelId="{7DF58B80-631E-42A4-BB39-68E138BAD3E5}" type="pres">
      <dgm:prSet presAssocID="{D64E486F-B39D-416E-934A-AEDACEC220FF}" presName="compNode" presStyleCnt="0"/>
      <dgm:spPr/>
    </dgm:pt>
    <dgm:pt modelId="{D55B99F3-44D3-47F5-83E1-FA16CFB08238}" type="pres">
      <dgm:prSet presAssocID="{D64E486F-B39D-416E-934A-AEDACEC220FF}" presName="iconRect" presStyleLbl="node1" presStyleIdx="0" presStyleCnt="4" custFlipHor="0" custScaleX="152267" custScaleY="114658" custLinFactNeighborX="-7211" custLinFactNeighborY="-25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  <dgm:extLst/>
    </dgm:pt>
    <dgm:pt modelId="{95769FDA-14BA-4B96-BE1E-DEF38E7E0AA0}" type="pres">
      <dgm:prSet presAssocID="{D64E486F-B39D-416E-934A-AEDACEC220FF}" presName="spaceRect" presStyleCnt="0"/>
      <dgm:spPr/>
    </dgm:pt>
    <dgm:pt modelId="{56C659D9-3CCB-40D7-BAB7-43A5C969D030}" type="pres">
      <dgm:prSet presAssocID="{D64E486F-B39D-416E-934A-AEDACEC220FF}" presName="textRect" presStyleLbl="revTx" presStyleIdx="0" presStyleCnt="4" custLinFactNeighborX="804" custLinFactNeighborY="12322">
        <dgm:presLayoutVars>
          <dgm:chMax val="1"/>
          <dgm:chPref val="1"/>
        </dgm:presLayoutVars>
      </dgm:prSet>
      <dgm:spPr/>
    </dgm:pt>
    <dgm:pt modelId="{17D6F1C1-A52C-4168-86E3-8087DF4364C4}" type="pres">
      <dgm:prSet presAssocID="{4F44495B-EABB-45B8-9369-53AF7F73A771}" presName="sibTrans" presStyleCnt="0"/>
      <dgm:spPr/>
    </dgm:pt>
    <dgm:pt modelId="{4A93D406-2D74-4312-81C0-BF3D170CBE1C}" type="pres">
      <dgm:prSet presAssocID="{01B347AE-BFA2-4989-9B3D-C40AEAB6165F}" presName="compNode" presStyleCnt="0"/>
      <dgm:spPr/>
    </dgm:pt>
    <dgm:pt modelId="{0442002A-ACF7-4B5B-9F70-D31A4A195692}" type="pres">
      <dgm:prSet presAssocID="{01B347AE-BFA2-4989-9B3D-C40AEAB6165F}" presName="iconRect" presStyleLbl="node1" presStyleIdx="1" presStyleCnt="4" custScaleX="230280" custScaleY="8165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/>
    </dgm:pt>
    <dgm:pt modelId="{A86637C3-4EFE-49F4-8EC0-C050F6E105D9}" type="pres">
      <dgm:prSet presAssocID="{01B347AE-BFA2-4989-9B3D-C40AEAB6165F}" presName="spaceRect" presStyleCnt="0"/>
      <dgm:spPr/>
    </dgm:pt>
    <dgm:pt modelId="{889BBE3C-B4A9-41E5-B559-927E04756298}" type="pres">
      <dgm:prSet presAssocID="{01B347AE-BFA2-4989-9B3D-C40AEAB6165F}" presName="textRect" presStyleLbl="revTx" presStyleIdx="1" presStyleCnt="4">
        <dgm:presLayoutVars>
          <dgm:chMax val="1"/>
          <dgm:chPref val="1"/>
        </dgm:presLayoutVars>
      </dgm:prSet>
      <dgm:spPr/>
    </dgm:pt>
    <dgm:pt modelId="{EA49860D-E5D4-4BE6-8CB4-B57CF2A7F40F}" type="pres">
      <dgm:prSet presAssocID="{47AF3C14-A3BD-436F-B041-654023F156B0}" presName="sibTrans" presStyleCnt="0"/>
      <dgm:spPr/>
    </dgm:pt>
    <dgm:pt modelId="{11D8DD12-AF29-4901-A396-D801EB14DFE6}" type="pres">
      <dgm:prSet presAssocID="{AF214260-AAB8-464A-8360-C3AB6F9149E6}" presName="compNode" presStyleCnt="0"/>
      <dgm:spPr/>
    </dgm:pt>
    <dgm:pt modelId="{F70C35E2-30E7-498B-96FB-95D4AA6CA43E}" type="pres">
      <dgm:prSet presAssocID="{AF214260-AAB8-464A-8360-C3AB6F9149E6}" presName="iconRect" presStyleLbl="node1" presStyleIdx="2" presStyleCnt="4" custScaleX="140324" custScaleY="1340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/>
    </dgm:pt>
    <dgm:pt modelId="{2E75173D-4198-477B-A6AD-5B0AD7F6576C}" type="pres">
      <dgm:prSet presAssocID="{AF214260-AAB8-464A-8360-C3AB6F9149E6}" presName="spaceRect" presStyleCnt="0"/>
      <dgm:spPr/>
    </dgm:pt>
    <dgm:pt modelId="{76D8C49E-081C-49B8-8B09-C29C2DA637BC}" type="pres">
      <dgm:prSet presAssocID="{AF214260-AAB8-464A-8360-C3AB6F9149E6}" presName="textRect" presStyleLbl="revTx" presStyleIdx="2" presStyleCnt="4">
        <dgm:presLayoutVars>
          <dgm:chMax val="1"/>
          <dgm:chPref val="1"/>
        </dgm:presLayoutVars>
      </dgm:prSet>
      <dgm:spPr/>
    </dgm:pt>
    <dgm:pt modelId="{7FDA189C-75E3-4925-B0B9-DC37F0C54AED}" type="pres">
      <dgm:prSet presAssocID="{E55DD550-92BE-4AC0-A8D7-DEB988B9A1A8}" presName="sibTrans" presStyleCnt="0"/>
      <dgm:spPr/>
    </dgm:pt>
    <dgm:pt modelId="{8A46B3B4-EA60-4CEE-9AEC-345C96B7F6EC}" type="pres">
      <dgm:prSet presAssocID="{DC3EBEBF-221C-42B9-B7BD-274AC2FCD651}" presName="compNode" presStyleCnt="0"/>
      <dgm:spPr/>
    </dgm:pt>
    <dgm:pt modelId="{89631699-2959-47E4-9A6F-4428B5C4E9FD}" type="pres">
      <dgm:prSet presAssocID="{DC3EBEBF-221C-42B9-B7BD-274AC2FCD651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/>
    </dgm:pt>
    <dgm:pt modelId="{658DE61B-E993-46F1-8300-3877B86B22E2}" type="pres">
      <dgm:prSet presAssocID="{DC3EBEBF-221C-42B9-B7BD-274AC2FCD651}" presName="spaceRect" presStyleCnt="0"/>
      <dgm:spPr/>
    </dgm:pt>
    <dgm:pt modelId="{7AB1AA54-0D94-404B-9A83-DC518EFFBBEA}" type="pres">
      <dgm:prSet presAssocID="{DC3EBEBF-221C-42B9-B7BD-274AC2FCD6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C57009-3EA1-4689-AC12-E118F73FFED4}" type="presOf" srcId="{01B347AE-BFA2-4989-9B3D-C40AEAB6165F}" destId="{889BBE3C-B4A9-41E5-B559-927E04756298}" srcOrd="0" destOrd="0" presId="urn:microsoft.com/office/officeart/2018/2/layout/IconLabelList"/>
    <dgm:cxn modelId="{EF02B81F-6202-470F-BB8E-1E7092A59088}" type="presOf" srcId="{AF214260-AAB8-464A-8360-C3AB6F9149E6}" destId="{76D8C49E-081C-49B8-8B09-C29C2DA637BC}" srcOrd="0" destOrd="0" presId="urn:microsoft.com/office/officeart/2018/2/layout/IconLabelList"/>
    <dgm:cxn modelId="{F574F63E-69B2-4A21-9531-A1AAE6D40604}" srcId="{F3AEC4A4-41DA-4F1E-BD61-A02E188771AE}" destId="{D64E486F-B39D-416E-934A-AEDACEC220FF}" srcOrd="0" destOrd="0" parTransId="{5A88957E-B026-4768-B44A-6AC112ABCD6C}" sibTransId="{4F44495B-EABB-45B8-9369-53AF7F73A771}"/>
    <dgm:cxn modelId="{4247384F-02D0-4191-A3CA-DBD00916D774}" type="presOf" srcId="{DC3EBEBF-221C-42B9-B7BD-274AC2FCD651}" destId="{7AB1AA54-0D94-404B-9A83-DC518EFFBBEA}" srcOrd="0" destOrd="0" presId="urn:microsoft.com/office/officeart/2018/2/layout/IconLabelList"/>
    <dgm:cxn modelId="{A68C6B53-4680-4312-A2F1-4BEEFD5DE47B}" srcId="{F3AEC4A4-41DA-4F1E-BD61-A02E188771AE}" destId="{01B347AE-BFA2-4989-9B3D-C40AEAB6165F}" srcOrd="1" destOrd="0" parTransId="{7DB5BF1D-8DF0-4FED-8DAC-FEB5AABEA36F}" sibTransId="{47AF3C14-A3BD-436F-B041-654023F156B0}"/>
    <dgm:cxn modelId="{6E697886-494D-4A5E-850D-81C2352D1348}" type="presOf" srcId="{F3AEC4A4-41DA-4F1E-BD61-A02E188771AE}" destId="{8963CAC8-A70B-4F17-AB82-16FFA724017F}" srcOrd="0" destOrd="0" presId="urn:microsoft.com/office/officeart/2018/2/layout/IconLabelList"/>
    <dgm:cxn modelId="{EF25958C-F671-4703-B9FD-BF2B964D29F7}" srcId="{F3AEC4A4-41DA-4F1E-BD61-A02E188771AE}" destId="{DC3EBEBF-221C-42B9-B7BD-274AC2FCD651}" srcOrd="3" destOrd="0" parTransId="{A8708726-B505-4536-8263-45252EA1BE92}" sibTransId="{08F89DBB-A4C4-4BD0-B727-93C2D50882F7}"/>
    <dgm:cxn modelId="{13D5D1A9-7AB5-4088-AF66-7A7AC1B7F9EF}" srcId="{F3AEC4A4-41DA-4F1E-BD61-A02E188771AE}" destId="{AF214260-AAB8-464A-8360-C3AB6F9149E6}" srcOrd="2" destOrd="0" parTransId="{11201E69-74CE-4C6A-9849-D1EE1AE322A9}" sibTransId="{E55DD550-92BE-4AC0-A8D7-DEB988B9A1A8}"/>
    <dgm:cxn modelId="{966001E7-2C73-4724-BEA2-E003DB336CCC}" type="presOf" srcId="{D64E486F-B39D-416E-934A-AEDACEC220FF}" destId="{56C659D9-3CCB-40D7-BAB7-43A5C969D030}" srcOrd="0" destOrd="0" presId="urn:microsoft.com/office/officeart/2018/2/layout/IconLabelList"/>
    <dgm:cxn modelId="{9B5B836C-8D7D-4091-8316-42B58CB79475}" type="presParOf" srcId="{8963CAC8-A70B-4F17-AB82-16FFA724017F}" destId="{7DF58B80-631E-42A4-BB39-68E138BAD3E5}" srcOrd="0" destOrd="0" presId="urn:microsoft.com/office/officeart/2018/2/layout/IconLabelList"/>
    <dgm:cxn modelId="{5476B44A-9360-42D7-960B-B6021E17B341}" type="presParOf" srcId="{7DF58B80-631E-42A4-BB39-68E138BAD3E5}" destId="{D55B99F3-44D3-47F5-83E1-FA16CFB08238}" srcOrd="0" destOrd="0" presId="urn:microsoft.com/office/officeart/2018/2/layout/IconLabelList"/>
    <dgm:cxn modelId="{2AA77110-83CA-420F-B651-80447CF21F74}" type="presParOf" srcId="{7DF58B80-631E-42A4-BB39-68E138BAD3E5}" destId="{95769FDA-14BA-4B96-BE1E-DEF38E7E0AA0}" srcOrd="1" destOrd="0" presId="urn:microsoft.com/office/officeart/2018/2/layout/IconLabelList"/>
    <dgm:cxn modelId="{8B370C36-8435-415C-869E-05970B4B1FF5}" type="presParOf" srcId="{7DF58B80-631E-42A4-BB39-68E138BAD3E5}" destId="{56C659D9-3CCB-40D7-BAB7-43A5C969D030}" srcOrd="2" destOrd="0" presId="urn:microsoft.com/office/officeart/2018/2/layout/IconLabelList"/>
    <dgm:cxn modelId="{81C48F70-35E3-4B7A-B242-2DFC1EED548C}" type="presParOf" srcId="{8963CAC8-A70B-4F17-AB82-16FFA724017F}" destId="{17D6F1C1-A52C-4168-86E3-8087DF4364C4}" srcOrd="1" destOrd="0" presId="urn:microsoft.com/office/officeart/2018/2/layout/IconLabelList"/>
    <dgm:cxn modelId="{35862D51-35E8-4A2E-A2C3-FA1DC5608986}" type="presParOf" srcId="{8963CAC8-A70B-4F17-AB82-16FFA724017F}" destId="{4A93D406-2D74-4312-81C0-BF3D170CBE1C}" srcOrd="2" destOrd="0" presId="urn:microsoft.com/office/officeart/2018/2/layout/IconLabelList"/>
    <dgm:cxn modelId="{DB5CAC91-F162-4E35-8768-5C5EE3893FBF}" type="presParOf" srcId="{4A93D406-2D74-4312-81C0-BF3D170CBE1C}" destId="{0442002A-ACF7-4B5B-9F70-D31A4A195692}" srcOrd="0" destOrd="0" presId="urn:microsoft.com/office/officeart/2018/2/layout/IconLabelList"/>
    <dgm:cxn modelId="{32D88CFB-574E-4C5C-A7E2-6E0664737D64}" type="presParOf" srcId="{4A93D406-2D74-4312-81C0-BF3D170CBE1C}" destId="{A86637C3-4EFE-49F4-8EC0-C050F6E105D9}" srcOrd="1" destOrd="0" presId="urn:microsoft.com/office/officeart/2018/2/layout/IconLabelList"/>
    <dgm:cxn modelId="{9FF86EE4-7FC8-49AA-8669-6C8F6C1B2246}" type="presParOf" srcId="{4A93D406-2D74-4312-81C0-BF3D170CBE1C}" destId="{889BBE3C-B4A9-41E5-B559-927E04756298}" srcOrd="2" destOrd="0" presId="urn:microsoft.com/office/officeart/2018/2/layout/IconLabelList"/>
    <dgm:cxn modelId="{EC5B0734-CAE8-432A-9261-269171E89679}" type="presParOf" srcId="{8963CAC8-A70B-4F17-AB82-16FFA724017F}" destId="{EA49860D-E5D4-4BE6-8CB4-B57CF2A7F40F}" srcOrd="3" destOrd="0" presId="urn:microsoft.com/office/officeart/2018/2/layout/IconLabelList"/>
    <dgm:cxn modelId="{CFFBB723-A257-46E9-9729-075407D148BE}" type="presParOf" srcId="{8963CAC8-A70B-4F17-AB82-16FFA724017F}" destId="{11D8DD12-AF29-4901-A396-D801EB14DFE6}" srcOrd="4" destOrd="0" presId="urn:microsoft.com/office/officeart/2018/2/layout/IconLabelList"/>
    <dgm:cxn modelId="{289B787E-2784-4F87-BA5C-4206AF52F776}" type="presParOf" srcId="{11D8DD12-AF29-4901-A396-D801EB14DFE6}" destId="{F70C35E2-30E7-498B-96FB-95D4AA6CA43E}" srcOrd="0" destOrd="0" presId="urn:microsoft.com/office/officeart/2018/2/layout/IconLabelList"/>
    <dgm:cxn modelId="{957C7B57-4547-4CDF-85DC-797E5EE0F930}" type="presParOf" srcId="{11D8DD12-AF29-4901-A396-D801EB14DFE6}" destId="{2E75173D-4198-477B-A6AD-5B0AD7F6576C}" srcOrd="1" destOrd="0" presId="urn:microsoft.com/office/officeart/2018/2/layout/IconLabelList"/>
    <dgm:cxn modelId="{C29DFFD4-0944-4B1D-B7F0-100B255D5E76}" type="presParOf" srcId="{11D8DD12-AF29-4901-A396-D801EB14DFE6}" destId="{76D8C49E-081C-49B8-8B09-C29C2DA637BC}" srcOrd="2" destOrd="0" presId="urn:microsoft.com/office/officeart/2018/2/layout/IconLabelList"/>
    <dgm:cxn modelId="{50552C02-F15D-48AF-BAC9-72591073C557}" type="presParOf" srcId="{8963CAC8-A70B-4F17-AB82-16FFA724017F}" destId="{7FDA189C-75E3-4925-B0B9-DC37F0C54AED}" srcOrd="5" destOrd="0" presId="urn:microsoft.com/office/officeart/2018/2/layout/IconLabelList"/>
    <dgm:cxn modelId="{ACB29AB8-C35F-44B3-91C6-80774D883E94}" type="presParOf" srcId="{8963CAC8-A70B-4F17-AB82-16FFA724017F}" destId="{8A46B3B4-EA60-4CEE-9AEC-345C96B7F6EC}" srcOrd="6" destOrd="0" presId="urn:microsoft.com/office/officeart/2018/2/layout/IconLabelList"/>
    <dgm:cxn modelId="{93082E40-92CD-44FD-9753-4DA83D9C1BCD}" type="presParOf" srcId="{8A46B3B4-EA60-4CEE-9AEC-345C96B7F6EC}" destId="{89631699-2959-47E4-9A6F-4428B5C4E9FD}" srcOrd="0" destOrd="0" presId="urn:microsoft.com/office/officeart/2018/2/layout/IconLabelList"/>
    <dgm:cxn modelId="{34E2EE5F-B4F1-40B8-92AC-25B7BD094C03}" type="presParOf" srcId="{8A46B3B4-EA60-4CEE-9AEC-345C96B7F6EC}" destId="{658DE61B-E993-46F1-8300-3877B86B22E2}" srcOrd="1" destOrd="0" presId="urn:microsoft.com/office/officeart/2018/2/layout/IconLabelList"/>
    <dgm:cxn modelId="{A72F17DA-48A9-4DEB-9987-7E0239427DA3}" type="presParOf" srcId="{8A46B3B4-EA60-4CEE-9AEC-345C96B7F6EC}" destId="{7AB1AA54-0D94-404B-9A83-DC518EFFBB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B68CC3-3A0A-4F31-AD59-5A844EF862D1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017A2E-5D59-4318-A571-24E2EFC006A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/>
            <a:t>Health Forum</a:t>
          </a:r>
        </a:p>
      </dgm:t>
    </dgm:pt>
    <dgm:pt modelId="{4FDA2475-53D6-4D4A-A63B-B0E8DB48F23E}" type="parTrans" cxnId="{1FA8EC9E-D7CC-446F-BB3B-72AF29DAC630}">
      <dgm:prSet/>
      <dgm:spPr/>
      <dgm:t>
        <a:bodyPr/>
        <a:lstStyle/>
        <a:p>
          <a:endParaRPr lang="en-US"/>
        </a:p>
      </dgm:t>
    </dgm:pt>
    <dgm:pt modelId="{5D753E15-82AE-461B-8A87-4AEAEAA9E130}" type="sibTrans" cxnId="{1FA8EC9E-D7CC-446F-BB3B-72AF29DAC630}">
      <dgm:prSet/>
      <dgm:spPr/>
      <dgm:t>
        <a:bodyPr/>
        <a:lstStyle/>
        <a:p>
          <a:endParaRPr lang="en-US"/>
        </a:p>
      </dgm:t>
    </dgm:pt>
    <dgm:pt modelId="{B67D8CD1-BCCA-4690-B4FF-3F74969AED99}">
      <dgm:prSet custT="1"/>
      <dgm:spPr/>
      <dgm:t>
        <a:bodyPr/>
        <a:lstStyle/>
        <a:p>
          <a:r>
            <a:rPr lang="en-US" sz="2400" dirty="0"/>
            <a:t>Video Calling</a:t>
          </a:r>
        </a:p>
      </dgm:t>
    </dgm:pt>
    <dgm:pt modelId="{31383DA3-524F-43EE-A157-9A5EE06C84BD}" type="parTrans" cxnId="{EBD3CCFC-1F00-42A8-981A-35D97FE8BD67}">
      <dgm:prSet/>
      <dgm:spPr/>
      <dgm:t>
        <a:bodyPr/>
        <a:lstStyle/>
        <a:p>
          <a:endParaRPr lang="en-US"/>
        </a:p>
      </dgm:t>
    </dgm:pt>
    <dgm:pt modelId="{F438C707-D06C-4845-8045-3486EF670EE5}" type="sibTrans" cxnId="{EBD3CCFC-1F00-42A8-981A-35D97FE8BD67}">
      <dgm:prSet/>
      <dgm:spPr/>
      <dgm:t>
        <a:bodyPr/>
        <a:lstStyle/>
        <a:p>
          <a:endParaRPr lang="en-US"/>
        </a:p>
      </dgm:t>
    </dgm:pt>
    <dgm:pt modelId="{F3333D5D-B58B-45D6-BC8E-4A8F23F58C7F}">
      <dgm:prSet custT="1"/>
      <dgm:spPr/>
      <dgm:t>
        <a:bodyPr/>
        <a:lstStyle/>
        <a:p>
          <a:r>
            <a:rPr lang="en-US" sz="2100" dirty="0"/>
            <a:t>Cardio Risk Predictor</a:t>
          </a:r>
        </a:p>
      </dgm:t>
    </dgm:pt>
    <dgm:pt modelId="{B0C866B5-45B3-4128-AFCD-2D728AAE2F46}" type="parTrans" cxnId="{13505F77-C81A-4121-9D6D-6BE7F1EB1287}">
      <dgm:prSet/>
      <dgm:spPr/>
      <dgm:t>
        <a:bodyPr/>
        <a:lstStyle/>
        <a:p>
          <a:endParaRPr lang="en-US"/>
        </a:p>
      </dgm:t>
    </dgm:pt>
    <dgm:pt modelId="{B46D2D66-C9A0-4E1B-8870-403578E67142}" type="sibTrans" cxnId="{13505F77-C81A-4121-9D6D-6BE7F1EB1287}">
      <dgm:prSet/>
      <dgm:spPr/>
      <dgm:t>
        <a:bodyPr/>
        <a:lstStyle/>
        <a:p>
          <a:endParaRPr lang="en-US"/>
        </a:p>
      </dgm:t>
    </dgm:pt>
    <dgm:pt modelId="{B5BF42C0-8D82-4BC8-A3E1-BF884914215E}">
      <dgm:prSet custT="1"/>
      <dgm:spPr>
        <a:solidFill>
          <a:srgbClr val="D8ED15"/>
        </a:solidFill>
      </dgm:spPr>
      <dgm:t>
        <a:bodyPr/>
        <a:lstStyle/>
        <a:p>
          <a:r>
            <a:rPr lang="en-US" sz="2000" dirty="0"/>
            <a:t>Geography Health Information</a:t>
          </a:r>
        </a:p>
      </dgm:t>
    </dgm:pt>
    <dgm:pt modelId="{F45BADC0-04E0-4C98-8040-4D03A4F948AA}" type="parTrans" cxnId="{FD51EB84-C8DA-4A5C-9D50-1CF58BA252E9}">
      <dgm:prSet/>
      <dgm:spPr/>
      <dgm:t>
        <a:bodyPr/>
        <a:lstStyle/>
        <a:p>
          <a:endParaRPr lang="en-US"/>
        </a:p>
      </dgm:t>
    </dgm:pt>
    <dgm:pt modelId="{7A987396-F178-4EDC-AA83-11D9D1B2361A}" type="sibTrans" cxnId="{FD51EB84-C8DA-4A5C-9D50-1CF58BA252E9}">
      <dgm:prSet/>
      <dgm:spPr/>
      <dgm:t>
        <a:bodyPr/>
        <a:lstStyle/>
        <a:p>
          <a:endParaRPr lang="en-US"/>
        </a:p>
      </dgm:t>
    </dgm:pt>
    <dgm:pt modelId="{698BC1E5-8F26-4D2C-8DB6-2978DF6BBC93}">
      <dgm:prSet custT="1"/>
      <dgm:spPr/>
      <dgm:t>
        <a:bodyPr/>
        <a:lstStyle/>
        <a:p>
          <a:r>
            <a:rPr lang="en-US" sz="2200" dirty="0"/>
            <a:t>Health Tips</a:t>
          </a:r>
        </a:p>
      </dgm:t>
    </dgm:pt>
    <dgm:pt modelId="{27E68BD7-8791-49E6-9836-FEC87BAAA926}" type="parTrans" cxnId="{80CAD4A7-55F3-455A-AC3D-FD31710F552E}">
      <dgm:prSet/>
      <dgm:spPr/>
      <dgm:t>
        <a:bodyPr/>
        <a:lstStyle/>
        <a:p>
          <a:endParaRPr lang="en-US"/>
        </a:p>
      </dgm:t>
    </dgm:pt>
    <dgm:pt modelId="{C2BFDC8F-D4EE-4C99-8AC2-FDF357094324}" type="sibTrans" cxnId="{80CAD4A7-55F3-455A-AC3D-FD31710F552E}">
      <dgm:prSet/>
      <dgm:spPr/>
      <dgm:t>
        <a:bodyPr/>
        <a:lstStyle/>
        <a:p>
          <a:endParaRPr lang="en-US"/>
        </a:p>
      </dgm:t>
    </dgm:pt>
    <dgm:pt modelId="{61A1FF1E-5421-4C2C-9E6B-7CF7C9F513CD}" type="pres">
      <dgm:prSet presAssocID="{3DB68CC3-3A0A-4F31-AD59-5A844EF862D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737AD5-943D-4BA9-80DE-0BC3C993C8A1}" type="pres">
      <dgm:prSet presAssocID="{698BC1E5-8F26-4D2C-8DB6-2978DF6BBC93}" presName="Accent5" presStyleCnt="0"/>
      <dgm:spPr/>
    </dgm:pt>
    <dgm:pt modelId="{30A35860-CFF3-4DDA-9EE1-600226474FE3}" type="pres">
      <dgm:prSet presAssocID="{698BC1E5-8F26-4D2C-8DB6-2978DF6BBC93}" presName="Accent" presStyleLbl="node1" presStyleIdx="0" presStyleCnt="10"/>
      <dgm:spPr/>
    </dgm:pt>
    <dgm:pt modelId="{CB70931C-74D2-4092-9381-B4D9B02CA047}" type="pres">
      <dgm:prSet presAssocID="{698BC1E5-8F26-4D2C-8DB6-2978DF6BBC93}" presName="ParentBackground5" presStyleCnt="0"/>
      <dgm:spPr/>
    </dgm:pt>
    <dgm:pt modelId="{A20963BA-60D3-4BDC-814E-46D0D273413C}" type="pres">
      <dgm:prSet presAssocID="{698BC1E5-8F26-4D2C-8DB6-2978DF6BBC93}" presName="ParentBackground" presStyleLbl="node1" presStyleIdx="1" presStyleCnt="10"/>
      <dgm:spPr/>
    </dgm:pt>
    <dgm:pt modelId="{348FE047-EAC5-4D75-A5D8-E906A85EAB24}" type="pres">
      <dgm:prSet presAssocID="{698BC1E5-8F26-4D2C-8DB6-2978DF6BBC93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51C44B68-53B7-4AD8-86F7-B5D629C53D28}" type="pres">
      <dgm:prSet presAssocID="{B5BF42C0-8D82-4BC8-A3E1-BF884914215E}" presName="Accent4" presStyleCnt="0"/>
      <dgm:spPr/>
    </dgm:pt>
    <dgm:pt modelId="{6493F946-6F04-4B5A-8BB5-914450C44B73}" type="pres">
      <dgm:prSet presAssocID="{B5BF42C0-8D82-4BC8-A3E1-BF884914215E}" presName="Accent" presStyleLbl="node1" presStyleIdx="2" presStyleCnt="10"/>
      <dgm:spPr/>
    </dgm:pt>
    <dgm:pt modelId="{47D9C70D-794D-4E87-B9BC-5BEA98089D88}" type="pres">
      <dgm:prSet presAssocID="{B5BF42C0-8D82-4BC8-A3E1-BF884914215E}" presName="ParentBackground4" presStyleCnt="0"/>
      <dgm:spPr/>
    </dgm:pt>
    <dgm:pt modelId="{B62E53B9-799B-4BE7-9E5F-5705D6EAE236}" type="pres">
      <dgm:prSet presAssocID="{B5BF42C0-8D82-4BC8-A3E1-BF884914215E}" presName="ParentBackground" presStyleLbl="node1" presStyleIdx="3" presStyleCnt="10"/>
      <dgm:spPr/>
    </dgm:pt>
    <dgm:pt modelId="{8C07EE65-6F2B-420E-88F8-E69BDF46C178}" type="pres">
      <dgm:prSet presAssocID="{B5BF42C0-8D82-4BC8-A3E1-BF884914215E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79519A9-09A7-4AA8-8F77-2A7EA2AA46E3}" type="pres">
      <dgm:prSet presAssocID="{F3333D5D-B58B-45D6-BC8E-4A8F23F58C7F}" presName="Accent3" presStyleCnt="0"/>
      <dgm:spPr/>
    </dgm:pt>
    <dgm:pt modelId="{7E7A2CDA-AE83-4184-8BB1-7DFB5C7067C9}" type="pres">
      <dgm:prSet presAssocID="{F3333D5D-B58B-45D6-BC8E-4A8F23F58C7F}" presName="Accent" presStyleLbl="node1" presStyleIdx="4" presStyleCnt="10"/>
      <dgm:spPr/>
    </dgm:pt>
    <dgm:pt modelId="{524A0E4F-3939-4097-BA0E-0D75471BC720}" type="pres">
      <dgm:prSet presAssocID="{F3333D5D-B58B-45D6-BC8E-4A8F23F58C7F}" presName="ParentBackground3" presStyleCnt="0"/>
      <dgm:spPr/>
    </dgm:pt>
    <dgm:pt modelId="{45E84405-B4BC-44B1-910F-C01979ADCDDC}" type="pres">
      <dgm:prSet presAssocID="{F3333D5D-B58B-45D6-BC8E-4A8F23F58C7F}" presName="ParentBackground" presStyleLbl="node1" presStyleIdx="5" presStyleCnt="10"/>
      <dgm:spPr/>
    </dgm:pt>
    <dgm:pt modelId="{99F1D54C-EDFC-4C81-AD5E-93A1158FDCB1}" type="pres">
      <dgm:prSet presAssocID="{F3333D5D-B58B-45D6-BC8E-4A8F23F58C7F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1C47B70-186D-47D4-B451-89F0CA5D26A5}" type="pres">
      <dgm:prSet presAssocID="{B67D8CD1-BCCA-4690-B4FF-3F74969AED99}" presName="Accent2" presStyleCnt="0"/>
      <dgm:spPr/>
    </dgm:pt>
    <dgm:pt modelId="{C21B8482-E18B-495C-A787-72DFBFE88438}" type="pres">
      <dgm:prSet presAssocID="{B67D8CD1-BCCA-4690-B4FF-3F74969AED99}" presName="Accent" presStyleLbl="node1" presStyleIdx="6" presStyleCnt="10"/>
      <dgm:spPr/>
    </dgm:pt>
    <dgm:pt modelId="{3109B5E0-8C42-4ADF-BEC1-54389B4995CB}" type="pres">
      <dgm:prSet presAssocID="{B67D8CD1-BCCA-4690-B4FF-3F74969AED99}" presName="ParentBackground2" presStyleCnt="0"/>
      <dgm:spPr/>
    </dgm:pt>
    <dgm:pt modelId="{B349ED28-C9BB-4AFC-9D5D-9E98DB7D806C}" type="pres">
      <dgm:prSet presAssocID="{B67D8CD1-BCCA-4690-B4FF-3F74969AED99}" presName="ParentBackground" presStyleLbl="node1" presStyleIdx="7" presStyleCnt="10"/>
      <dgm:spPr/>
    </dgm:pt>
    <dgm:pt modelId="{8643BA76-9604-48E2-95C7-04963DB16934}" type="pres">
      <dgm:prSet presAssocID="{B67D8CD1-BCCA-4690-B4FF-3F74969AED99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A5609AE-D198-4D1A-9CB3-62A2E0D1F275}" type="pres">
      <dgm:prSet presAssocID="{C1017A2E-5D59-4318-A571-24E2EFC006A7}" presName="Accent1" presStyleCnt="0"/>
      <dgm:spPr/>
    </dgm:pt>
    <dgm:pt modelId="{869FC303-CE8F-4E45-B09C-2EA6F463F944}" type="pres">
      <dgm:prSet presAssocID="{C1017A2E-5D59-4318-A571-24E2EFC006A7}" presName="Accent" presStyleLbl="node1" presStyleIdx="8" presStyleCnt="10"/>
      <dgm:spPr/>
    </dgm:pt>
    <dgm:pt modelId="{17A2A03F-17A1-4EA2-BBFF-92BF5F65848C}" type="pres">
      <dgm:prSet presAssocID="{C1017A2E-5D59-4318-A571-24E2EFC006A7}" presName="ParentBackground1" presStyleCnt="0"/>
      <dgm:spPr/>
    </dgm:pt>
    <dgm:pt modelId="{A0642056-5663-40A7-A472-0639E872E09B}" type="pres">
      <dgm:prSet presAssocID="{C1017A2E-5D59-4318-A571-24E2EFC006A7}" presName="ParentBackground" presStyleLbl="node1" presStyleIdx="9" presStyleCnt="10"/>
      <dgm:spPr/>
    </dgm:pt>
    <dgm:pt modelId="{7F083978-DD7D-4BB8-8575-C3D1FA320A99}" type="pres">
      <dgm:prSet presAssocID="{C1017A2E-5D59-4318-A571-24E2EFC006A7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73B3304-6170-4958-A005-3A64417B2CD8}" type="presOf" srcId="{698BC1E5-8F26-4D2C-8DB6-2978DF6BBC93}" destId="{A20963BA-60D3-4BDC-814E-46D0D273413C}" srcOrd="0" destOrd="0" presId="urn:microsoft.com/office/officeart/2018/layout/CircleProcess"/>
    <dgm:cxn modelId="{729E4725-57C0-47C1-9537-44C74ACD82C5}" type="presOf" srcId="{B67D8CD1-BCCA-4690-B4FF-3F74969AED99}" destId="{B349ED28-C9BB-4AFC-9D5D-9E98DB7D806C}" srcOrd="0" destOrd="0" presId="urn:microsoft.com/office/officeart/2018/layout/CircleProcess"/>
    <dgm:cxn modelId="{53583949-5C08-4E11-B795-F2C9B16E63B0}" type="presOf" srcId="{C1017A2E-5D59-4318-A571-24E2EFC006A7}" destId="{7F083978-DD7D-4BB8-8575-C3D1FA320A99}" srcOrd="1" destOrd="0" presId="urn:microsoft.com/office/officeart/2018/layout/CircleProcess"/>
    <dgm:cxn modelId="{13505F77-C81A-4121-9D6D-6BE7F1EB1287}" srcId="{3DB68CC3-3A0A-4F31-AD59-5A844EF862D1}" destId="{F3333D5D-B58B-45D6-BC8E-4A8F23F58C7F}" srcOrd="2" destOrd="0" parTransId="{B0C866B5-45B3-4128-AFCD-2D728AAE2F46}" sibTransId="{B46D2D66-C9A0-4E1B-8870-403578E67142}"/>
    <dgm:cxn modelId="{8080A57C-4DBB-4068-9D9E-BA5AF5F2386C}" type="presOf" srcId="{B5BF42C0-8D82-4BC8-A3E1-BF884914215E}" destId="{B62E53B9-799B-4BE7-9E5F-5705D6EAE236}" srcOrd="0" destOrd="0" presId="urn:microsoft.com/office/officeart/2018/layout/CircleProcess"/>
    <dgm:cxn modelId="{FD51EB84-C8DA-4A5C-9D50-1CF58BA252E9}" srcId="{3DB68CC3-3A0A-4F31-AD59-5A844EF862D1}" destId="{B5BF42C0-8D82-4BC8-A3E1-BF884914215E}" srcOrd="3" destOrd="0" parTransId="{F45BADC0-04E0-4C98-8040-4D03A4F948AA}" sibTransId="{7A987396-F178-4EDC-AA83-11D9D1B2361A}"/>
    <dgm:cxn modelId="{EEF2539A-718A-4A29-A534-E0B956D5D4D4}" type="presOf" srcId="{F3333D5D-B58B-45D6-BC8E-4A8F23F58C7F}" destId="{45E84405-B4BC-44B1-910F-C01979ADCDDC}" srcOrd="0" destOrd="0" presId="urn:microsoft.com/office/officeart/2018/layout/CircleProcess"/>
    <dgm:cxn modelId="{1FA8EC9E-D7CC-446F-BB3B-72AF29DAC630}" srcId="{3DB68CC3-3A0A-4F31-AD59-5A844EF862D1}" destId="{C1017A2E-5D59-4318-A571-24E2EFC006A7}" srcOrd="0" destOrd="0" parTransId="{4FDA2475-53D6-4D4A-A63B-B0E8DB48F23E}" sibTransId="{5D753E15-82AE-461B-8A87-4AEAEAA9E130}"/>
    <dgm:cxn modelId="{80CAD4A7-55F3-455A-AC3D-FD31710F552E}" srcId="{3DB68CC3-3A0A-4F31-AD59-5A844EF862D1}" destId="{698BC1E5-8F26-4D2C-8DB6-2978DF6BBC93}" srcOrd="4" destOrd="0" parTransId="{27E68BD7-8791-49E6-9836-FEC87BAAA926}" sibTransId="{C2BFDC8F-D4EE-4C99-8AC2-FDF357094324}"/>
    <dgm:cxn modelId="{09EC93B9-CA78-4985-9BB4-32015C2192DF}" type="presOf" srcId="{C1017A2E-5D59-4318-A571-24E2EFC006A7}" destId="{A0642056-5663-40A7-A472-0639E872E09B}" srcOrd="0" destOrd="0" presId="urn:microsoft.com/office/officeart/2018/layout/CircleProcess"/>
    <dgm:cxn modelId="{BF6767BA-A9D4-46A1-9105-4F43BC8A3620}" type="presOf" srcId="{3DB68CC3-3A0A-4F31-AD59-5A844EF862D1}" destId="{61A1FF1E-5421-4C2C-9E6B-7CF7C9F513CD}" srcOrd="0" destOrd="0" presId="urn:microsoft.com/office/officeart/2018/layout/CircleProcess"/>
    <dgm:cxn modelId="{530999CC-E53F-4858-B4F1-983AA0D223AC}" type="presOf" srcId="{B5BF42C0-8D82-4BC8-A3E1-BF884914215E}" destId="{8C07EE65-6F2B-420E-88F8-E69BDF46C178}" srcOrd="1" destOrd="0" presId="urn:microsoft.com/office/officeart/2018/layout/CircleProcess"/>
    <dgm:cxn modelId="{D0AB53DE-0469-4716-9893-6263449558FD}" type="presOf" srcId="{F3333D5D-B58B-45D6-BC8E-4A8F23F58C7F}" destId="{99F1D54C-EDFC-4C81-AD5E-93A1158FDCB1}" srcOrd="1" destOrd="0" presId="urn:microsoft.com/office/officeart/2018/layout/CircleProcess"/>
    <dgm:cxn modelId="{4D9D6AEA-783A-4BC0-8D9B-3DFEBDD73E35}" type="presOf" srcId="{B67D8CD1-BCCA-4690-B4FF-3F74969AED99}" destId="{8643BA76-9604-48E2-95C7-04963DB16934}" srcOrd="1" destOrd="0" presId="urn:microsoft.com/office/officeart/2018/layout/CircleProcess"/>
    <dgm:cxn modelId="{EBD3CCFC-1F00-42A8-981A-35D97FE8BD67}" srcId="{3DB68CC3-3A0A-4F31-AD59-5A844EF862D1}" destId="{B67D8CD1-BCCA-4690-B4FF-3F74969AED99}" srcOrd="1" destOrd="0" parTransId="{31383DA3-524F-43EE-A157-9A5EE06C84BD}" sibTransId="{F438C707-D06C-4845-8045-3486EF670EE5}"/>
    <dgm:cxn modelId="{9E503CFF-7D28-4AE1-BA50-28D5E9F01966}" type="presOf" srcId="{698BC1E5-8F26-4D2C-8DB6-2978DF6BBC93}" destId="{348FE047-EAC5-4D75-A5D8-E906A85EAB24}" srcOrd="1" destOrd="0" presId="urn:microsoft.com/office/officeart/2018/layout/CircleProcess"/>
    <dgm:cxn modelId="{1F843D4E-D089-4A6B-9A60-1290F88D33B0}" type="presParOf" srcId="{61A1FF1E-5421-4C2C-9E6B-7CF7C9F513CD}" destId="{A2737AD5-943D-4BA9-80DE-0BC3C993C8A1}" srcOrd="0" destOrd="0" presId="urn:microsoft.com/office/officeart/2018/layout/CircleProcess"/>
    <dgm:cxn modelId="{07295D91-7375-497F-A9E4-DC452B06F366}" type="presParOf" srcId="{A2737AD5-943D-4BA9-80DE-0BC3C993C8A1}" destId="{30A35860-CFF3-4DDA-9EE1-600226474FE3}" srcOrd="0" destOrd="0" presId="urn:microsoft.com/office/officeart/2018/layout/CircleProcess"/>
    <dgm:cxn modelId="{11F7F13B-9FF3-4968-BD0F-DA010A4439E2}" type="presParOf" srcId="{61A1FF1E-5421-4C2C-9E6B-7CF7C9F513CD}" destId="{CB70931C-74D2-4092-9381-B4D9B02CA047}" srcOrd="1" destOrd="0" presId="urn:microsoft.com/office/officeart/2018/layout/CircleProcess"/>
    <dgm:cxn modelId="{F4FEEE17-3908-49B9-9AC8-3A070ACD9B33}" type="presParOf" srcId="{CB70931C-74D2-4092-9381-B4D9B02CA047}" destId="{A20963BA-60D3-4BDC-814E-46D0D273413C}" srcOrd="0" destOrd="0" presId="urn:microsoft.com/office/officeart/2018/layout/CircleProcess"/>
    <dgm:cxn modelId="{F01AAF2E-949B-4963-8420-12A6D2C11F1F}" type="presParOf" srcId="{61A1FF1E-5421-4C2C-9E6B-7CF7C9F513CD}" destId="{348FE047-EAC5-4D75-A5D8-E906A85EAB24}" srcOrd="2" destOrd="0" presId="urn:microsoft.com/office/officeart/2018/layout/CircleProcess"/>
    <dgm:cxn modelId="{C54E320A-850C-4415-97BF-2CD577802B5E}" type="presParOf" srcId="{61A1FF1E-5421-4C2C-9E6B-7CF7C9F513CD}" destId="{51C44B68-53B7-4AD8-86F7-B5D629C53D28}" srcOrd="3" destOrd="0" presId="urn:microsoft.com/office/officeart/2018/layout/CircleProcess"/>
    <dgm:cxn modelId="{8DC748B1-9B2C-4259-81F0-1DA2125B7F82}" type="presParOf" srcId="{51C44B68-53B7-4AD8-86F7-B5D629C53D28}" destId="{6493F946-6F04-4B5A-8BB5-914450C44B73}" srcOrd="0" destOrd="0" presId="urn:microsoft.com/office/officeart/2018/layout/CircleProcess"/>
    <dgm:cxn modelId="{081753AB-0795-4954-91AD-9A02DDE0F6DE}" type="presParOf" srcId="{61A1FF1E-5421-4C2C-9E6B-7CF7C9F513CD}" destId="{47D9C70D-794D-4E87-B9BC-5BEA98089D88}" srcOrd="4" destOrd="0" presId="urn:microsoft.com/office/officeart/2018/layout/CircleProcess"/>
    <dgm:cxn modelId="{67F17CD9-5E0D-4223-99B8-A50755DA7510}" type="presParOf" srcId="{47D9C70D-794D-4E87-B9BC-5BEA98089D88}" destId="{B62E53B9-799B-4BE7-9E5F-5705D6EAE236}" srcOrd="0" destOrd="0" presId="urn:microsoft.com/office/officeart/2018/layout/CircleProcess"/>
    <dgm:cxn modelId="{23624296-3D9E-4A14-93F3-5F6364137EB1}" type="presParOf" srcId="{61A1FF1E-5421-4C2C-9E6B-7CF7C9F513CD}" destId="{8C07EE65-6F2B-420E-88F8-E69BDF46C178}" srcOrd="5" destOrd="0" presId="urn:microsoft.com/office/officeart/2018/layout/CircleProcess"/>
    <dgm:cxn modelId="{514BE369-CF00-42FE-BBFE-6F2B3BC33BA6}" type="presParOf" srcId="{61A1FF1E-5421-4C2C-9E6B-7CF7C9F513CD}" destId="{679519A9-09A7-4AA8-8F77-2A7EA2AA46E3}" srcOrd="6" destOrd="0" presId="urn:microsoft.com/office/officeart/2018/layout/CircleProcess"/>
    <dgm:cxn modelId="{964890C5-56CD-4FB7-AC09-E09AB95D2971}" type="presParOf" srcId="{679519A9-09A7-4AA8-8F77-2A7EA2AA46E3}" destId="{7E7A2CDA-AE83-4184-8BB1-7DFB5C7067C9}" srcOrd="0" destOrd="0" presId="urn:microsoft.com/office/officeart/2018/layout/CircleProcess"/>
    <dgm:cxn modelId="{1B2139A1-64C5-4E0E-B068-3BDCC20E37CC}" type="presParOf" srcId="{61A1FF1E-5421-4C2C-9E6B-7CF7C9F513CD}" destId="{524A0E4F-3939-4097-BA0E-0D75471BC720}" srcOrd="7" destOrd="0" presId="urn:microsoft.com/office/officeart/2018/layout/CircleProcess"/>
    <dgm:cxn modelId="{ACA64727-2E2C-4A2B-BDE0-15500EDB62D2}" type="presParOf" srcId="{524A0E4F-3939-4097-BA0E-0D75471BC720}" destId="{45E84405-B4BC-44B1-910F-C01979ADCDDC}" srcOrd="0" destOrd="0" presId="urn:microsoft.com/office/officeart/2018/layout/CircleProcess"/>
    <dgm:cxn modelId="{D58BBF98-D734-4F5E-97AE-1D7A5FDA35E7}" type="presParOf" srcId="{61A1FF1E-5421-4C2C-9E6B-7CF7C9F513CD}" destId="{99F1D54C-EDFC-4C81-AD5E-93A1158FDCB1}" srcOrd="8" destOrd="0" presId="urn:microsoft.com/office/officeart/2018/layout/CircleProcess"/>
    <dgm:cxn modelId="{BF292AB3-BC4D-4C03-9B8E-C3678C4A3800}" type="presParOf" srcId="{61A1FF1E-5421-4C2C-9E6B-7CF7C9F513CD}" destId="{41C47B70-186D-47D4-B451-89F0CA5D26A5}" srcOrd="9" destOrd="0" presId="urn:microsoft.com/office/officeart/2018/layout/CircleProcess"/>
    <dgm:cxn modelId="{BF96EE92-CB55-4A4F-9FAA-389AD2DC5177}" type="presParOf" srcId="{41C47B70-186D-47D4-B451-89F0CA5D26A5}" destId="{C21B8482-E18B-495C-A787-72DFBFE88438}" srcOrd="0" destOrd="0" presId="urn:microsoft.com/office/officeart/2018/layout/CircleProcess"/>
    <dgm:cxn modelId="{64E39BB2-2338-4AD7-9A6B-3BCF2B15FA98}" type="presParOf" srcId="{61A1FF1E-5421-4C2C-9E6B-7CF7C9F513CD}" destId="{3109B5E0-8C42-4ADF-BEC1-54389B4995CB}" srcOrd="10" destOrd="0" presId="urn:microsoft.com/office/officeart/2018/layout/CircleProcess"/>
    <dgm:cxn modelId="{509DE1CC-3368-4A1E-A08E-9D6082477623}" type="presParOf" srcId="{3109B5E0-8C42-4ADF-BEC1-54389B4995CB}" destId="{B349ED28-C9BB-4AFC-9D5D-9E98DB7D806C}" srcOrd="0" destOrd="0" presId="urn:microsoft.com/office/officeart/2018/layout/CircleProcess"/>
    <dgm:cxn modelId="{1C2043F0-430F-428B-BAFA-A35A34CF39D5}" type="presParOf" srcId="{61A1FF1E-5421-4C2C-9E6B-7CF7C9F513CD}" destId="{8643BA76-9604-48E2-95C7-04963DB16934}" srcOrd="11" destOrd="0" presId="urn:microsoft.com/office/officeart/2018/layout/CircleProcess"/>
    <dgm:cxn modelId="{9C3AB625-31DB-4DFE-812D-991907CF3B0A}" type="presParOf" srcId="{61A1FF1E-5421-4C2C-9E6B-7CF7C9F513CD}" destId="{CA5609AE-D198-4D1A-9CB3-62A2E0D1F275}" srcOrd="12" destOrd="0" presId="urn:microsoft.com/office/officeart/2018/layout/CircleProcess"/>
    <dgm:cxn modelId="{A3766D27-8044-4AEC-B03B-387AE9B8386C}" type="presParOf" srcId="{CA5609AE-D198-4D1A-9CB3-62A2E0D1F275}" destId="{869FC303-CE8F-4E45-B09C-2EA6F463F944}" srcOrd="0" destOrd="0" presId="urn:microsoft.com/office/officeart/2018/layout/CircleProcess"/>
    <dgm:cxn modelId="{3B439371-BCB0-491E-B110-9839070E32F7}" type="presParOf" srcId="{61A1FF1E-5421-4C2C-9E6B-7CF7C9F513CD}" destId="{17A2A03F-17A1-4EA2-BBFF-92BF5F65848C}" srcOrd="13" destOrd="0" presId="urn:microsoft.com/office/officeart/2018/layout/CircleProcess"/>
    <dgm:cxn modelId="{55790366-7777-4903-9100-C7A5AB709D10}" type="presParOf" srcId="{17A2A03F-17A1-4EA2-BBFF-92BF5F65848C}" destId="{A0642056-5663-40A7-A472-0639E872E09B}" srcOrd="0" destOrd="0" presId="urn:microsoft.com/office/officeart/2018/layout/CircleProcess"/>
    <dgm:cxn modelId="{C7EBD355-37D0-4D7D-A29E-BA10EB54EAE7}" type="presParOf" srcId="{61A1FF1E-5421-4C2C-9E6B-7CF7C9F513CD}" destId="{7F083978-DD7D-4BB8-8575-C3D1FA320A99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02C5E5-24EF-4E13-B3D4-2BD924ED2C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F23ADD-80B5-45BA-B903-C30D336C09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Anonymous</a:t>
          </a:r>
        </a:p>
      </dgm:t>
    </dgm:pt>
    <dgm:pt modelId="{69BCB40C-3052-4A35-B8D2-2FA6A0A89F30}" type="parTrans" cxnId="{BE63AB85-888E-4028-8D6F-4D735143BA44}">
      <dgm:prSet/>
      <dgm:spPr/>
      <dgm:t>
        <a:bodyPr/>
        <a:lstStyle/>
        <a:p>
          <a:endParaRPr lang="en-US"/>
        </a:p>
      </dgm:t>
    </dgm:pt>
    <dgm:pt modelId="{72A3FABF-5314-4A6F-B9C4-6F5F11ED1B2C}" type="sibTrans" cxnId="{BE63AB85-888E-4028-8D6F-4D735143BA44}">
      <dgm:prSet/>
      <dgm:spPr/>
      <dgm:t>
        <a:bodyPr/>
        <a:lstStyle/>
        <a:p>
          <a:endParaRPr lang="en-US"/>
        </a:p>
      </dgm:t>
    </dgm:pt>
    <dgm:pt modelId="{1E3EAC86-AB2B-447D-978A-21865496E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Responsive </a:t>
          </a:r>
        </a:p>
      </dgm:t>
    </dgm:pt>
    <dgm:pt modelId="{09473E98-53F4-47A1-A6A9-1A8F918EA0B7}" type="parTrans" cxnId="{F8D22612-CD31-435E-9C73-82D60BBE84F0}">
      <dgm:prSet/>
      <dgm:spPr/>
      <dgm:t>
        <a:bodyPr/>
        <a:lstStyle/>
        <a:p>
          <a:endParaRPr lang="en-US"/>
        </a:p>
      </dgm:t>
    </dgm:pt>
    <dgm:pt modelId="{A1221B9E-189E-4024-8A82-BEED0D9CDCA1}" type="sibTrans" cxnId="{F8D22612-CD31-435E-9C73-82D60BBE84F0}">
      <dgm:prSet/>
      <dgm:spPr/>
      <dgm:t>
        <a:bodyPr/>
        <a:lstStyle/>
        <a:p>
          <a:endParaRPr lang="en-US"/>
        </a:p>
      </dgm:t>
    </dgm:pt>
    <dgm:pt modelId="{C5AA351F-A093-439B-9AC6-BB854A6AA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 Access</a:t>
          </a:r>
        </a:p>
      </dgm:t>
    </dgm:pt>
    <dgm:pt modelId="{6DE634CC-CAF2-4426-9AE1-11FF22A0DB81}" type="parTrans" cxnId="{18E29973-B373-43B2-AD44-E5CE735CD03F}">
      <dgm:prSet/>
      <dgm:spPr/>
      <dgm:t>
        <a:bodyPr/>
        <a:lstStyle/>
        <a:p>
          <a:endParaRPr lang="en-US"/>
        </a:p>
      </dgm:t>
    </dgm:pt>
    <dgm:pt modelId="{33745F94-4DBE-42A9-9BB2-FD0F3F934F83}" type="sibTrans" cxnId="{18E29973-B373-43B2-AD44-E5CE735CD03F}">
      <dgm:prSet/>
      <dgm:spPr/>
      <dgm:t>
        <a:bodyPr/>
        <a:lstStyle/>
        <a:p>
          <a:endParaRPr lang="en-US"/>
        </a:p>
      </dgm:t>
    </dgm:pt>
    <dgm:pt modelId="{1F15B108-1C8C-4A6E-9896-7608B0D02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Initial Investment</a:t>
          </a:r>
        </a:p>
      </dgm:t>
    </dgm:pt>
    <dgm:pt modelId="{E5BAD85A-1913-4CDF-BA96-4B126BDA4749}" type="parTrans" cxnId="{1483986D-C75F-460B-8AD2-F2CEABAE5D23}">
      <dgm:prSet/>
      <dgm:spPr/>
      <dgm:t>
        <a:bodyPr/>
        <a:lstStyle/>
        <a:p>
          <a:endParaRPr lang="en-US"/>
        </a:p>
      </dgm:t>
    </dgm:pt>
    <dgm:pt modelId="{C7B4C0E8-2895-4270-A6BB-F66021C561D6}" type="sibTrans" cxnId="{1483986D-C75F-460B-8AD2-F2CEABAE5D23}">
      <dgm:prSet/>
      <dgm:spPr/>
      <dgm:t>
        <a:bodyPr/>
        <a:lstStyle/>
        <a:p>
          <a:endParaRPr lang="en-US"/>
        </a:p>
      </dgm:t>
    </dgm:pt>
    <dgm:pt modelId="{9EBA771C-C6E3-4DAE-8370-C26E63D49881}" type="pres">
      <dgm:prSet presAssocID="{8202C5E5-24EF-4E13-B3D4-2BD924ED2C81}" presName="root" presStyleCnt="0">
        <dgm:presLayoutVars>
          <dgm:dir/>
          <dgm:resizeHandles val="exact"/>
        </dgm:presLayoutVars>
      </dgm:prSet>
      <dgm:spPr/>
    </dgm:pt>
    <dgm:pt modelId="{714D4B62-D81E-466C-A06A-9DD46ED84687}" type="pres">
      <dgm:prSet presAssocID="{90F23ADD-80B5-45BA-B903-C30D336C0908}" presName="compNode" presStyleCnt="0"/>
      <dgm:spPr/>
    </dgm:pt>
    <dgm:pt modelId="{3DA74B2A-C82A-402A-91A0-D7083FF93C04}" type="pres">
      <dgm:prSet presAssocID="{90F23ADD-80B5-45BA-B903-C30D336C090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9C9F19F-5A1F-4569-A9FF-2439213D23C9}" type="pres">
      <dgm:prSet presAssocID="{90F23ADD-80B5-45BA-B903-C30D336C0908}" presName="spaceRect" presStyleCnt="0"/>
      <dgm:spPr/>
    </dgm:pt>
    <dgm:pt modelId="{52A6355F-29B4-4F7F-ABE7-5372A1F467E7}" type="pres">
      <dgm:prSet presAssocID="{90F23ADD-80B5-45BA-B903-C30D336C0908}" presName="textRect" presStyleLbl="revTx" presStyleIdx="0" presStyleCnt="4">
        <dgm:presLayoutVars>
          <dgm:chMax val="1"/>
          <dgm:chPref val="1"/>
        </dgm:presLayoutVars>
      </dgm:prSet>
      <dgm:spPr/>
    </dgm:pt>
    <dgm:pt modelId="{1A96DFC3-3366-4A1E-A654-C6C2EB0C62C7}" type="pres">
      <dgm:prSet presAssocID="{72A3FABF-5314-4A6F-B9C4-6F5F11ED1B2C}" presName="sibTrans" presStyleCnt="0"/>
      <dgm:spPr/>
    </dgm:pt>
    <dgm:pt modelId="{B4E5B1DA-DAEC-4C65-9DEF-81A2D1BBB059}" type="pres">
      <dgm:prSet presAssocID="{1E3EAC86-AB2B-447D-978A-21865496ED26}" presName="compNode" presStyleCnt="0"/>
      <dgm:spPr/>
    </dgm:pt>
    <dgm:pt modelId="{2B83648B-DB21-45ED-9B2C-92FA6C5B3B27}" type="pres">
      <dgm:prSet presAssocID="{1E3EAC86-AB2B-447D-978A-21865496ED2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4AA478BC-AA34-451D-B6F4-26BCCC4E3C3A}" type="pres">
      <dgm:prSet presAssocID="{1E3EAC86-AB2B-447D-978A-21865496ED26}" presName="spaceRect" presStyleCnt="0"/>
      <dgm:spPr/>
    </dgm:pt>
    <dgm:pt modelId="{76B29FD6-329F-43D1-BFC1-1B409EF1207B}" type="pres">
      <dgm:prSet presAssocID="{1E3EAC86-AB2B-447D-978A-21865496ED26}" presName="textRect" presStyleLbl="revTx" presStyleIdx="1" presStyleCnt="4">
        <dgm:presLayoutVars>
          <dgm:chMax val="1"/>
          <dgm:chPref val="1"/>
        </dgm:presLayoutVars>
      </dgm:prSet>
      <dgm:spPr/>
    </dgm:pt>
    <dgm:pt modelId="{42B49F5B-3365-4261-996B-B8588180795A}" type="pres">
      <dgm:prSet presAssocID="{A1221B9E-189E-4024-8A82-BEED0D9CDCA1}" presName="sibTrans" presStyleCnt="0"/>
      <dgm:spPr/>
    </dgm:pt>
    <dgm:pt modelId="{B79FD313-7BAB-4386-8D33-1FA469EC6A57}" type="pres">
      <dgm:prSet presAssocID="{C5AA351F-A093-439B-9AC6-BB854A6AA1EA}" presName="compNode" presStyleCnt="0"/>
      <dgm:spPr/>
    </dgm:pt>
    <dgm:pt modelId="{4E497B30-6943-467A-8AFC-A0A4D68CBDC4}" type="pres">
      <dgm:prSet presAssocID="{C5AA351F-A093-439B-9AC6-BB854A6AA1EA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ED27DE0-BD10-46C7-BBBB-138230CADFDC}" type="pres">
      <dgm:prSet presAssocID="{C5AA351F-A093-439B-9AC6-BB854A6AA1EA}" presName="spaceRect" presStyleCnt="0"/>
      <dgm:spPr/>
    </dgm:pt>
    <dgm:pt modelId="{DB1A4BF8-6F0A-4235-8B29-7F6D0874F657}" type="pres">
      <dgm:prSet presAssocID="{C5AA351F-A093-439B-9AC6-BB854A6AA1EA}" presName="textRect" presStyleLbl="revTx" presStyleIdx="2" presStyleCnt="4">
        <dgm:presLayoutVars>
          <dgm:chMax val="1"/>
          <dgm:chPref val="1"/>
        </dgm:presLayoutVars>
      </dgm:prSet>
      <dgm:spPr/>
    </dgm:pt>
    <dgm:pt modelId="{652BD9A7-7736-4D99-8703-8E90085BAC69}" type="pres">
      <dgm:prSet presAssocID="{33745F94-4DBE-42A9-9BB2-FD0F3F934F83}" presName="sibTrans" presStyleCnt="0"/>
      <dgm:spPr/>
    </dgm:pt>
    <dgm:pt modelId="{F69D8142-69AF-4BEC-AE8D-2F029CABA70E}" type="pres">
      <dgm:prSet presAssocID="{1F15B108-1C8C-4A6E-9896-7608B0D02227}" presName="compNode" presStyleCnt="0"/>
      <dgm:spPr/>
    </dgm:pt>
    <dgm:pt modelId="{A18435F1-2298-4E41-B732-D83A9E483A42}" type="pres">
      <dgm:prSet presAssocID="{1F15B108-1C8C-4A6E-9896-7608B0D02227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34A71512-9057-402D-B34E-47AB66593A32}" type="pres">
      <dgm:prSet presAssocID="{1F15B108-1C8C-4A6E-9896-7608B0D02227}" presName="spaceRect" presStyleCnt="0"/>
      <dgm:spPr/>
    </dgm:pt>
    <dgm:pt modelId="{B16F30CA-5722-4A1C-99B0-0B5E070EAA60}" type="pres">
      <dgm:prSet presAssocID="{1F15B108-1C8C-4A6E-9896-7608B0D022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D22612-CD31-435E-9C73-82D60BBE84F0}" srcId="{8202C5E5-24EF-4E13-B3D4-2BD924ED2C81}" destId="{1E3EAC86-AB2B-447D-978A-21865496ED26}" srcOrd="1" destOrd="0" parTransId="{09473E98-53F4-47A1-A6A9-1A8F918EA0B7}" sibTransId="{A1221B9E-189E-4024-8A82-BEED0D9CDCA1}"/>
    <dgm:cxn modelId="{D285273B-648F-4710-8AF7-793F111667DC}" type="presOf" srcId="{C5AA351F-A093-439B-9AC6-BB854A6AA1EA}" destId="{DB1A4BF8-6F0A-4235-8B29-7F6D0874F657}" srcOrd="0" destOrd="0" presId="urn:microsoft.com/office/officeart/2018/2/layout/IconLabelList"/>
    <dgm:cxn modelId="{EF565B43-5064-458D-B867-C690D2E44394}" type="presOf" srcId="{1E3EAC86-AB2B-447D-978A-21865496ED26}" destId="{76B29FD6-329F-43D1-BFC1-1B409EF1207B}" srcOrd="0" destOrd="0" presId="urn:microsoft.com/office/officeart/2018/2/layout/IconLabelList"/>
    <dgm:cxn modelId="{1483986D-C75F-460B-8AD2-F2CEABAE5D23}" srcId="{8202C5E5-24EF-4E13-B3D4-2BD924ED2C81}" destId="{1F15B108-1C8C-4A6E-9896-7608B0D02227}" srcOrd="3" destOrd="0" parTransId="{E5BAD85A-1913-4CDF-BA96-4B126BDA4749}" sibTransId="{C7B4C0E8-2895-4270-A6BB-F66021C561D6}"/>
    <dgm:cxn modelId="{18E29973-B373-43B2-AD44-E5CE735CD03F}" srcId="{8202C5E5-24EF-4E13-B3D4-2BD924ED2C81}" destId="{C5AA351F-A093-439B-9AC6-BB854A6AA1EA}" srcOrd="2" destOrd="0" parTransId="{6DE634CC-CAF2-4426-9AE1-11FF22A0DB81}" sibTransId="{33745F94-4DBE-42A9-9BB2-FD0F3F934F83}"/>
    <dgm:cxn modelId="{BE63AB85-888E-4028-8D6F-4D735143BA44}" srcId="{8202C5E5-24EF-4E13-B3D4-2BD924ED2C81}" destId="{90F23ADD-80B5-45BA-B903-C30D336C0908}" srcOrd="0" destOrd="0" parTransId="{69BCB40C-3052-4A35-B8D2-2FA6A0A89F30}" sibTransId="{72A3FABF-5314-4A6F-B9C4-6F5F11ED1B2C}"/>
    <dgm:cxn modelId="{A91AF78A-5A44-4E14-A8E0-17EA1CD82368}" type="presOf" srcId="{1F15B108-1C8C-4A6E-9896-7608B0D02227}" destId="{B16F30CA-5722-4A1C-99B0-0B5E070EAA60}" srcOrd="0" destOrd="0" presId="urn:microsoft.com/office/officeart/2018/2/layout/IconLabelList"/>
    <dgm:cxn modelId="{8037E39E-E634-4C13-A345-CC46AD5D466C}" type="presOf" srcId="{8202C5E5-24EF-4E13-B3D4-2BD924ED2C81}" destId="{9EBA771C-C6E3-4DAE-8370-C26E63D49881}" srcOrd="0" destOrd="0" presId="urn:microsoft.com/office/officeart/2018/2/layout/IconLabelList"/>
    <dgm:cxn modelId="{975C05AE-7B54-4A23-B619-27D67E885BFA}" type="presOf" srcId="{90F23ADD-80B5-45BA-B903-C30D336C0908}" destId="{52A6355F-29B4-4F7F-ABE7-5372A1F467E7}" srcOrd="0" destOrd="0" presId="urn:microsoft.com/office/officeart/2018/2/layout/IconLabelList"/>
    <dgm:cxn modelId="{54A7177F-30B0-4BB0-86F2-51D00FA12F3C}" type="presParOf" srcId="{9EBA771C-C6E3-4DAE-8370-C26E63D49881}" destId="{714D4B62-D81E-466C-A06A-9DD46ED84687}" srcOrd="0" destOrd="0" presId="urn:microsoft.com/office/officeart/2018/2/layout/IconLabelList"/>
    <dgm:cxn modelId="{E8B414AB-12D1-41E2-8B7D-BFDF8F083599}" type="presParOf" srcId="{714D4B62-D81E-466C-A06A-9DD46ED84687}" destId="{3DA74B2A-C82A-402A-91A0-D7083FF93C04}" srcOrd="0" destOrd="0" presId="urn:microsoft.com/office/officeart/2018/2/layout/IconLabelList"/>
    <dgm:cxn modelId="{1CF54DF0-2544-4576-B57C-55AC192F2A88}" type="presParOf" srcId="{714D4B62-D81E-466C-A06A-9DD46ED84687}" destId="{39C9F19F-5A1F-4569-A9FF-2439213D23C9}" srcOrd="1" destOrd="0" presId="urn:microsoft.com/office/officeart/2018/2/layout/IconLabelList"/>
    <dgm:cxn modelId="{C5B65799-E360-482E-981F-5F9850983405}" type="presParOf" srcId="{714D4B62-D81E-466C-A06A-9DD46ED84687}" destId="{52A6355F-29B4-4F7F-ABE7-5372A1F467E7}" srcOrd="2" destOrd="0" presId="urn:microsoft.com/office/officeart/2018/2/layout/IconLabelList"/>
    <dgm:cxn modelId="{5E817993-6F8A-4202-A34C-559A61021823}" type="presParOf" srcId="{9EBA771C-C6E3-4DAE-8370-C26E63D49881}" destId="{1A96DFC3-3366-4A1E-A654-C6C2EB0C62C7}" srcOrd="1" destOrd="0" presId="urn:microsoft.com/office/officeart/2018/2/layout/IconLabelList"/>
    <dgm:cxn modelId="{E9F3B95A-3305-4969-8E65-05FC8ABC684C}" type="presParOf" srcId="{9EBA771C-C6E3-4DAE-8370-C26E63D49881}" destId="{B4E5B1DA-DAEC-4C65-9DEF-81A2D1BBB059}" srcOrd="2" destOrd="0" presId="urn:microsoft.com/office/officeart/2018/2/layout/IconLabelList"/>
    <dgm:cxn modelId="{4605D1D8-F2CF-4308-B9BB-C6AF3964B87A}" type="presParOf" srcId="{B4E5B1DA-DAEC-4C65-9DEF-81A2D1BBB059}" destId="{2B83648B-DB21-45ED-9B2C-92FA6C5B3B27}" srcOrd="0" destOrd="0" presId="urn:microsoft.com/office/officeart/2018/2/layout/IconLabelList"/>
    <dgm:cxn modelId="{18A86615-8145-4EF1-9BDC-B372EC873D9A}" type="presParOf" srcId="{B4E5B1DA-DAEC-4C65-9DEF-81A2D1BBB059}" destId="{4AA478BC-AA34-451D-B6F4-26BCCC4E3C3A}" srcOrd="1" destOrd="0" presId="urn:microsoft.com/office/officeart/2018/2/layout/IconLabelList"/>
    <dgm:cxn modelId="{90FB78F9-06F8-401D-8E2B-5914E39CCFC7}" type="presParOf" srcId="{B4E5B1DA-DAEC-4C65-9DEF-81A2D1BBB059}" destId="{76B29FD6-329F-43D1-BFC1-1B409EF1207B}" srcOrd="2" destOrd="0" presId="urn:microsoft.com/office/officeart/2018/2/layout/IconLabelList"/>
    <dgm:cxn modelId="{2903BB23-F835-4358-A2A2-7BB24DBF9C5B}" type="presParOf" srcId="{9EBA771C-C6E3-4DAE-8370-C26E63D49881}" destId="{42B49F5B-3365-4261-996B-B8588180795A}" srcOrd="3" destOrd="0" presId="urn:microsoft.com/office/officeart/2018/2/layout/IconLabelList"/>
    <dgm:cxn modelId="{49F8DAE4-C011-4F9E-82D3-DB6526092858}" type="presParOf" srcId="{9EBA771C-C6E3-4DAE-8370-C26E63D49881}" destId="{B79FD313-7BAB-4386-8D33-1FA469EC6A57}" srcOrd="4" destOrd="0" presId="urn:microsoft.com/office/officeart/2018/2/layout/IconLabelList"/>
    <dgm:cxn modelId="{C236F039-7856-4746-ADD3-7E6C8E9D4EE6}" type="presParOf" srcId="{B79FD313-7BAB-4386-8D33-1FA469EC6A57}" destId="{4E497B30-6943-467A-8AFC-A0A4D68CBDC4}" srcOrd="0" destOrd="0" presId="urn:microsoft.com/office/officeart/2018/2/layout/IconLabelList"/>
    <dgm:cxn modelId="{AA75901A-FA47-4D48-9474-098B0A4F7E9B}" type="presParOf" srcId="{B79FD313-7BAB-4386-8D33-1FA469EC6A57}" destId="{5ED27DE0-BD10-46C7-BBBB-138230CADFDC}" srcOrd="1" destOrd="0" presId="urn:microsoft.com/office/officeart/2018/2/layout/IconLabelList"/>
    <dgm:cxn modelId="{2C3AF886-D264-420E-A561-2A24D83BF6D7}" type="presParOf" srcId="{B79FD313-7BAB-4386-8D33-1FA469EC6A57}" destId="{DB1A4BF8-6F0A-4235-8B29-7F6D0874F657}" srcOrd="2" destOrd="0" presId="urn:microsoft.com/office/officeart/2018/2/layout/IconLabelList"/>
    <dgm:cxn modelId="{AA05E019-A549-4F35-BE53-ED1DF98C6FB9}" type="presParOf" srcId="{9EBA771C-C6E3-4DAE-8370-C26E63D49881}" destId="{652BD9A7-7736-4D99-8703-8E90085BAC69}" srcOrd="5" destOrd="0" presId="urn:microsoft.com/office/officeart/2018/2/layout/IconLabelList"/>
    <dgm:cxn modelId="{CCCD975D-E611-4129-85D6-C295EBDFA6BC}" type="presParOf" srcId="{9EBA771C-C6E3-4DAE-8370-C26E63D49881}" destId="{F69D8142-69AF-4BEC-AE8D-2F029CABA70E}" srcOrd="6" destOrd="0" presId="urn:microsoft.com/office/officeart/2018/2/layout/IconLabelList"/>
    <dgm:cxn modelId="{D9ED1C75-6718-46C7-85E2-302997A3E974}" type="presParOf" srcId="{F69D8142-69AF-4BEC-AE8D-2F029CABA70E}" destId="{A18435F1-2298-4E41-B732-D83A9E483A42}" srcOrd="0" destOrd="0" presId="urn:microsoft.com/office/officeart/2018/2/layout/IconLabelList"/>
    <dgm:cxn modelId="{70302816-4863-4929-AD00-54E6F25356E3}" type="presParOf" srcId="{F69D8142-69AF-4BEC-AE8D-2F029CABA70E}" destId="{34A71512-9057-402D-B34E-47AB66593A32}" srcOrd="1" destOrd="0" presId="urn:microsoft.com/office/officeart/2018/2/layout/IconLabelList"/>
    <dgm:cxn modelId="{E4772455-B452-4B8D-AE1C-94EE7EBFBB46}" type="presParOf" srcId="{F69D8142-69AF-4BEC-AE8D-2F029CABA70E}" destId="{B16F30CA-5722-4A1C-99B0-0B5E070EAA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F59689-7EF1-41B7-BCEC-67F1E5CB3871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C371CA-B3D8-4946-A15C-30FF780DE8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Appointment</a:t>
          </a:r>
        </a:p>
      </dgm:t>
    </dgm:pt>
    <dgm:pt modelId="{FE865829-97CE-4B31-8B57-7EF4ACB02E3A}" type="parTrans" cxnId="{E08E63DA-6AE1-4A68-BC89-908E5B6F1A54}">
      <dgm:prSet/>
      <dgm:spPr/>
      <dgm:t>
        <a:bodyPr/>
        <a:lstStyle/>
        <a:p>
          <a:endParaRPr lang="en-US"/>
        </a:p>
      </dgm:t>
    </dgm:pt>
    <dgm:pt modelId="{559DFE63-37FA-4FC3-BAE8-EEEA3B4E37EE}" type="sibTrans" cxnId="{E08E63DA-6AE1-4A68-BC89-908E5B6F1A54}">
      <dgm:prSet/>
      <dgm:spPr/>
      <dgm:t>
        <a:bodyPr/>
        <a:lstStyle/>
        <a:p>
          <a:endParaRPr lang="en-US"/>
        </a:p>
      </dgm:t>
    </dgm:pt>
    <dgm:pt modelId="{B830DD03-FC38-4084-BF3E-AE04C0564C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</a:t>
          </a:r>
        </a:p>
      </dgm:t>
    </dgm:pt>
    <dgm:pt modelId="{D7F082EE-6F9F-4848-8154-F0D0989C8961}" type="parTrans" cxnId="{8EDED003-6FD3-40B3-BF1F-DC1623D6ED72}">
      <dgm:prSet/>
      <dgm:spPr/>
      <dgm:t>
        <a:bodyPr/>
        <a:lstStyle/>
        <a:p>
          <a:endParaRPr lang="en-US"/>
        </a:p>
      </dgm:t>
    </dgm:pt>
    <dgm:pt modelId="{AA4D57A1-AA5E-48E9-B0C6-66673E027857}" type="sibTrans" cxnId="{8EDED003-6FD3-40B3-BF1F-DC1623D6ED72}">
      <dgm:prSet/>
      <dgm:spPr/>
      <dgm:t>
        <a:bodyPr/>
        <a:lstStyle/>
        <a:p>
          <a:endParaRPr lang="en-US"/>
        </a:p>
      </dgm:t>
    </dgm:pt>
    <dgm:pt modelId="{4004DEEF-D591-447F-BF87-FDA504725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Information</a:t>
          </a:r>
        </a:p>
      </dgm:t>
    </dgm:pt>
    <dgm:pt modelId="{407D185B-D950-4B0E-AED3-09236F6F713C}" type="parTrans" cxnId="{085BD945-C9FB-4FD2-B4B9-C74C89CE0ED1}">
      <dgm:prSet/>
      <dgm:spPr/>
      <dgm:t>
        <a:bodyPr/>
        <a:lstStyle/>
        <a:p>
          <a:endParaRPr lang="en-US"/>
        </a:p>
      </dgm:t>
    </dgm:pt>
    <dgm:pt modelId="{C924F281-3E58-4C07-8194-2791FBC0C7FC}" type="sibTrans" cxnId="{085BD945-C9FB-4FD2-B4B9-C74C89CE0ED1}">
      <dgm:prSet/>
      <dgm:spPr/>
      <dgm:t>
        <a:bodyPr/>
        <a:lstStyle/>
        <a:p>
          <a:endParaRPr lang="en-US"/>
        </a:p>
      </dgm:t>
    </dgm:pt>
    <dgm:pt modelId="{8C3AFEAF-B913-4DBA-B97F-475DDE60EF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Find nearby doctors</a:t>
          </a:r>
          <a:endParaRPr lang="en-US"/>
        </a:p>
      </dgm:t>
    </dgm:pt>
    <dgm:pt modelId="{F24C9D77-5035-46F3-81B8-2715B5B786B2}" type="parTrans" cxnId="{70168C12-8A7F-49AD-AE48-0EFB30C61D0F}">
      <dgm:prSet/>
      <dgm:spPr/>
      <dgm:t>
        <a:bodyPr/>
        <a:lstStyle/>
        <a:p>
          <a:endParaRPr lang="en-US"/>
        </a:p>
      </dgm:t>
    </dgm:pt>
    <dgm:pt modelId="{EF586763-FA55-4EC0-9D8C-BBAE54F59BB5}" type="sibTrans" cxnId="{70168C12-8A7F-49AD-AE48-0EFB30C61D0F}">
      <dgm:prSet/>
      <dgm:spPr/>
      <dgm:t>
        <a:bodyPr/>
        <a:lstStyle/>
        <a:p>
          <a:endParaRPr lang="en-US"/>
        </a:p>
      </dgm:t>
    </dgm:pt>
    <dgm:pt modelId="{11A8EC32-E8C5-4185-886D-B83D4196AEB7}" type="pres">
      <dgm:prSet presAssocID="{9EF59689-7EF1-41B7-BCEC-67F1E5CB3871}" presName="root" presStyleCnt="0">
        <dgm:presLayoutVars>
          <dgm:dir/>
          <dgm:resizeHandles val="exact"/>
        </dgm:presLayoutVars>
      </dgm:prSet>
      <dgm:spPr/>
    </dgm:pt>
    <dgm:pt modelId="{9E39377B-AF3B-4BD7-B9F6-B4A8A6FAEB13}" type="pres">
      <dgm:prSet presAssocID="{2CC371CA-B3D8-4946-A15C-30FF780DE890}" presName="compNode" presStyleCnt="0"/>
      <dgm:spPr/>
    </dgm:pt>
    <dgm:pt modelId="{6063861B-135D-4E76-86DA-271CA5DD0A9D}" type="pres">
      <dgm:prSet presAssocID="{2CC371CA-B3D8-4946-A15C-30FF780DE890}" presName="icon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extLst/>
    </dgm:pt>
    <dgm:pt modelId="{6E348053-DAB2-40DE-9BC5-7440A7F9684A}" type="pres">
      <dgm:prSet presAssocID="{2CC371CA-B3D8-4946-A15C-30FF780DE890}" presName="spaceRect" presStyleCnt="0"/>
      <dgm:spPr/>
    </dgm:pt>
    <dgm:pt modelId="{41AE34DE-030F-44D5-9255-12F3ABDE021E}" type="pres">
      <dgm:prSet presAssocID="{2CC371CA-B3D8-4946-A15C-30FF780DE890}" presName="textRect" presStyleLbl="revTx" presStyleIdx="0" presStyleCnt="4">
        <dgm:presLayoutVars>
          <dgm:chMax val="1"/>
          <dgm:chPref val="1"/>
        </dgm:presLayoutVars>
      </dgm:prSet>
      <dgm:spPr/>
    </dgm:pt>
    <dgm:pt modelId="{402B2017-8568-425C-A979-46C9C13DF43A}" type="pres">
      <dgm:prSet presAssocID="{559DFE63-37FA-4FC3-BAE8-EEEA3B4E37EE}" presName="sibTrans" presStyleCnt="0"/>
      <dgm:spPr/>
    </dgm:pt>
    <dgm:pt modelId="{C06D8BBD-AB8F-43B1-894F-A2F04278DFF6}" type="pres">
      <dgm:prSet presAssocID="{B830DD03-FC38-4084-BF3E-AE04C0564C03}" presName="compNode" presStyleCnt="0"/>
      <dgm:spPr/>
    </dgm:pt>
    <dgm:pt modelId="{1C08A6AD-9EBB-427F-85CB-4FB318D26B23}" type="pres">
      <dgm:prSet presAssocID="{B830DD03-FC38-4084-BF3E-AE04C0564C03}" presName="icon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078BB21-D480-48CF-9353-274908F07008}" type="pres">
      <dgm:prSet presAssocID="{B830DD03-FC38-4084-BF3E-AE04C0564C03}" presName="spaceRect" presStyleCnt="0"/>
      <dgm:spPr/>
    </dgm:pt>
    <dgm:pt modelId="{BA09C2EB-43FF-41D2-843B-478FC6B8BD85}" type="pres">
      <dgm:prSet presAssocID="{B830DD03-FC38-4084-BF3E-AE04C0564C03}" presName="textRect" presStyleLbl="revTx" presStyleIdx="1" presStyleCnt="4">
        <dgm:presLayoutVars>
          <dgm:chMax val="1"/>
          <dgm:chPref val="1"/>
        </dgm:presLayoutVars>
      </dgm:prSet>
      <dgm:spPr/>
    </dgm:pt>
    <dgm:pt modelId="{61C0F89C-1160-43D0-9F4A-19B3F8EBCCA8}" type="pres">
      <dgm:prSet presAssocID="{AA4D57A1-AA5E-48E9-B0C6-66673E027857}" presName="sibTrans" presStyleCnt="0"/>
      <dgm:spPr/>
    </dgm:pt>
    <dgm:pt modelId="{79DB7F23-4B2E-4DB8-9A2E-AE4CF8B9F387}" type="pres">
      <dgm:prSet presAssocID="{4004DEEF-D591-447F-BF87-FDA5047259FF}" presName="compNode" presStyleCnt="0"/>
      <dgm:spPr/>
    </dgm:pt>
    <dgm:pt modelId="{A95DA36D-4D0C-40CF-AD41-6A8AD81DD21E}" type="pres">
      <dgm:prSet presAssocID="{4004DEEF-D591-447F-BF87-FDA5047259F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C9D3B23-7B67-4232-BE5C-886C88C0FF76}" type="pres">
      <dgm:prSet presAssocID="{4004DEEF-D591-447F-BF87-FDA5047259FF}" presName="spaceRect" presStyleCnt="0"/>
      <dgm:spPr/>
    </dgm:pt>
    <dgm:pt modelId="{D058572F-1BA2-485C-933A-9246B01B488A}" type="pres">
      <dgm:prSet presAssocID="{4004DEEF-D591-447F-BF87-FDA5047259FF}" presName="textRect" presStyleLbl="revTx" presStyleIdx="2" presStyleCnt="4">
        <dgm:presLayoutVars>
          <dgm:chMax val="1"/>
          <dgm:chPref val="1"/>
        </dgm:presLayoutVars>
      </dgm:prSet>
      <dgm:spPr/>
    </dgm:pt>
    <dgm:pt modelId="{66530DA8-DC46-4B65-B201-A69AAB68A292}" type="pres">
      <dgm:prSet presAssocID="{C924F281-3E58-4C07-8194-2791FBC0C7FC}" presName="sibTrans" presStyleCnt="0"/>
      <dgm:spPr/>
    </dgm:pt>
    <dgm:pt modelId="{5A0BD446-3F13-4CE0-A2E3-89F84294D03E}" type="pres">
      <dgm:prSet presAssocID="{8C3AFEAF-B913-4DBA-B97F-475DDE60EF26}" presName="compNode" presStyleCnt="0"/>
      <dgm:spPr/>
    </dgm:pt>
    <dgm:pt modelId="{1CADE30D-CD65-4880-A15F-C2D67FACE985}" type="pres">
      <dgm:prSet presAssocID="{8C3AFEAF-B913-4DBA-B97F-475DDE60EF26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E1BAC0C-C28B-41F7-8822-523907F4DCC4}" type="pres">
      <dgm:prSet presAssocID="{8C3AFEAF-B913-4DBA-B97F-475DDE60EF26}" presName="spaceRect" presStyleCnt="0"/>
      <dgm:spPr/>
    </dgm:pt>
    <dgm:pt modelId="{4718FDF8-5D6A-4799-A8E9-ED18E955CC2C}" type="pres">
      <dgm:prSet presAssocID="{8C3AFEAF-B913-4DBA-B97F-475DDE60EF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DED003-6FD3-40B3-BF1F-DC1623D6ED72}" srcId="{9EF59689-7EF1-41B7-BCEC-67F1E5CB3871}" destId="{B830DD03-FC38-4084-BF3E-AE04C0564C03}" srcOrd="1" destOrd="0" parTransId="{D7F082EE-6F9F-4848-8154-F0D0989C8961}" sibTransId="{AA4D57A1-AA5E-48E9-B0C6-66673E027857}"/>
    <dgm:cxn modelId="{E428160C-0766-4476-BF87-FA81AFD8D301}" type="presOf" srcId="{8C3AFEAF-B913-4DBA-B97F-475DDE60EF26}" destId="{4718FDF8-5D6A-4799-A8E9-ED18E955CC2C}" srcOrd="0" destOrd="0" presId="urn:microsoft.com/office/officeart/2018/2/layout/IconLabelList"/>
    <dgm:cxn modelId="{70168C12-8A7F-49AD-AE48-0EFB30C61D0F}" srcId="{9EF59689-7EF1-41B7-BCEC-67F1E5CB3871}" destId="{8C3AFEAF-B913-4DBA-B97F-475DDE60EF26}" srcOrd="3" destOrd="0" parTransId="{F24C9D77-5035-46F3-81B8-2715B5B786B2}" sibTransId="{EF586763-FA55-4EC0-9D8C-BBAE54F59BB5}"/>
    <dgm:cxn modelId="{085BD945-C9FB-4FD2-B4B9-C74C89CE0ED1}" srcId="{9EF59689-7EF1-41B7-BCEC-67F1E5CB3871}" destId="{4004DEEF-D591-447F-BF87-FDA5047259FF}" srcOrd="2" destOrd="0" parTransId="{407D185B-D950-4B0E-AED3-09236F6F713C}" sibTransId="{C924F281-3E58-4C07-8194-2791FBC0C7FC}"/>
    <dgm:cxn modelId="{F5023952-8F6E-489E-8234-673F0B1FC611}" type="presOf" srcId="{2CC371CA-B3D8-4946-A15C-30FF780DE890}" destId="{41AE34DE-030F-44D5-9255-12F3ABDE021E}" srcOrd="0" destOrd="0" presId="urn:microsoft.com/office/officeart/2018/2/layout/IconLabelList"/>
    <dgm:cxn modelId="{209B9B5A-3705-4397-BB05-03693627A9F8}" type="presOf" srcId="{9EF59689-7EF1-41B7-BCEC-67F1E5CB3871}" destId="{11A8EC32-E8C5-4185-886D-B83D4196AEB7}" srcOrd="0" destOrd="0" presId="urn:microsoft.com/office/officeart/2018/2/layout/IconLabelList"/>
    <dgm:cxn modelId="{5A06D37A-02BA-442A-B85B-1EED6CB7687F}" type="presOf" srcId="{B830DD03-FC38-4084-BF3E-AE04C0564C03}" destId="{BA09C2EB-43FF-41D2-843B-478FC6B8BD85}" srcOrd="0" destOrd="0" presId="urn:microsoft.com/office/officeart/2018/2/layout/IconLabelList"/>
    <dgm:cxn modelId="{8D63F793-E961-477F-BBA4-95CDAA3E4BAB}" type="presOf" srcId="{4004DEEF-D591-447F-BF87-FDA5047259FF}" destId="{D058572F-1BA2-485C-933A-9246B01B488A}" srcOrd="0" destOrd="0" presId="urn:microsoft.com/office/officeart/2018/2/layout/IconLabelList"/>
    <dgm:cxn modelId="{E08E63DA-6AE1-4A68-BC89-908E5B6F1A54}" srcId="{9EF59689-7EF1-41B7-BCEC-67F1E5CB3871}" destId="{2CC371CA-B3D8-4946-A15C-30FF780DE890}" srcOrd="0" destOrd="0" parTransId="{FE865829-97CE-4B31-8B57-7EF4ACB02E3A}" sibTransId="{559DFE63-37FA-4FC3-BAE8-EEEA3B4E37EE}"/>
    <dgm:cxn modelId="{09BE8667-24EE-4EED-A297-E86A89147C96}" type="presParOf" srcId="{11A8EC32-E8C5-4185-886D-B83D4196AEB7}" destId="{9E39377B-AF3B-4BD7-B9F6-B4A8A6FAEB13}" srcOrd="0" destOrd="0" presId="urn:microsoft.com/office/officeart/2018/2/layout/IconLabelList"/>
    <dgm:cxn modelId="{A20FDFC0-6668-4A08-8F69-85CBDD2A20FE}" type="presParOf" srcId="{9E39377B-AF3B-4BD7-B9F6-B4A8A6FAEB13}" destId="{6063861B-135D-4E76-86DA-271CA5DD0A9D}" srcOrd="0" destOrd="0" presId="urn:microsoft.com/office/officeart/2018/2/layout/IconLabelList"/>
    <dgm:cxn modelId="{F1F148AA-E268-43EF-AC90-D3DFFE360CE2}" type="presParOf" srcId="{9E39377B-AF3B-4BD7-B9F6-B4A8A6FAEB13}" destId="{6E348053-DAB2-40DE-9BC5-7440A7F9684A}" srcOrd="1" destOrd="0" presId="urn:microsoft.com/office/officeart/2018/2/layout/IconLabelList"/>
    <dgm:cxn modelId="{B3247602-69ED-4AC7-AFA3-36241133DC56}" type="presParOf" srcId="{9E39377B-AF3B-4BD7-B9F6-B4A8A6FAEB13}" destId="{41AE34DE-030F-44D5-9255-12F3ABDE021E}" srcOrd="2" destOrd="0" presId="urn:microsoft.com/office/officeart/2018/2/layout/IconLabelList"/>
    <dgm:cxn modelId="{4770C40B-CDD0-47AA-AEFD-F45AE949FC8E}" type="presParOf" srcId="{11A8EC32-E8C5-4185-886D-B83D4196AEB7}" destId="{402B2017-8568-425C-A979-46C9C13DF43A}" srcOrd="1" destOrd="0" presId="urn:microsoft.com/office/officeart/2018/2/layout/IconLabelList"/>
    <dgm:cxn modelId="{0591F114-509C-48FC-87F6-696C69940851}" type="presParOf" srcId="{11A8EC32-E8C5-4185-886D-B83D4196AEB7}" destId="{C06D8BBD-AB8F-43B1-894F-A2F04278DFF6}" srcOrd="2" destOrd="0" presId="urn:microsoft.com/office/officeart/2018/2/layout/IconLabelList"/>
    <dgm:cxn modelId="{22B0267B-9F81-40F3-BE9B-1FED91BDD8A4}" type="presParOf" srcId="{C06D8BBD-AB8F-43B1-894F-A2F04278DFF6}" destId="{1C08A6AD-9EBB-427F-85CB-4FB318D26B23}" srcOrd="0" destOrd="0" presId="urn:microsoft.com/office/officeart/2018/2/layout/IconLabelList"/>
    <dgm:cxn modelId="{62A55D47-FF90-4B45-AF36-FBF8CC85FCD1}" type="presParOf" srcId="{C06D8BBD-AB8F-43B1-894F-A2F04278DFF6}" destId="{7078BB21-D480-48CF-9353-274908F07008}" srcOrd="1" destOrd="0" presId="urn:microsoft.com/office/officeart/2018/2/layout/IconLabelList"/>
    <dgm:cxn modelId="{AFB96F44-8549-45B0-83A2-6DADA265A956}" type="presParOf" srcId="{C06D8BBD-AB8F-43B1-894F-A2F04278DFF6}" destId="{BA09C2EB-43FF-41D2-843B-478FC6B8BD85}" srcOrd="2" destOrd="0" presId="urn:microsoft.com/office/officeart/2018/2/layout/IconLabelList"/>
    <dgm:cxn modelId="{3FB22B26-D539-4A0B-A61E-8B5E76D8B207}" type="presParOf" srcId="{11A8EC32-E8C5-4185-886D-B83D4196AEB7}" destId="{61C0F89C-1160-43D0-9F4A-19B3F8EBCCA8}" srcOrd="3" destOrd="0" presId="urn:microsoft.com/office/officeart/2018/2/layout/IconLabelList"/>
    <dgm:cxn modelId="{7861181B-09ED-434D-A1F8-98647FE6C16E}" type="presParOf" srcId="{11A8EC32-E8C5-4185-886D-B83D4196AEB7}" destId="{79DB7F23-4B2E-4DB8-9A2E-AE4CF8B9F387}" srcOrd="4" destOrd="0" presId="urn:microsoft.com/office/officeart/2018/2/layout/IconLabelList"/>
    <dgm:cxn modelId="{0E3CC9BF-F097-4736-B0AA-16186FE4D3FC}" type="presParOf" srcId="{79DB7F23-4B2E-4DB8-9A2E-AE4CF8B9F387}" destId="{A95DA36D-4D0C-40CF-AD41-6A8AD81DD21E}" srcOrd="0" destOrd="0" presId="urn:microsoft.com/office/officeart/2018/2/layout/IconLabelList"/>
    <dgm:cxn modelId="{94E8D647-C3EB-4D50-8235-1996BA90A58F}" type="presParOf" srcId="{79DB7F23-4B2E-4DB8-9A2E-AE4CF8B9F387}" destId="{2C9D3B23-7B67-4232-BE5C-886C88C0FF76}" srcOrd="1" destOrd="0" presId="urn:microsoft.com/office/officeart/2018/2/layout/IconLabelList"/>
    <dgm:cxn modelId="{8AC2A9D0-9C66-4391-9E79-C6565563A8DB}" type="presParOf" srcId="{79DB7F23-4B2E-4DB8-9A2E-AE4CF8B9F387}" destId="{D058572F-1BA2-485C-933A-9246B01B488A}" srcOrd="2" destOrd="0" presId="urn:microsoft.com/office/officeart/2018/2/layout/IconLabelList"/>
    <dgm:cxn modelId="{47556716-7AFF-4088-A137-6FE8D7198A7D}" type="presParOf" srcId="{11A8EC32-E8C5-4185-886D-B83D4196AEB7}" destId="{66530DA8-DC46-4B65-B201-A69AAB68A292}" srcOrd="5" destOrd="0" presId="urn:microsoft.com/office/officeart/2018/2/layout/IconLabelList"/>
    <dgm:cxn modelId="{63B597C4-368F-404F-B9F7-580950C0363D}" type="presParOf" srcId="{11A8EC32-E8C5-4185-886D-B83D4196AEB7}" destId="{5A0BD446-3F13-4CE0-A2E3-89F84294D03E}" srcOrd="6" destOrd="0" presId="urn:microsoft.com/office/officeart/2018/2/layout/IconLabelList"/>
    <dgm:cxn modelId="{48C5D072-A93A-4C26-B7DD-BA6AA73A5526}" type="presParOf" srcId="{5A0BD446-3F13-4CE0-A2E3-89F84294D03E}" destId="{1CADE30D-CD65-4880-A15F-C2D67FACE985}" srcOrd="0" destOrd="0" presId="urn:microsoft.com/office/officeart/2018/2/layout/IconLabelList"/>
    <dgm:cxn modelId="{7D8738D9-5F55-427F-9CEF-69BD2761692F}" type="presParOf" srcId="{5A0BD446-3F13-4CE0-A2E3-89F84294D03E}" destId="{FE1BAC0C-C28B-41F7-8822-523907F4DCC4}" srcOrd="1" destOrd="0" presId="urn:microsoft.com/office/officeart/2018/2/layout/IconLabelList"/>
    <dgm:cxn modelId="{9A8FDF41-F6B3-4733-9FB4-649A54E73B19}" type="presParOf" srcId="{5A0BD446-3F13-4CE0-A2E3-89F84294D03E}" destId="{4718FDF8-5D6A-4799-A8E9-ED18E955CC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6DA3-8A19-426E-848E-F7DC11C7EA10}">
      <dsp:nvSpPr>
        <dsp:cNvPr id="0" name=""/>
        <dsp:cNvSpPr/>
      </dsp:nvSpPr>
      <dsp:spPr>
        <a:xfrm>
          <a:off x="0" y="0"/>
          <a:ext cx="7467600" cy="9614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B14B6-C5AD-49F6-AD08-193FD78FC8DD}">
      <dsp:nvSpPr>
        <dsp:cNvPr id="0" name=""/>
        <dsp:cNvSpPr/>
      </dsp:nvSpPr>
      <dsp:spPr>
        <a:xfrm>
          <a:off x="204812" y="296812"/>
          <a:ext cx="372386" cy="372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EB9F-7564-43AB-AD98-B7CA92213D13}">
      <dsp:nvSpPr>
        <dsp:cNvPr id="0" name=""/>
        <dsp:cNvSpPr/>
      </dsp:nvSpPr>
      <dsp:spPr>
        <a:xfrm>
          <a:off x="782012" y="144472"/>
          <a:ext cx="6685587" cy="67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56" tIns="71656" rIns="71656" bIns="716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improve overall health condition in Nepal</a:t>
          </a:r>
        </a:p>
      </dsp:txBody>
      <dsp:txXfrm>
        <a:off x="782012" y="144472"/>
        <a:ext cx="6685587" cy="677067"/>
      </dsp:txXfrm>
    </dsp:sp>
    <dsp:sp modelId="{557D466D-8511-4793-8667-0304E35D60D2}">
      <dsp:nvSpPr>
        <dsp:cNvPr id="0" name=""/>
        <dsp:cNvSpPr/>
      </dsp:nvSpPr>
      <dsp:spPr>
        <a:xfrm>
          <a:off x="0" y="1132986"/>
          <a:ext cx="7467600" cy="96345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DFBE7-FE31-482E-9B7D-0FE22B4C5961}">
      <dsp:nvSpPr>
        <dsp:cNvPr id="0" name=""/>
        <dsp:cNvSpPr/>
      </dsp:nvSpPr>
      <dsp:spPr>
        <a:xfrm>
          <a:off x="204812" y="1428519"/>
          <a:ext cx="372386" cy="372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A02E9-6C8F-4C73-B378-32ABF1E9223D}">
      <dsp:nvSpPr>
        <dsp:cNvPr id="0" name=""/>
        <dsp:cNvSpPr/>
      </dsp:nvSpPr>
      <dsp:spPr>
        <a:xfrm>
          <a:off x="782012" y="1224919"/>
          <a:ext cx="6685587" cy="779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56" tIns="71656" rIns="71656" bIns="716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 health related information to people</a:t>
          </a:r>
        </a:p>
      </dsp:txBody>
      <dsp:txXfrm>
        <a:off x="782012" y="1224919"/>
        <a:ext cx="6685587" cy="779588"/>
      </dsp:txXfrm>
    </dsp:sp>
    <dsp:sp modelId="{32B02C40-DA0E-4E73-A8E3-9B9ECF39B317}">
      <dsp:nvSpPr>
        <dsp:cNvPr id="0" name=""/>
        <dsp:cNvSpPr/>
      </dsp:nvSpPr>
      <dsp:spPr>
        <a:xfrm>
          <a:off x="0" y="2265706"/>
          <a:ext cx="7467600" cy="96214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B0C94-77C0-4758-AB85-F585431CB719}">
      <dsp:nvSpPr>
        <dsp:cNvPr id="0" name=""/>
        <dsp:cNvSpPr/>
      </dsp:nvSpPr>
      <dsp:spPr>
        <a:xfrm>
          <a:off x="204812" y="2560586"/>
          <a:ext cx="372386" cy="372386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0F679-8EAF-4BD8-AC31-C82292F8F793}">
      <dsp:nvSpPr>
        <dsp:cNvPr id="0" name=""/>
        <dsp:cNvSpPr/>
      </dsp:nvSpPr>
      <dsp:spPr>
        <a:xfrm>
          <a:off x="782012" y="2408246"/>
          <a:ext cx="6685587" cy="67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56" tIns="71656" rIns="71656" bIns="716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Platform for interaction between public and doctors</a:t>
          </a:r>
        </a:p>
      </dsp:txBody>
      <dsp:txXfrm>
        <a:off x="782012" y="2408246"/>
        <a:ext cx="6685587" cy="677067"/>
      </dsp:txXfrm>
    </dsp:sp>
    <dsp:sp modelId="{E8CA6C6D-7D9A-402D-942A-6400E7BDA097}">
      <dsp:nvSpPr>
        <dsp:cNvPr id="0" name=""/>
        <dsp:cNvSpPr/>
      </dsp:nvSpPr>
      <dsp:spPr>
        <a:xfrm>
          <a:off x="0" y="3397119"/>
          <a:ext cx="7467600" cy="91225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86FA7-C779-4374-8291-E57A8B1282B2}">
      <dsp:nvSpPr>
        <dsp:cNvPr id="0" name=""/>
        <dsp:cNvSpPr/>
      </dsp:nvSpPr>
      <dsp:spPr>
        <a:xfrm>
          <a:off x="204812" y="3667056"/>
          <a:ext cx="372386" cy="372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C7E23-2935-45EA-9029-9A0627D2E1DE}">
      <dsp:nvSpPr>
        <dsp:cNvPr id="0" name=""/>
        <dsp:cNvSpPr/>
      </dsp:nvSpPr>
      <dsp:spPr>
        <a:xfrm>
          <a:off x="782012" y="3514715"/>
          <a:ext cx="6685587" cy="67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56" tIns="71656" rIns="71656" bIns="716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Aware people about endemics by area</a:t>
          </a:r>
        </a:p>
      </dsp:txBody>
      <dsp:txXfrm>
        <a:off x="782012" y="3514715"/>
        <a:ext cx="6685587" cy="677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99F3-44D3-47F5-83E1-FA16CFB08238}">
      <dsp:nvSpPr>
        <dsp:cNvPr id="0" name=""/>
        <dsp:cNvSpPr/>
      </dsp:nvSpPr>
      <dsp:spPr>
        <a:xfrm>
          <a:off x="724515" y="485913"/>
          <a:ext cx="1416722" cy="1066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C659D9-3CCB-40D7-BAB7-43A5C969D030}">
      <dsp:nvSpPr>
        <dsp:cNvPr id="0" name=""/>
        <dsp:cNvSpPr/>
      </dsp:nvSpPr>
      <dsp:spPr>
        <a:xfrm>
          <a:off x="482792" y="188818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Nirogi</a:t>
          </a:r>
          <a:r>
            <a:rPr lang="en-US" sz="2700" kern="1200" dirty="0"/>
            <a:t> Nepal</a:t>
          </a:r>
        </a:p>
      </dsp:txBody>
      <dsp:txXfrm>
        <a:off x="482792" y="1888183"/>
        <a:ext cx="2067600" cy="720000"/>
      </dsp:txXfrm>
    </dsp:sp>
    <dsp:sp modelId="{0442002A-ACF7-4B5B-9F70-D31A4A195692}">
      <dsp:nvSpPr>
        <dsp:cNvPr id="0" name=""/>
        <dsp:cNvSpPr/>
      </dsp:nvSpPr>
      <dsp:spPr>
        <a:xfrm>
          <a:off x="2895599" y="586361"/>
          <a:ext cx="2142571" cy="7597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9BBE3C-B4A9-41E5-B559-927E04756298}">
      <dsp:nvSpPr>
        <dsp:cNvPr id="0" name=""/>
        <dsp:cNvSpPr/>
      </dsp:nvSpPr>
      <dsp:spPr>
        <a:xfrm>
          <a:off x="2933084" y="1722705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Health at Home</a:t>
          </a:r>
        </a:p>
      </dsp:txBody>
      <dsp:txXfrm>
        <a:off x="2933084" y="1722705"/>
        <a:ext cx="2067600" cy="720000"/>
      </dsp:txXfrm>
    </dsp:sp>
    <dsp:sp modelId="{F70C35E2-30E7-498B-96FB-95D4AA6CA43E}">
      <dsp:nvSpPr>
        <dsp:cNvPr id="0" name=""/>
        <dsp:cNvSpPr/>
      </dsp:nvSpPr>
      <dsp:spPr>
        <a:xfrm>
          <a:off x="5780999" y="464460"/>
          <a:ext cx="1305602" cy="1247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C49E-081C-49B8-8B09-C29C2DA637BC}">
      <dsp:nvSpPr>
        <dsp:cNvPr id="0" name=""/>
        <dsp:cNvSpPr/>
      </dsp:nvSpPr>
      <dsp:spPr>
        <a:xfrm>
          <a:off x="5400000" y="1844606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 err="1"/>
            <a:t>Mero</a:t>
          </a:r>
          <a:r>
            <a:rPr lang="en-US" sz="2700" kern="1200" baseline="0" dirty="0"/>
            <a:t> </a:t>
          </a:r>
          <a:r>
            <a:rPr lang="en-US" sz="2700" kern="1200" baseline="0" dirty="0" err="1"/>
            <a:t>Lagi</a:t>
          </a:r>
          <a:endParaRPr lang="en-US" sz="2700" kern="1200" dirty="0"/>
        </a:p>
      </dsp:txBody>
      <dsp:txXfrm>
        <a:off x="5400000" y="1844606"/>
        <a:ext cx="2067600" cy="720000"/>
      </dsp:txXfrm>
    </dsp:sp>
    <dsp:sp modelId="{89631699-2959-47E4-9A6F-4428B5C4E9FD}">
      <dsp:nvSpPr>
        <dsp:cNvPr id="0" name=""/>
        <dsp:cNvSpPr/>
      </dsp:nvSpPr>
      <dsp:spPr>
        <a:xfrm>
          <a:off x="8398020" y="543697"/>
          <a:ext cx="930420" cy="93042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1AA54-0D94-404B-9A83-DC518EFFBBEA}">
      <dsp:nvSpPr>
        <dsp:cNvPr id="0" name=""/>
        <dsp:cNvSpPr/>
      </dsp:nvSpPr>
      <dsp:spPr>
        <a:xfrm>
          <a:off x="7829430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/>
            <a:t>Hamro Doctor</a:t>
          </a:r>
          <a:endParaRPr lang="en-US" sz="2700" kern="1200" dirty="0"/>
        </a:p>
      </dsp:txBody>
      <dsp:txXfrm>
        <a:off x="7829430" y="1765369"/>
        <a:ext cx="20676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5860-CFF3-4DDA-9EE1-600226474FE3}">
      <dsp:nvSpPr>
        <dsp:cNvPr id="0" name=""/>
        <dsp:cNvSpPr/>
      </dsp:nvSpPr>
      <dsp:spPr>
        <a:xfrm>
          <a:off x="8883239" y="914840"/>
          <a:ext cx="2025522" cy="20258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963BA-60D3-4BDC-814E-46D0D273413C}">
      <dsp:nvSpPr>
        <dsp:cNvPr id="0" name=""/>
        <dsp:cNvSpPr/>
      </dsp:nvSpPr>
      <dsp:spPr>
        <a:xfrm>
          <a:off x="8950074" y="982380"/>
          <a:ext cx="1890775" cy="1890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Health Tips</a:t>
          </a:r>
        </a:p>
      </dsp:txBody>
      <dsp:txXfrm>
        <a:off x="9220647" y="1252542"/>
        <a:ext cx="1350707" cy="1350451"/>
      </dsp:txXfrm>
    </dsp:sp>
    <dsp:sp modelId="{6493F946-6F04-4B5A-8BB5-914450C44B73}">
      <dsp:nvSpPr>
        <dsp:cNvPr id="0" name=""/>
        <dsp:cNvSpPr/>
      </dsp:nvSpPr>
      <dsp:spPr>
        <a:xfrm rot="2700000">
          <a:off x="6788843" y="914945"/>
          <a:ext cx="2025288" cy="2025288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53B9-799B-4BE7-9E5F-5705D6EAE236}">
      <dsp:nvSpPr>
        <dsp:cNvPr id="0" name=""/>
        <dsp:cNvSpPr/>
      </dsp:nvSpPr>
      <dsp:spPr>
        <a:xfrm>
          <a:off x="6857716" y="982380"/>
          <a:ext cx="1890775" cy="1890773"/>
        </a:xfrm>
        <a:prstGeom prst="ellipse">
          <a:avLst/>
        </a:prstGeom>
        <a:solidFill>
          <a:srgbClr val="D8ED1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Geography Health Information</a:t>
          </a:r>
        </a:p>
      </dsp:txBody>
      <dsp:txXfrm>
        <a:off x="7127211" y="1252542"/>
        <a:ext cx="1350707" cy="1350451"/>
      </dsp:txXfrm>
    </dsp:sp>
    <dsp:sp modelId="{7E7A2CDA-AE83-4184-8BB1-7DFB5C7067C9}">
      <dsp:nvSpPr>
        <dsp:cNvPr id="0" name=""/>
        <dsp:cNvSpPr/>
      </dsp:nvSpPr>
      <dsp:spPr>
        <a:xfrm rot="2700000">
          <a:off x="4696485" y="914945"/>
          <a:ext cx="2025288" cy="2025288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84405-B4BC-44B1-910F-C01979ADCDDC}">
      <dsp:nvSpPr>
        <dsp:cNvPr id="0" name=""/>
        <dsp:cNvSpPr/>
      </dsp:nvSpPr>
      <dsp:spPr>
        <a:xfrm>
          <a:off x="4764281" y="982380"/>
          <a:ext cx="1890775" cy="1890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Cardio Risk Predictor</a:t>
          </a:r>
        </a:p>
      </dsp:txBody>
      <dsp:txXfrm>
        <a:off x="5033775" y="1252542"/>
        <a:ext cx="1350707" cy="1350451"/>
      </dsp:txXfrm>
    </dsp:sp>
    <dsp:sp modelId="{C21B8482-E18B-495C-A787-72DFBFE88438}">
      <dsp:nvSpPr>
        <dsp:cNvPr id="0" name=""/>
        <dsp:cNvSpPr/>
      </dsp:nvSpPr>
      <dsp:spPr>
        <a:xfrm rot="2700000">
          <a:off x="2603050" y="914945"/>
          <a:ext cx="2025288" cy="202528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ED28-C9BB-4AFC-9D5D-9E98DB7D806C}">
      <dsp:nvSpPr>
        <dsp:cNvPr id="0" name=""/>
        <dsp:cNvSpPr/>
      </dsp:nvSpPr>
      <dsp:spPr>
        <a:xfrm>
          <a:off x="2670845" y="982380"/>
          <a:ext cx="1890775" cy="18907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Video Calling</a:t>
          </a:r>
        </a:p>
      </dsp:txBody>
      <dsp:txXfrm>
        <a:off x="2941418" y="1252542"/>
        <a:ext cx="1350707" cy="1350451"/>
      </dsp:txXfrm>
    </dsp:sp>
    <dsp:sp modelId="{869FC303-CE8F-4E45-B09C-2EA6F463F944}">
      <dsp:nvSpPr>
        <dsp:cNvPr id="0" name=""/>
        <dsp:cNvSpPr/>
      </dsp:nvSpPr>
      <dsp:spPr>
        <a:xfrm rot="2700000">
          <a:off x="509614" y="914945"/>
          <a:ext cx="2025288" cy="2025288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2056-5663-40A7-A472-0639E872E09B}">
      <dsp:nvSpPr>
        <dsp:cNvPr id="0" name=""/>
        <dsp:cNvSpPr/>
      </dsp:nvSpPr>
      <dsp:spPr>
        <a:xfrm>
          <a:off x="577409" y="982380"/>
          <a:ext cx="1890775" cy="189077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Health Forum</a:t>
          </a:r>
        </a:p>
      </dsp:txBody>
      <dsp:txXfrm>
        <a:off x="847982" y="1252542"/>
        <a:ext cx="1350707" cy="1350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74B2A-C82A-402A-91A0-D7083FF93C04}">
      <dsp:nvSpPr>
        <dsp:cNvPr id="0" name=""/>
        <dsp:cNvSpPr/>
      </dsp:nvSpPr>
      <dsp:spPr>
        <a:xfrm>
          <a:off x="1072244" y="543697"/>
          <a:ext cx="930420" cy="9304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6355F-29B4-4F7F-ABE7-5372A1F467E7}">
      <dsp:nvSpPr>
        <dsp:cNvPr id="0" name=""/>
        <dsp:cNvSpPr/>
      </dsp:nvSpPr>
      <dsp:spPr>
        <a:xfrm>
          <a:off x="503654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Anonymous</a:t>
          </a:r>
        </a:p>
      </dsp:txBody>
      <dsp:txXfrm>
        <a:off x="503654" y="1765369"/>
        <a:ext cx="2067600" cy="720000"/>
      </dsp:txXfrm>
    </dsp:sp>
    <dsp:sp modelId="{2B83648B-DB21-45ED-9B2C-92FA6C5B3B27}">
      <dsp:nvSpPr>
        <dsp:cNvPr id="0" name=""/>
        <dsp:cNvSpPr/>
      </dsp:nvSpPr>
      <dsp:spPr>
        <a:xfrm>
          <a:off x="3501674" y="543697"/>
          <a:ext cx="930420" cy="93042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9FD6-329F-43D1-BFC1-1B409EF1207B}">
      <dsp:nvSpPr>
        <dsp:cNvPr id="0" name=""/>
        <dsp:cNvSpPr/>
      </dsp:nvSpPr>
      <dsp:spPr>
        <a:xfrm>
          <a:off x="2933084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Responsive </a:t>
          </a:r>
        </a:p>
      </dsp:txBody>
      <dsp:txXfrm>
        <a:off x="2933084" y="1765369"/>
        <a:ext cx="2067600" cy="720000"/>
      </dsp:txXfrm>
    </dsp:sp>
    <dsp:sp modelId="{4E497B30-6943-467A-8AFC-A0A4D68CBDC4}">
      <dsp:nvSpPr>
        <dsp:cNvPr id="0" name=""/>
        <dsp:cNvSpPr/>
      </dsp:nvSpPr>
      <dsp:spPr>
        <a:xfrm>
          <a:off x="5931104" y="543697"/>
          <a:ext cx="930420" cy="93042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A4BF8-6F0A-4235-8B29-7F6D0874F657}">
      <dsp:nvSpPr>
        <dsp:cNvPr id="0" name=""/>
        <dsp:cNvSpPr/>
      </dsp:nvSpPr>
      <dsp:spPr>
        <a:xfrm>
          <a:off x="5362514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Hard Access</a:t>
          </a:r>
        </a:p>
      </dsp:txBody>
      <dsp:txXfrm>
        <a:off x="5362514" y="1765369"/>
        <a:ext cx="2067600" cy="720000"/>
      </dsp:txXfrm>
    </dsp:sp>
    <dsp:sp modelId="{A18435F1-2298-4E41-B732-D83A9E483A42}">
      <dsp:nvSpPr>
        <dsp:cNvPr id="0" name=""/>
        <dsp:cNvSpPr/>
      </dsp:nvSpPr>
      <dsp:spPr>
        <a:xfrm>
          <a:off x="8360535" y="543697"/>
          <a:ext cx="930420" cy="93042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F30CA-5722-4A1C-99B0-0B5E070EAA60}">
      <dsp:nvSpPr>
        <dsp:cNvPr id="0" name=""/>
        <dsp:cNvSpPr/>
      </dsp:nvSpPr>
      <dsp:spPr>
        <a:xfrm>
          <a:off x="7791945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 Initial Investment</a:t>
          </a:r>
        </a:p>
      </dsp:txBody>
      <dsp:txXfrm>
        <a:off x="7791945" y="1765369"/>
        <a:ext cx="20676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3861B-135D-4E76-86DA-271CA5DD0A9D}">
      <dsp:nvSpPr>
        <dsp:cNvPr id="0" name=""/>
        <dsp:cNvSpPr/>
      </dsp:nvSpPr>
      <dsp:spPr>
        <a:xfrm>
          <a:off x="1072244" y="543697"/>
          <a:ext cx="930420" cy="93042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AE34DE-030F-44D5-9255-12F3ABDE021E}">
      <dsp:nvSpPr>
        <dsp:cNvPr id="0" name=""/>
        <dsp:cNvSpPr/>
      </dsp:nvSpPr>
      <dsp:spPr>
        <a:xfrm>
          <a:off x="503654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Appointment</a:t>
          </a:r>
        </a:p>
      </dsp:txBody>
      <dsp:txXfrm>
        <a:off x="503654" y="1765369"/>
        <a:ext cx="2067600" cy="720000"/>
      </dsp:txXfrm>
    </dsp:sp>
    <dsp:sp modelId="{1C08A6AD-9EBB-427F-85CB-4FB318D26B23}">
      <dsp:nvSpPr>
        <dsp:cNvPr id="0" name=""/>
        <dsp:cNvSpPr/>
      </dsp:nvSpPr>
      <dsp:spPr>
        <a:xfrm>
          <a:off x="3501674" y="543697"/>
          <a:ext cx="930420" cy="93042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9C2EB-43FF-41D2-843B-478FC6B8BD85}">
      <dsp:nvSpPr>
        <dsp:cNvPr id="0" name=""/>
        <dsp:cNvSpPr/>
      </dsp:nvSpPr>
      <dsp:spPr>
        <a:xfrm>
          <a:off x="2933084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AI</a:t>
          </a:r>
        </a:p>
      </dsp:txBody>
      <dsp:txXfrm>
        <a:off x="2933084" y="1765369"/>
        <a:ext cx="2067600" cy="720000"/>
      </dsp:txXfrm>
    </dsp:sp>
    <dsp:sp modelId="{A95DA36D-4D0C-40CF-AD41-6A8AD81DD21E}">
      <dsp:nvSpPr>
        <dsp:cNvPr id="0" name=""/>
        <dsp:cNvSpPr/>
      </dsp:nvSpPr>
      <dsp:spPr>
        <a:xfrm>
          <a:off x="5931104" y="543697"/>
          <a:ext cx="930420" cy="930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8572F-1BA2-485C-933A-9246B01B488A}">
      <dsp:nvSpPr>
        <dsp:cNvPr id="0" name=""/>
        <dsp:cNvSpPr/>
      </dsp:nvSpPr>
      <dsp:spPr>
        <a:xfrm>
          <a:off x="5362514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Information</a:t>
          </a:r>
        </a:p>
      </dsp:txBody>
      <dsp:txXfrm>
        <a:off x="5362514" y="1765369"/>
        <a:ext cx="2067600" cy="720000"/>
      </dsp:txXfrm>
    </dsp:sp>
    <dsp:sp modelId="{1CADE30D-CD65-4880-A15F-C2D67FACE985}">
      <dsp:nvSpPr>
        <dsp:cNvPr id="0" name=""/>
        <dsp:cNvSpPr/>
      </dsp:nvSpPr>
      <dsp:spPr>
        <a:xfrm>
          <a:off x="8360535" y="543697"/>
          <a:ext cx="930420" cy="930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18FDF8-5D6A-4799-A8E9-ED18E955CC2C}">
      <dsp:nvSpPr>
        <dsp:cNvPr id="0" name=""/>
        <dsp:cNvSpPr/>
      </dsp:nvSpPr>
      <dsp:spPr>
        <a:xfrm>
          <a:off x="7791945" y="1765369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Find nearby doctors</a:t>
          </a:r>
          <a:endParaRPr lang="en-US" sz="2400" kern="1200"/>
        </a:p>
      </dsp:txBody>
      <dsp:txXfrm>
        <a:off x="7791945" y="1765369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63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00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estrial"/>
              <a:buNone/>
              <a:defRPr sz="4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642841" y="-28303"/>
            <a:ext cx="5525086" cy="176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</a:pPr>
            <a:r>
              <a:rPr lang="en-US" sz="6000" dirty="0"/>
              <a:t>HAMI NIROGI</a:t>
            </a:r>
            <a:endParaRPr sz="6000" dirty="0"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990600" y="1828800"/>
            <a:ext cx="5005171" cy="203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ANKIT KUMAR KARNA</a:t>
            </a:r>
            <a:endParaRPr sz="2400" b="0" i="0" u="none" strike="noStrike" cap="none" dirty="0">
              <a:solidFill>
                <a:schemeClr val="dk1"/>
              </a:solidFill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Questrial"/>
              </a:rPr>
              <a:t>AWAN SHRESTHA</a:t>
            </a:r>
            <a:endParaRPr sz="24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Questrial"/>
              </a:rPr>
              <a:t>SABIL SHRESTHA</a:t>
            </a:r>
            <a:endParaRPr sz="24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Questrial"/>
              </a:rPr>
              <a:t>SKANDA ARYAL</a:t>
            </a:r>
            <a:endParaRPr sz="2400" b="0" i="0" u="none" strike="noStrike" cap="none" dirty="0">
              <a:solidFill>
                <a:schemeClr val="dk1"/>
              </a:solidFill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UJWAL BASNET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Questrial"/>
              </a:rPr>
              <a:t>SUPERVISED BY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DR. GAJENDRA SHARMA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sym typeface="Questrial"/>
              </a:rPr>
              <a:t>(Associate Professor,                                           Department of Computer Science and Engineering, Kathmandu University)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7" name="Google Shape;157;p19" descr="Stethosco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 FORM</a:t>
            </a:r>
            <a:endParaRPr/>
          </a:p>
        </p:txBody>
      </p:sp>
      <p:pic>
        <p:nvPicPr>
          <p:cNvPr id="312" name="Google Shape;312;p30" descr="A screenshot of a computer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6360" y="2690519"/>
            <a:ext cx="4922837" cy="27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0" descr="A screenshot of a computer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7106" y="2669923"/>
            <a:ext cx="4922837" cy="276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CE25B-1C09-4800-8CCB-26787939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2703818" cy="480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E14B9-A688-4517-A25C-B6DA0431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19200"/>
            <a:ext cx="2703818" cy="48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31E9F-D092-4EFC-A20B-79894810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43000"/>
            <a:ext cx="2667000" cy="4741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941D0-89A8-4481-B73A-E7A7AD0E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2667000" cy="4741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25140-B0DD-4662-9ECD-C2882A763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1" y="1143000"/>
            <a:ext cx="2667000" cy="47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4610-7334-4413-B8DF-5EE1B8E8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Challenges in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634B0-6ACA-4729-BF8D-502379E6B65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84777029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7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Innovative Features</a:t>
            </a:r>
          </a:p>
        </p:txBody>
      </p:sp>
      <p:grpSp>
        <p:nvGrpSpPr>
          <p:cNvPr id="4" name="Google Shape;163;p20"/>
          <p:cNvGrpSpPr/>
          <p:nvPr/>
        </p:nvGrpSpPr>
        <p:grpSpPr>
          <a:xfrm>
            <a:off x="581306" y="4782341"/>
            <a:ext cx="11229694" cy="1008858"/>
            <a:chOff x="2222" y="2302033"/>
            <a:chExt cx="9984534" cy="956692"/>
          </a:xfrm>
        </p:grpSpPr>
        <p:sp>
          <p:nvSpPr>
            <p:cNvPr id="7" name="Google Shape;166;p20"/>
            <p:cNvSpPr/>
            <p:nvPr/>
          </p:nvSpPr>
          <p:spPr>
            <a:xfrm>
              <a:off x="376443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7;p20"/>
            <p:cNvSpPr txBox="1"/>
            <p:nvPr/>
          </p:nvSpPr>
          <p:spPr>
            <a:xfrm>
              <a:off x="2222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Video Calling</a:t>
              </a:r>
              <a:endParaRPr sz="19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1" name="Google Shape;170;p20"/>
            <p:cNvSpPr/>
            <p:nvPr/>
          </p:nvSpPr>
          <p:spPr>
            <a:xfrm>
              <a:off x="3747225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;p20"/>
            <p:cNvSpPr txBox="1"/>
            <p:nvPr/>
          </p:nvSpPr>
          <p:spPr>
            <a:xfrm>
              <a:off x="3618175" y="2315687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Geography Health Information</a:t>
              </a:r>
              <a:endParaRPr sz="19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" name="Google Shape;174;p20"/>
            <p:cNvSpPr/>
            <p:nvPr/>
          </p:nvSpPr>
          <p:spPr>
            <a:xfrm>
              <a:off x="7118006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;p20"/>
            <p:cNvSpPr txBox="1"/>
            <p:nvPr/>
          </p:nvSpPr>
          <p:spPr>
            <a:xfrm>
              <a:off x="7118006" y="2302033"/>
              <a:ext cx="2426968" cy="956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Direct Doctor User Interaction</a:t>
              </a:r>
              <a:endParaRPr sz="19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6020"/>
            <a:ext cx="1798320" cy="17983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634337"/>
            <a:ext cx="2895600" cy="16468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24" y="2716521"/>
            <a:ext cx="2819400" cy="15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8704-AB2A-41BF-8D8E-9A69B06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783EA-4CAE-4C40-BBBE-CBEB0DBCBBC3}"/>
              </a:ext>
            </a:extLst>
          </p:cNvPr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11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8704-AB2A-41BF-8D8E-9A69B06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98768C-50BB-48CF-B2F7-980A4CE86D05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10363826" cy="350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457200">
              <a:buFont typeface="Arial" pitchFamily="34" charset="0"/>
              <a:buChar char="•"/>
            </a:pPr>
            <a:r>
              <a:rPr lang="en-US" sz="2400" dirty="0"/>
              <a:t>Health condition of Nepalese people is not satisfactory.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2400" dirty="0"/>
              <a:t>Information Technology can play vital role in upgrading health condition.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2400" dirty="0"/>
              <a:t>Hami Nirogi :  A web application for people to get health related information and connect  with health professionals.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6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2"/>
          <p:cNvSpPr txBox="1"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Questrial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4451" cy="1286483"/>
          </a:xfrm>
        </p:spPr>
        <p:txBody>
          <a:bodyPr/>
          <a:lstStyle/>
          <a:p>
            <a:r>
              <a:rPr lang="en-US" sz="4800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149" y="1295400"/>
            <a:ext cx="10363826" cy="4267200"/>
          </a:xfrm>
        </p:spPr>
        <p:txBody>
          <a:bodyPr/>
          <a:lstStyle/>
          <a:p>
            <a:r>
              <a:rPr lang="en-US" sz="2400" dirty="0"/>
              <a:t>Project Inception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Literature Review</a:t>
            </a:r>
          </a:p>
          <a:p>
            <a:r>
              <a:rPr lang="en-US" sz="2400" dirty="0"/>
              <a:t>Tools used</a:t>
            </a:r>
          </a:p>
          <a:p>
            <a:r>
              <a:rPr lang="en-US" sz="2400" dirty="0"/>
              <a:t>Project features</a:t>
            </a:r>
          </a:p>
          <a:p>
            <a:r>
              <a:rPr lang="en-US" sz="2400" dirty="0"/>
              <a:t>Challenges in Implementation</a:t>
            </a:r>
          </a:p>
          <a:p>
            <a:r>
              <a:rPr lang="en-US" sz="2400" dirty="0"/>
              <a:t>Innovative features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Future Enhancements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INCEPTION</a:t>
            </a:r>
            <a:endParaRPr dirty="0"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1290843" y="2286000"/>
            <a:ext cx="9610313" cy="3015000"/>
            <a:chOff x="376443" y="7033"/>
            <a:chExt cx="9610313" cy="3015000"/>
          </a:xfrm>
        </p:grpSpPr>
        <p:sp>
          <p:nvSpPr>
            <p:cNvPr id="164" name="Google Shape;164;p20"/>
            <p:cNvSpPr/>
            <p:nvPr/>
          </p:nvSpPr>
          <p:spPr>
            <a:xfrm>
              <a:off x="935850" y="7033"/>
              <a:ext cx="1749937" cy="174993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79375" cap="flat" cmpd="sng">
              <a:solidFill>
                <a:srgbClr val="5421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308787" y="379971"/>
              <a:ext cx="1004062" cy="10040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76443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76443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TOTAL POPULATION OF NEPAL - 29,624,035</a:t>
              </a:r>
              <a:endParaRPr sz="19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306631" y="7033"/>
              <a:ext cx="1749937" cy="174993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79375" cap="flat" cmpd="sng">
              <a:solidFill>
                <a:srgbClr val="5421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679568" y="379971"/>
              <a:ext cx="1004062" cy="10040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747225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3747225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TOTAL NUMBER OF DOCTORS IN NEPAL 16,432</a:t>
              </a:r>
              <a:endParaRPr sz="1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7677412" y="7033"/>
              <a:ext cx="1749937" cy="174993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79375" cap="flat" cmpd="sng">
              <a:solidFill>
                <a:srgbClr val="5421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8050350" y="379971"/>
              <a:ext cx="1004062" cy="10040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7118006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7118006" y="2302033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DOCTOR TO POPULATION RATIO 1:1803</a:t>
              </a:r>
              <a:endParaRPr sz="1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0939B8-C75A-4486-826A-3AC263B3143A}"/>
              </a:ext>
            </a:extLst>
          </p:cNvPr>
          <p:cNvSpPr txBox="1"/>
          <p:nvPr/>
        </p:nvSpPr>
        <p:spPr>
          <a:xfrm>
            <a:off x="1857624" y="6029306"/>
            <a:ext cx="331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worldometers</a:t>
            </a:r>
          </a:p>
          <a:p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39C16-9BC0-4D28-A61F-3648768F09EE}"/>
              </a:ext>
            </a:extLst>
          </p:cNvPr>
          <p:cNvSpPr txBox="1"/>
          <p:nvPr/>
        </p:nvSpPr>
        <p:spPr>
          <a:xfrm>
            <a:off x="4942966" y="6029305"/>
            <a:ext cx="33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Graph Nepal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  <a:endParaRPr/>
          </a:p>
        </p:txBody>
      </p:sp>
      <p:pic>
        <p:nvPicPr>
          <p:cNvPr id="181" name="Google Shape;181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2743200"/>
            <a:ext cx="3581400" cy="36189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E72981-8B72-4452-BF2B-4C9FFC03F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422387"/>
              </p:ext>
            </p:extLst>
          </p:nvPr>
        </p:nvGraphicFramePr>
        <p:xfrm>
          <a:off x="685800" y="1828800"/>
          <a:ext cx="7467600" cy="431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LITERATURE REVIEW</a:t>
            </a:r>
            <a:endParaRPr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39063EF-74BF-4DB6-B33F-922D7537F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014010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LITERATURE REVIEW</a:t>
            </a:r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C53CE-0253-4A0C-B4C4-6F0E2837C914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457200">
              <a:buFont typeface="Arial" pitchFamily="34" charset="0"/>
              <a:buChar char="•"/>
            </a:pPr>
            <a:r>
              <a:rPr lang="en-US" sz="2400" dirty="0"/>
              <a:t>There are few health related websites and apps in Nepal working for betterment of health condition of Nepalese People.</a:t>
            </a:r>
          </a:p>
          <a:p>
            <a:pPr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Advancement in IT can create a strong impact in rural health condition. 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4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781-4312-4196-9D85-2279A0D9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E33D-D27A-43AE-8820-00BC3E15931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Html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CSS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JavaScript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NodeJS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3D6A102-E75B-4FB8-B598-650EDC25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23" y="2171114"/>
            <a:ext cx="1257886" cy="1257886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67F9E85-AFA2-4379-8103-0D5EB973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66" y="2171114"/>
            <a:ext cx="1383308" cy="1383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E0080-5238-4229-B3D8-660EA9B37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122" y="2269103"/>
            <a:ext cx="1187330" cy="118733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7FB27A9-7D62-49F5-9FC2-0592373CC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6" y="4355370"/>
            <a:ext cx="1867213" cy="1142112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8EED3467-C863-4883-885E-2B320D60B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75" y="4128140"/>
            <a:ext cx="2301771" cy="11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9431-E8EB-474F-A9A7-FF8CDFA6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9DC96-8EAF-44B0-A7B9-CADC98FD9E99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45203973"/>
              </p:ext>
            </p:extLst>
          </p:nvPr>
        </p:nvGraphicFramePr>
        <p:xfrm>
          <a:off x="596537" y="1944729"/>
          <a:ext cx="10998926" cy="3855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06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RESEARCH</a:t>
            </a:r>
            <a:endParaRPr/>
          </a:p>
        </p:txBody>
      </p:sp>
      <p:pic>
        <p:nvPicPr>
          <p:cNvPr id="306" name="Google Shape;306;p29" descr="A picture containing man, person, fence, holding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8410" y="1858078"/>
            <a:ext cx="7155180" cy="402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247</Words>
  <Application>Microsoft Office PowerPoint</Application>
  <PresentationFormat>Widescreen</PresentationFormat>
  <Paragraphs>72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Questrial</vt:lpstr>
      <vt:lpstr>Arial</vt:lpstr>
      <vt:lpstr>Droplet</vt:lpstr>
      <vt:lpstr>HAMI NIROGI</vt:lpstr>
      <vt:lpstr>Outline</vt:lpstr>
      <vt:lpstr>PROJECT INCEPTION</vt:lpstr>
      <vt:lpstr>OBJECTIVES</vt:lpstr>
      <vt:lpstr>LITERATURE REVIEW</vt:lpstr>
      <vt:lpstr>LITERATURE REVIEW</vt:lpstr>
      <vt:lpstr>Tools used</vt:lpstr>
      <vt:lpstr>Project features</vt:lpstr>
      <vt:lpstr>RESEARCH</vt:lpstr>
      <vt:lpstr>GOOGLE FORM</vt:lpstr>
      <vt:lpstr>PowerPoint Presentation</vt:lpstr>
      <vt:lpstr>PowerPoint Presentation</vt:lpstr>
      <vt:lpstr>Challenges in implementation</vt:lpstr>
      <vt:lpstr>Innovative Features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 NIROGI</dc:title>
  <dc:creator>User</dc:creator>
  <cp:lastModifiedBy>Sailesh Dahal</cp:lastModifiedBy>
  <cp:revision>21</cp:revision>
  <dcterms:modified xsi:type="dcterms:W3CDTF">2019-04-07T02:25:39Z</dcterms:modified>
</cp:coreProperties>
</file>