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4"/>
    <p:sldMasterId id="2147483685" r:id="rId5"/>
  </p:sldMasterIdLst>
  <p:notesMasterIdLst>
    <p:notesMasterId r:id="rId20"/>
  </p:notesMasterIdLst>
  <p:sldIdLst>
    <p:sldId id="260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4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8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4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1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13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67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3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3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77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21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79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12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41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69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10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8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2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4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4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5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com/search?q=What+are+the+benefits+of+having+insurance?&amp;sxsrf=AOaemvLyyIRSwSkT5UspsZRnyK_OIJD0GA:1633497750805&amp;tbm=isch&amp;source=iu&amp;ictx=1&amp;fir=wA6ie3UNKzU9TM%252CZKjJnxTkbRPVwM%252C_&amp;vet=1&amp;usg=AI4_-kSrZ0gdD2v3lzb_FgKe9BjEqt5YKg&amp;sa=X&amp;ved=2ahUKEwjj9rWphbXzAhWhgtgFHa2tBl8Q9QF6BAgOEAE#imgrc=wA6ie3UNKzU9TM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877" y="325929"/>
            <a:ext cx="7667062" cy="2129099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Health and Life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1" y="5703221"/>
            <a:ext cx="7178070" cy="8633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Business System </a:t>
            </a:r>
          </a:p>
          <a:p>
            <a:pPr algn="l"/>
            <a:r>
              <a:rPr lang="en-US" dirty="0"/>
              <a:t>TS SDP – 1 Project (Review 0) Batch No - 303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2BD86F7D-CD66-4E89-B70D-63AA37CE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753" y="235053"/>
            <a:ext cx="9859958" cy="1110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Interview (Survey Questions)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3B24D-67EC-486F-8DF2-DF99BFF9D43D}"/>
              </a:ext>
            </a:extLst>
          </p:cNvPr>
          <p:cNvSpPr txBox="1"/>
          <p:nvPr/>
        </p:nvSpPr>
        <p:spPr>
          <a:xfrm>
            <a:off x="320607" y="1712068"/>
            <a:ext cx="8910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Which Insurance  Is Important For You People ?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Do you Apply For Any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Insurane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Policies Before?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What type of insurance you Applied For ?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Did You Claim Any Of  Them , And How Much It Covered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Do You Think Health and Life Insurance Will Help  Actually?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928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2BD86F7D-CD66-4E89-B70D-63AA37CE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770" y="241933"/>
            <a:ext cx="9302425" cy="1236672"/>
          </a:xfrm>
        </p:spPr>
        <p:txBody>
          <a:bodyPr/>
          <a:lstStyle/>
          <a:p>
            <a:pPr algn="l"/>
            <a:r>
              <a:rPr lang="en-US" dirty="0"/>
              <a:t>User Application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F1688-1E7B-4890-8D99-68055184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18" y="2114492"/>
            <a:ext cx="7052468" cy="45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0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2BD86F7D-CD66-4E89-B70D-63AA37CE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770" y="241933"/>
            <a:ext cx="9302425" cy="1236672"/>
          </a:xfrm>
        </p:spPr>
        <p:txBody>
          <a:bodyPr/>
          <a:lstStyle/>
          <a:p>
            <a:pPr algn="l"/>
            <a:r>
              <a:rPr lang="en-US" dirty="0"/>
              <a:t>User Persona </a:t>
            </a:r>
            <a:endParaRPr lang="en-IN" dirty="0"/>
          </a:p>
        </p:txBody>
      </p:sp>
      <p:pic>
        <p:nvPicPr>
          <p:cNvPr id="5" name="Purple and Pink Geometric Technology Landscape Single-Side Business Card">
            <a:hlinkClick r:id="" action="ppaction://media"/>
            <a:extLst>
              <a:ext uri="{FF2B5EF4-FFF2-40B4-BE49-F238E27FC236}">
                <a16:creationId xmlns:a16="http://schemas.microsoft.com/office/drawing/2014/main" id="{B1C36D91-B58C-42E1-9FF2-0CC367F5BF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2930" y="1720538"/>
            <a:ext cx="7658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50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569" y="400968"/>
            <a:ext cx="8171629" cy="755906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Empathy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74EF6-8062-4961-AB65-BAB22904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42" y="1335748"/>
            <a:ext cx="9789726" cy="513187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22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2BD86F7D-CD66-4E89-B70D-63AA37CE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52" y="1818399"/>
            <a:ext cx="8574622" cy="9636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First Look of website Pretotype</a:t>
            </a:r>
            <a:br>
              <a:rPr lang="en-US" dirty="0"/>
            </a:br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23CA5-EBEF-4415-A51F-7DC7597C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77" y="1080864"/>
            <a:ext cx="6359629" cy="56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BC8-F917-4A80-9E04-C7C6C58E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871216"/>
            <a:ext cx="9720072" cy="1499616"/>
          </a:xfrm>
        </p:spPr>
        <p:txBody>
          <a:bodyPr/>
          <a:lstStyle/>
          <a:p>
            <a:r>
              <a:rPr lang="en-US" dirty="0"/>
              <a:t>Our domain – Health and life insurance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07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45CB-593E-4543-9402-7BBAF950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CB6C-25CC-481E-88C6-E9AB4AE6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2000031291 - </a:t>
            </a:r>
            <a:r>
              <a:rPr lang="en-US" sz="28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Chitturi</a:t>
            </a:r>
            <a:r>
              <a:rPr lang="en-US" sz="2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Sailesh</a:t>
            </a:r>
            <a:r>
              <a:rPr lang="en-US" sz="2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(lead)</a:t>
            </a:r>
          </a:p>
          <a:p>
            <a:r>
              <a:rPr lang="en-US" sz="2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2000031377 - Thatishetty Aakash Chandra</a:t>
            </a:r>
          </a:p>
          <a:p>
            <a:r>
              <a:rPr lang="en-US" sz="2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2000031662 – Karthikeyan Varaha Raj Sai</a:t>
            </a:r>
            <a:endParaRPr lang="en-IN" sz="2800" dirty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CB3DC-A306-4B41-BBB8-60C0072D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255" y="223737"/>
            <a:ext cx="2924664" cy="29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74" y="415132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Health and Life Insurance?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74" y="2582863"/>
            <a:ext cx="7243603" cy="2743200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Life insurance is mainly protecting your family/beneficiary/nominee financially in the eventuality of the insured's demise</a:t>
            </a:r>
          </a:p>
          <a:p>
            <a:r>
              <a:rPr lang="en-US" sz="1800" dirty="0"/>
              <a:t>Health insurance is the protection cover for self as well as the family .</a:t>
            </a:r>
          </a:p>
          <a:p>
            <a:r>
              <a:rPr lang="en-US" sz="1800" dirty="0"/>
              <a:t> In order to avoid any unfortunate eventuality such as loss of life due to financial constraints.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F646A-D033-4915-BB03-8DE111D1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211" y="696913"/>
            <a:ext cx="4123686" cy="2391569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74" y="415132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 Health and Life Insurance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83" y="2582863"/>
            <a:ext cx="7243603" cy="2743200"/>
          </a:xfrm>
        </p:spPr>
        <p:txBody>
          <a:bodyPr anchor="t">
            <a:normAutofit lnSpcReduction="10000"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 life insurance policy is a contract between the policyholder and the insurance company. </a:t>
            </a:r>
          </a:p>
          <a:p>
            <a:r>
              <a:rPr lang="en-US" sz="1800" dirty="0"/>
              <a:t>With the promise that the insurer will pay a pre-decided amount to the nominee. </a:t>
            </a:r>
          </a:p>
          <a:p>
            <a:r>
              <a:rPr lang="en-US" sz="1800" dirty="0"/>
              <a:t> On the condition that the policyholder pays all the premiums without fail.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4E48A-9084-467E-B8DE-A9D2468A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528" y="1237855"/>
            <a:ext cx="2985532" cy="175259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04615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3" y="992437"/>
            <a:ext cx="7411825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What are the four types of health insurance?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83" y="2448639"/>
            <a:ext cx="7243603" cy="2743200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Preferred provider organization (PPO) plan. </a:t>
            </a:r>
          </a:p>
          <a:p>
            <a:r>
              <a:rPr lang="en-US" sz="1800" dirty="0"/>
              <a:t>Health maintenance organization (HMO) plan.</a:t>
            </a:r>
          </a:p>
          <a:p>
            <a:r>
              <a:rPr lang="en-US" sz="1800" dirty="0"/>
              <a:t> Health savings account (HSA)-qualified plan.</a:t>
            </a:r>
          </a:p>
          <a:p>
            <a:r>
              <a:rPr lang="en-US" sz="1800" dirty="0"/>
              <a:t>Indemnity plans.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92E67-BD1D-478B-8196-AE883D23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562" y="1594853"/>
            <a:ext cx="4695082" cy="2787887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AE0536-261A-44A6-8215-CD5BA240F397}"/>
              </a:ext>
            </a:extLst>
          </p:cNvPr>
          <p:cNvSpPr txBox="1"/>
          <p:nvPr/>
        </p:nvSpPr>
        <p:spPr>
          <a:xfrm>
            <a:off x="7576441" y="1152009"/>
            <a:ext cx="411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 6 TYPES OF HEALTH INSURANCE PLAN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808080"/>
              </a:highligh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06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583" y="624247"/>
            <a:ext cx="8077172" cy="1743992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What are the main elements of life insurance?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81" y="2264868"/>
            <a:ext cx="8077172" cy="396888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 life insurance policy has two main components—a death benefit and a premium.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Term life insurance has these two components, but permanent or whole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life insurance policies also have a cash value component.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3897F-E397-494F-9B5D-939D060F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242" y="521583"/>
            <a:ext cx="2756685" cy="23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4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583" y="624247"/>
            <a:ext cx="8077172" cy="1743992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What are the benefits of Insurance?</a:t>
            </a:r>
          </a:p>
        </p:txBody>
      </p:sp>
      <p:pic>
        <p:nvPicPr>
          <p:cNvPr id="1026" name="Picture 2" descr="Image result for what are the benefits of insurance">
            <a:hlinkClick r:id="rId2"/>
            <a:extLst>
              <a:ext uri="{FF2B5EF4-FFF2-40B4-BE49-F238E27FC236}">
                <a16:creationId xmlns:a16="http://schemas.microsoft.com/office/drawing/2014/main" id="{840C835C-E6A4-4CF4-AAFE-069B3350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338" y="1010223"/>
            <a:ext cx="2695575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67C49-F2BE-4208-898D-49FB2BB1ED99}"/>
              </a:ext>
            </a:extLst>
          </p:cNvPr>
          <p:cNvSpPr txBox="1"/>
          <p:nvPr/>
        </p:nvSpPr>
        <p:spPr>
          <a:xfrm>
            <a:off x="634551" y="3335600"/>
            <a:ext cx="8365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C1C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protects your income from unexpected expenses.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C1C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protects the money you're saving for future plans.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C1C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gives you the power to protect your family even when                   you're not around anymore.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C1C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protects your emotional health by giving you peace of mind.</a:t>
            </a:r>
          </a:p>
        </p:txBody>
      </p:sp>
    </p:spTree>
    <p:extLst>
      <p:ext uri="{BB962C8B-B14F-4D97-AF65-F5344CB8AC3E}">
        <p14:creationId xmlns:p14="http://schemas.microsoft.com/office/powerpoint/2010/main" val="2727596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737D1F2-1DCB-4BFD-8979-03FB253FE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31" y="164758"/>
            <a:ext cx="7405917" cy="1469489"/>
          </a:xfrm>
        </p:spPr>
        <p:txBody>
          <a:bodyPr/>
          <a:lstStyle/>
          <a:p>
            <a:pPr algn="l"/>
            <a:r>
              <a:rPr lang="en-US" dirty="0"/>
              <a:t>Survey Results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07CE5-7616-4D29-882C-2092EA74C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6" y="1653284"/>
            <a:ext cx="6248854" cy="1578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A9F9B-240E-4A87-8250-4A683D57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6" y="3377575"/>
            <a:ext cx="6225256" cy="1396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D256E-1A37-43CC-B9FF-9821CFB7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96" y="4919686"/>
            <a:ext cx="6225256" cy="1475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BE2F4C-CADE-475C-AA1B-3FDA92098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842" y="255171"/>
            <a:ext cx="5007536" cy="1204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9A5CF0-EC6B-4411-8418-2B06CFBDE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842" y="1633077"/>
            <a:ext cx="5079240" cy="1252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29E225-F467-4C06-A4FC-5CA261A5B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1842" y="3124942"/>
            <a:ext cx="4874069" cy="116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30D20E-71F9-4907-83CB-937A763F19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706" y="4611046"/>
            <a:ext cx="4874069" cy="11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7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920</TotalTime>
  <Words>373</Words>
  <Application>Microsoft Office PowerPoint</Application>
  <PresentationFormat>Widescreen</PresentationFormat>
  <Paragraphs>48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Tw Cen MT</vt:lpstr>
      <vt:lpstr>Tw Cen MT Condensed</vt:lpstr>
      <vt:lpstr>Wingdings</vt:lpstr>
      <vt:lpstr>Wingdings 3</vt:lpstr>
      <vt:lpstr>Integral</vt:lpstr>
      <vt:lpstr>Parallax</vt:lpstr>
      <vt:lpstr>Health and Life Insurance</vt:lpstr>
      <vt:lpstr>Our domain – Health and life insurance</vt:lpstr>
      <vt:lpstr> |My Team</vt:lpstr>
      <vt:lpstr>What is Health and Life Insurance?</vt:lpstr>
      <vt:lpstr>How  Health and Life Insurance works?</vt:lpstr>
      <vt:lpstr>What are the four types of health insurance? </vt:lpstr>
      <vt:lpstr>What are the main elements of life insurance?</vt:lpstr>
      <vt:lpstr>What are the benefits of Insurance?</vt:lpstr>
      <vt:lpstr>Survey Results</vt:lpstr>
      <vt:lpstr>Interview (Survey Questions)</vt:lpstr>
      <vt:lpstr>User Application </vt:lpstr>
      <vt:lpstr>User Persona </vt:lpstr>
      <vt:lpstr>Empathy Research</vt:lpstr>
      <vt:lpstr>First Look of website Pretotype Login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life insurance</dc:title>
  <dc:creator>Thatishetty Aakash chandra</dc:creator>
  <cp:lastModifiedBy>CHITTURI SAILESH</cp:lastModifiedBy>
  <cp:revision>8</cp:revision>
  <dcterms:created xsi:type="dcterms:W3CDTF">2021-10-05T17:42:15Z</dcterms:created>
  <dcterms:modified xsi:type="dcterms:W3CDTF">2022-03-16T09:15:05Z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