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8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771B-D499-4063-8166-C412E37B3C2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985D-B8AE-4B16-8921-27555D90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EXAMINATION RECORD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Team: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ABHIMANYU NEUPANE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SIZAR AWALE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SESIL CHAKRADHAR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SAILESH KHADKA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Content Placeholder 4" descr="C:\Users\jhg\Desktop\51648897_399920303915527_7715868215657627648_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486399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55" y="1325782"/>
            <a:ext cx="3839345" cy="5151218"/>
          </a:xfrm>
        </p:spPr>
      </p:pic>
    </p:spTree>
    <p:extLst>
      <p:ext uri="{BB962C8B-B14F-4D97-AF65-F5344CB8AC3E}">
        <p14:creationId xmlns:p14="http://schemas.microsoft.com/office/powerpoint/2010/main" val="19327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have passed students details in main function for better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Queries??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Thank you!!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41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Technology and Tools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Question and Answer session</a:t>
            </a:r>
          </a:p>
        </p:txBody>
      </p:sp>
    </p:spTree>
    <p:extLst>
      <p:ext uri="{BB962C8B-B14F-4D97-AF65-F5344CB8AC3E}">
        <p14:creationId xmlns:p14="http://schemas.microsoft.com/office/powerpoint/2010/main" val="5326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system which is completed in C language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 smtClean="0"/>
              <a:t> </a:t>
            </a:r>
            <a:r>
              <a:rPr lang="en-US" sz="2400" dirty="0"/>
              <a:t>conduct entrance examination record in automated way. </a:t>
            </a:r>
            <a:endParaRPr lang="en-US" sz="2400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holds the all data in a file with different students name and id 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find the students details</a:t>
            </a:r>
          </a:p>
          <a:p>
            <a:pPr marL="514350" lvl="1" indent="-514350">
              <a:buFont typeface="+mj-lt"/>
              <a:buAutoNum type="arabicPeriod"/>
            </a:pPr>
            <a:endParaRPr lang="en-US" sz="2000" dirty="0"/>
          </a:p>
          <a:p>
            <a:pPr marL="514350" lvl="1" indent="-514350">
              <a:buFont typeface="+mj-lt"/>
              <a:buAutoNum type="arabicPeriod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wait too long for their </a:t>
            </a:r>
            <a:r>
              <a:rPr lang="en-US" dirty="0" smtClean="0"/>
              <a:t>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waste of time of candidates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smtClean="0"/>
              <a:t>Objectives: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encloses the needs and scope of the development of the </a:t>
            </a:r>
            <a:r>
              <a:rPr lang="en-US" dirty="0" smtClean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 entrance examination record in automated way</a:t>
            </a:r>
          </a:p>
        </p:txBody>
      </p:sp>
    </p:spTree>
    <p:extLst>
      <p:ext uri="{BB962C8B-B14F-4D97-AF65-F5344CB8AC3E}">
        <p14:creationId xmlns:p14="http://schemas.microsoft.com/office/powerpoint/2010/main" val="26443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developed in waterfall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requirements are well known.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developed in C-language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use-case and activity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UML (Unified Modeling Language)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this system Code Blocks is used and is compiled.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use-case and activity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tools is used to design a diagram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13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Use-case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66800"/>
            <a:ext cx="650551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620044"/>
            <a:ext cx="6424613" cy="5208249"/>
          </a:xfrm>
        </p:spPr>
      </p:pic>
    </p:spTree>
    <p:extLst>
      <p:ext uri="{BB962C8B-B14F-4D97-AF65-F5344CB8AC3E}">
        <p14:creationId xmlns:p14="http://schemas.microsoft.com/office/powerpoint/2010/main" val="10363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676400"/>
            <a:ext cx="8839200" cy="4572000"/>
          </a:xfrm>
        </p:spPr>
      </p:pic>
    </p:spTree>
    <p:extLst>
      <p:ext uri="{BB962C8B-B14F-4D97-AF65-F5344CB8AC3E}">
        <p14:creationId xmlns:p14="http://schemas.microsoft.com/office/powerpoint/2010/main" val="21179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197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EXAMINATION RECORD SYSTEM </vt:lpstr>
      <vt:lpstr>Topics</vt:lpstr>
      <vt:lpstr>Introduction</vt:lpstr>
      <vt:lpstr>PowerPoint Presentation</vt:lpstr>
      <vt:lpstr>Methodology</vt:lpstr>
      <vt:lpstr>Technology and tools</vt:lpstr>
      <vt:lpstr>Design</vt:lpstr>
      <vt:lpstr>Activity Diagram</vt:lpstr>
      <vt:lpstr>Gantt Chart</vt:lpstr>
      <vt:lpstr>Algorithm</vt:lpstr>
      <vt:lpstr>Flowchart</vt:lpstr>
      <vt:lpstr>Testing</vt:lpstr>
      <vt:lpstr>Any Queries??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RECORD SYSTEM</dc:title>
  <dc:creator>Ghost</dc:creator>
  <cp:lastModifiedBy>Ghost</cp:lastModifiedBy>
  <cp:revision>10</cp:revision>
  <dcterms:created xsi:type="dcterms:W3CDTF">2019-02-06T17:24:55Z</dcterms:created>
  <dcterms:modified xsi:type="dcterms:W3CDTF">2019-02-19T01:43:56Z</dcterms:modified>
</cp:coreProperties>
</file>