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09"/>
  </p:normalViewPr>
  <p:slideViewPr>
    <p:cSldViewPr snapToGrid="0" snapToObjects="1">
      <p:cViewPr varScale="1">
        <p:scale>
          <a:sx n="90" d="100"/>
          <a:sy n="90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72FC3-3814-404A-A9EC-E26497CEEF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Bruce Three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489E88-56F8-2246-855C-9FC336ADCB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Bruce Lee - Martial Arts, Movies &amp; Facts - Biography">
            <a:extLst>
              <a:ext uri="{FF2B5EF4-FFF2-40B4-BE49-F238E27FC236}">
                <a16:creationId xmlns:a16="http://schemas.microsoft.com/office/drawing/2014/main" id="{F7BE3F7A-0AA3-8A40-BC05-7F316FF43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3" y="1179513"/>
            <a:ext cx="2135186" cy="2135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Bruce Lee - Martial Arts, Movies &amp; Facts - Biography">
            <a:extLst>
              <a:ext uri="{FF2B5EF4-FFF2-40B4-BE49-F238E27FC236}">
                <a16:creationId xmlns:a16="http://schemas.microsoft.com/office/drawing/2014/main" id="{A43972C0-8D48-3B47-AB59-1AEE9D3A3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953" y="1179513"/>
            <a:ext cx="2135186" cy="2135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Bruce Lee - Martial Arts, Movies &amp; Facts - Biography">
            <a:extLst>
              <a:ext uri="{FF2B5EF4-FFF2-40B4-BE49-F238E27FC236}">
                <a16:creationId xmlns:a16="http://schemas.microsoft.com/office/drawing/2014/main" id="{341DCD45-D133-C34D-B1D7-668A35E53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693" y="1179513"/>
            <a:ext cx="2135186" cy="2135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13910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15BB73EF7AA74797B51BCDC3B3572E" ma:contentTypeVersion="8" ma:contentTypeDescription="Create a new document." ma:contentTypeScope="" ma:versionID="64f0645a40ebd988fb28f1feebfe4366">
  <xsd:schema xmlns:xsd="http://www.w3.org/2001/XMLSchema" xmlns:xs="http://www.w3.org/2001/XMLSchema" xmlns:p="http://schemas.microsoft.com/office/2006/metadata/properties" xmlns:ns2="9fa6817c-af39-462a-8bfe-5827246c8d0e" xmlns:ns3="52d5f64c-c57f-4922-91fd-81894308b9e0" targetNamespace="http://schemas.microsoft.com/office/2006/metadata/properties" ma:root="true" ma:fieldsID="fae5d62adfb16103a2d08fd96bc4d84a" ns2:_="" ns3:_="">
    <xsd:import namespace="9fa6817c-af39-462a-8bfe-5827246c8d0e"/>
    <xsd:import namespace="52d5f64c-c57f-4922-91fd-81894308b9e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a6817c-af39-462a-8bfe-5827246c8d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d5f64c-c57f-4922-91fd-81894308b9e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0CBF6C5-7169-4E8F-903D-9E440BCE6EBA}"/>
</file>

<file path=customXml/itemProps2.xml><?xml version="1.0" encoding="utf-8"?>
<ds:datastoreItem xmlns:ds="http://schemas.openxmlformats.org/officeDocument/2006/customXml" ds:itemID="{1F3E6B40-6B50-4F7D-9AB6-87317FC48223}"/>
</file>

<file path=customXml/itemProps3.xml><?xml version="1.0" encoding="utf-8"?>
<ds:datastoreItem xmlns:ds="http://schemas.openxmlformats.org/officeDocument/2006/customXml" ds:itemID="{7F172E93-C311-497C-AFCC-12F6EF5887CA}"/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Wisp</vt:lpstr>
      <vt:lpstr>Bruce Three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Bruce Three</dc:title>
  <dc:creator>Liam Donnelly</dc:creator>
  <cp:lastModifiedBy>Liam Donnelly</cp:lastModifiedBy>
  <cp:revision>1</cp:revision>
  <dcterms:created xsi:type="dcterms:W3CDTF">2020-11-19T16:34:28Z</dcterms:created>
  <dcterms:modified xsi:type="dcterms:W3CDTF">2020-11-19T16:36:02Z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0x0101001115BB73EF7AA74797B51BCDC3B3572E</vt:lpwstr>
  </property>
</Properties>
</file>