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1" autoAdjust="0"/>
  </p:normalViewPr>
  <p:slideViewPr>
    <p:cSldViewPr snapToGrid="0" snapToObjects="1">
      <p:cViewPr varScale="1">
        <p:scale>
          <a:sx n="144" d="100"/>
          <a:sy n="144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9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4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8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1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1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1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7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6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0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70A3-8C2C-E446-BE94-48E6CAFE43C7}" type="datetimeFigureOut">
              <a:rPr kumimoji="1" lang="zh-CN" altLang="en-US" smtClean="0"/>
              <a:t>15-4-16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1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2056" y="3199035"/>
            <a:ext cx="9386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DSC_001.JPG</a:t>
            </a:r>
          </a:p>
          <a:p>
            <a:r>
              <a:rPr kumimoji="1" lang="en-US" altLang="zh-CN" sz="1100" dirty="0" smtClean="0"/>
              <a:t>DSC_002.JPG</a:t>
            </a:r>
          </a:p>
          <a:p>
            <a:r>
              <a:rPr kumimoji="1" lang="en-US" altLang="zh-CN" sz="1100" dirty="0" smtClean="0"/>
              <a:t>DSC_003.JPG</a:t>
            </a:r>
          </a:p>
          <a:p>
            <a:r>
              <a:rPr kumimoji="1" lang="en-US" altLang="zh-CN" sz="1100" dirty="0" smtClean="0"/>
              <a:t>DSC_004.JPG</a:t>
            </a:r>
          </a:p>
          <a:p>
            <a:r>
              <a:rPr kumimoji="1" lang="en-US" altLang="zh-CN" sz="1100" dirty="0" smtClean="0"/>
              <a:t>DSC_005.JPG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3093" y="2038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相机原始文件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15226" y="2595905"/>
            <a:ext cx="782987" cy="12603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41443" y="2026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>
                <a:ea typeface="黑体"/>
                <a:cs typeface="黑体"/>
              </a:rPr>
              <a:t>转换后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04761" y="2856755"/>
            <a:ext cx="70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DCIM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33490" y="2561597"/>
            <a:ext cx="13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TargetFolder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39108" y="2916158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2679" y="3556759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94768" y="3221370"/>
            <a:ext cx="1941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D7200_20150410_080203.JPG</a:t>
            </a:r>
          </a:p>
          <a:p>
            <a:r>
              <a:rPr kumimoji="1" lang="en-US" altLang="zh-CN" sz="1100" dirty="0" smtClean="0"/>
              <a:t>D7200_20150410_090312.JPG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10813" y="3844886"/>
            <a:ext cx="19413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D7200_20150411_182205.JPG</a:t>
            </a:r>
          </a:p>
          <a:p>
            <a:r>
              <a:rPr kumimoji="1" lang="en-US" altLang="zh-CN" sz="1100" dirty="0" smtClean="0"/>
              <a:t>D7200_20150411_193316.JPG</a:t>
            </a:r>
          </a:p>
          <a:p>
            <a:r>
              <a:rPr kumimoji="1" lang="en-US" altLang="zh-CN" sz="1100" dirty="0" smtClean="0"/>
              <a:t>D7200_20150411_193519.JPG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9687" y="276899"/>
            <a:ext cx="280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/>
                <a:ea typeface="黑体"/>
                <a:cs typeface="黑体"/>
              </a:rPr>
              <a:t>功能说明</a:t>
            </a:r>
            <a:endParaRPr kumimoji="1"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5246" y="1088495"/>
            <a:ext cx="777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用于将相机中不带日期的文件名转换为时间格式的文件名，并根据日期分目录存放。</a:t>
            </a:r>
            <a:endParaRPr kumimoji="1" lang="zh-CN" altLang="en-US" sz="1600" dirty="0"/>
          </a:p>
        </p:txBody>
      </p:sp>
      <p:pic>
        <p:nvPicPr>
          <p:cNvPr id="3" name="图片 2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6" y="2916158"/>
            <a:ext cx="282877" cy="282877"/>
          </a:xfrm>
          <a:prstGeom prst="rect">
            <a:avLst/>
          </a:prstGeom>
        </p:spPr>
      </p:pic>
      <p:pic>
        <p:nvPicPr>
          <p:cNvPr id="20" name="图片 19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90" y="2638504"/>
            <a:ext cx="282877" cy="282877"/>
          </a:xfrm>
          <a:prstGeom prst="rect">
            <a:avLst/>
          </a:prstGeom>
        </p:spPr>
      </p:pic>
      <p:pic>
        <p:nvPicPr>
          <p:cNvPr id="21" name="图片 20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2981788"/>
            <a:ext cx="282877" cy="282877"/>
          </a:xfrm>
          <a:prstGeom prst="rect">
            <a:avLst/>
          </a:prstGeom>
        </p:spPr>
      </p:pic>
      <p:pic>
        <p:nvPicPr>
          <p:cNvPr id="27" name="图片 26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3614955"/>
            <a:ext cx="282877" cy="2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2056" y="3199035"/>
            <a:ext cx="9386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DSC_001.JPG</a:t>
            </a:r>
          </a:p>
          <a:p>
            <a:r>
              <a:rPr kumimoji="1" lang="en-US" altLang="zh-CN" sz="1100" dirty="0" smtClean="0"/>
              <a:t>DSC_002.JPG</a:t>
            </a:r>
          </a:p>
          <a:p>
            <a:r>
              <a:rPr kumimoji="1" lang="en-US" altLang="zh-CN" sz="1100" dirty="0" smtClean="0"/>
              <a:t>DSC_003.JPG</a:t>
            </a:r>
          </a:p>
          <a:p>
            <a:r>
              <a:rPr kumimoji="1" lang="en-US" altLang="zh-CN" sz="1100" dirty="0" smtClean="0"/>
              <a:t>DSC_004.JPG</a:t>
            </a:r>
          </a:p>
          <a:p>
            <a:r>
              <a:rPr kumimoji="1" lang="en-US" altLang="zh-CN" sz="1100" dirty="0" smtClean="0"/>
              <a:t>DSC_005.JPG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3093" y="2038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相机原始文件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15226" y="2595905"/>
            <a:ext cx="782987" cy="12603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41443" y="2026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>
                <a:ea typeface="黑体"/>
                <a:cs typeface="黑体"/>
              </a:rPr>
              <a:t>转换后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04761" y="2856755"/>
            <a:ext cx="70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DCIM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33490" y="2561597"/>
            <a:ext cx="13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TargetFolder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39108" y="2916158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2679" y="3556759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94768" y="3221370"/>
            <a:ext cx="1941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D7200_20150410_080203.JPG</a:t>
            </a:r>
          </a:p>
          <a:p>
            <a:r>
              <a:rPr kumimoji="1" lang="en-US" altLang="zh-CN" sz="1100" dirty="0" smtClean="0"/>
              <a:t>D7200_20150410_090312.JPG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10813" y="3844886"/>
            <a:ext cx="19413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D7200_20150411_182205.JPG</a:t>
            </a:r>
          </a:p>
          <a:p>
            <a:r>
              <a:rPr kumimoji="1" lang="en-US" altLang="zh-CN" sz="1100" dirty="0" smtClean="0"/>
              <a:t>D7200_20150411_193316.JPG</a:t>
            </a:r>
          </a:p>
          <a:p>
            <a:r>
              <a:rPr kumimoji="1" lang="en-US" altLang="zh-CN" sz="1100" dirty="0" smtClean="0"/>
              <a:t>D7200_20150411_193519.JPG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9687" y="276899"/>
            <a:ext cx="280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/>
                <a:ea typeface="黑体"/>
                <a:cs typeface="黑体"/>
              </a:rPr>
              <a:t>功能说明</a:t>
            </a:r>
            <a:endParaRPr kumimoji="1"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5246" y="1088495"/>
            <a:ext cx="777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用于将相机中不带日期的文件名转换为时间格式的文件名，并根据日期分目录存放。</a:t>
            </a:r>
            <a:endParaRPr kumimoji="1" lang="zh-CN" altLang="en-US" sz="1600" dirty="0"/>
          </a:p>
        </p:txBody>
      </p:sp>
      <p:pic>
        <p:nvPicPr>
          <p:cNvPr id="3" name="图片 2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6" y="2916158"/>
            <a:ext cx="282877" cy="282877"/>
          </a:xfrm>
          <a:prstGeom prst="rect">
            <a:avLst/>
          </a:prstGeom>
        </p:spPr>
      </p:pic>
      <p:pic>
        <p:nvPicPr>
          <p:cNvPr id="20" name="图片 19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90" y="2638504"/>
            <a:ext cx="282877" cy="282877"/>
          </a:xfrm>
          <a:prstGeom prst="rect">
            <a:avLst/>
          </a:prstGeom>
        </p:spPr>
      </p:pic>
      <p:pic>
        <p:nvPicPr>
          <p:cNvPr id="21" name="图片 20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2981788"/>
            <a:ext cx="282877" cy="282877"/>
          </a:xfrm>
          <a:prstGeom prst="rect">
            <a:avLst/>
          </a:prstGeom>
        </p:spPr>
      </p:pic>
      <p:pic>
        <p:nvPicPr>
          <p:cNvPr id="27" name="图片 26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3614955"/>
            <a:ext cx="282877" cy="2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132</Words>
  <Application>Microsoft Macintosh PowerPoint</Application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14</cp:revision>
  <dcterms:created xsi:type="dcterms:W3CDTF">2015-04-11T14:42:25Z</dcterms:created>
  <dcterms:modified xsi:type="dcterms:W3CDTF">2015-04-16T15:34:31Z</dcterms:modified>
</cp:coreProperties>
</file>