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Krishna Shanmukh" initials="SKS" lastIdx="2" clrIdx="0">
    <p:extLst>
      <p:ext uri="{19B8F6BF-5375-455C-9EA6-DF929625EA0E}">
        <p15:presenceInfo xmlns:p15="http://schemas.microsoft.com/office/powerpoint/2012/main" userId="c422309cc2c3ab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3A01-8E13-4249-9B46-E0F62C27FA0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6D9D9-16C1-4BDF-B6F5-908F91CD9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6D9D9-16C1-4BDF-B6F5-908F91CD9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6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5A4B-DC57-4145-939C-B25FCC089D7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38CB-978C-4BBC-A852-D599B6CBA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Scalable Indoor Positioning System Driven </a:t>
            </a:r>
            <a:r>
              <a:rPr lang="en-IN" dirty="0"/>
              <a:t>B</a:t>
            </a:r>
            <a:r>
              <a:rPr lang="en-IN" dirty="0" smtClean="0"/>
              <a:t>y User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IN" dirty="0" smtClean="0"/>
              <a:t>Shanmukh</a:t>
            </a:r>
          </a:p>
          <a:p>
            <a:pPr algn="r"/>
            <a:r>
              <a:rPr lang="en-IN" dirty="0" err="1" smtClean="0"/>
              <a:t>Kranthi</a:t>
            </a:r>
            <a:endParaRPr lang="en-IN" dirty="0" smtClean="0"/>
          </a:p>
          <a:p>
            <a:pPr algn="r"/>
            <a:r>
              <a:rPr lang="en-IN" dirty="0" err="1" smtClean="0"/>
              <a:t>Midhun</a:t>
            </a:r>
            <a:endParaRPr lang="en-IN" dirty="0" smtClean="0"/>
          </a:p>
          <a:p>
            <a:pPr algn="r"/>
            <a:r>
              <a:rPr lang="en-IN" sz="1800" i="1" dirty="0" smtClean="0"/>
              <a:t>Under the esteemed guidance of</a:t>
            </a:r>
          </a:p>
          <a:p>
            <a:pPr algn="r"/>
            <a:r>
              <a:rPr lang="en-IN" dirty="0" err="1" smtClean="0"/>
              <a:t>Dr.</a:t>
            </a:r>
            <a:r>
              <a:rPr lang="en-IN" dirty="0" smtClean="0"/>
              <a:t> D. V. L. N. </a:t>
            </a:r>
            <a:r>
              <a:rPr lang="en-IN" dirty="0" err="1" smtClean="0"/>
              <a:t>Somayajulu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Positioning System ?</a:t>
            </a:r>
          </a:p>
          <a:p>
            <a:r>
              <a:rPr lang="en-IN" dirty="0" smtClean="0"/>
              <a:t>What is Indoor Positioning System ?</a:t>
            </a:r>
          </a:p>
          <a:p>
            <a:r>
              <a:rPr lang="en-IN" dirty="0" smtClean="0"/>
              <a:t>Why not GPS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2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Infrared Sensors</a:t>
            </a:r>
          </a:p>
          <a:p>
            <a:r>
              <a:rPr lang="en-IN" dirty="0" smtClean="0"/>
              <a:t>Ultrasonic Range Finders</a:t>
            </a:r>
          </a:p>
          <a:p>
            <a:r>
              <a:rPr lang="en-IN" dirty="0" smtClean="0"/>
              <a:t>RFID  (Radio Frequency Identification Tags)</a:t>
            </a:r>
          </a:p>
          <a:p>
            <a:r>
              <a:rPr lang="en-IN" dirty="0" smtClean="0"/>
              <a:t>WLAN </a:t>
            </a:r>
          </a:p>
          <a:p>
            <a:pPr lvl="1"/>
            <a:r>
              <a:rPr lang="en-IN" dirty="0" smtClean="0"/>
              <a:t>Wi – Fi Trilateration</a:t>
            </a:r>
          </a:p>
          <a:p>
            <a:pPr lvl="1"/>
            <a:r>
              <a:rPr lang="en-IN" dirty="0" smtClean="0"/>
              <a:t>Wi – Fi Fingerprinting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 – Fi Trilateration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Principle</a:t>
            </a:r>
          </a:p>
          <a:p>
            <a:pPr lvl="1"/>
            <a:r>
              <a:rPr lang="en-IN" dirty="0" smtClean="0"/>
              <a:t>Signal strength to distance conversion</a:t>
            </a:r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Easily affected by interference and noise from other devices</a:t>
            </a:r>
            <a:endParaRPr lang="en-IN" dirty="0"/>
          </a:p>
          <a:p>
            <a:pPr lvl="1"/>
            <a:r>
              <a:rPr lang="en-IN" dirty="0" smtClean="0"/>
              <a:t>Complex building geometries</a:t>
            </a:r>
          </a:p>
        </p:txBody>
      </p:sp>
    </p:spTree>
    <p:extLst>
      <p:ext uri="{BB962C8B-B14F-4D97-AF65-F5344CB8AC3E}">
        <p14:creationId xmlns:p14="http://schemas.microsoft.com/office/powerpoint/2010/main" val="3237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 – Fi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has two phases</a:t>
            </a:r>
          </a:p>
          <a:p>
            <a:pPr lvl="1"/>
            <a:r>
              <a:rPr lang="en-IN" dirty="0" smtClean="0"/>
              <a:t>Training Phase</a:t>
            </a:r>
          </a:p>
          <a:p>
            <a:pPr lvl="1"/>
            <a:r>
              <a:rPr lang="en-IN" dirty="0" smtClean="0"/>
              <a:t>Positioning Phase</a:t>
            </a:r>
            <a:endParaRPr lang="en-IN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Scalable Indoor Positioning System Driven By User Feedback</vt:lpstr>
      <vt:lpstr>INTRODUCTION</vt:lpstr>
      <vt:lpstr>Approaches</vt:lpstr>
      <vt:lpstr>Wi – Fi Trilateration </vt:lpstr>
      <vt:lpstr>Wi – Fi Fingerprinting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Indoor Positioning System Driven By User Feedback</dc:title>
  <dc:creator>Sri Krishna Shanmukh</dc:creator>
  <cp:lastModifiedBy>Sri Krishna Shanmukh</cp:lastModifiedBy>
  <cp:revision>5</cp:revision>
  <dcterms:created xsi:type="dcterms:W3CDTF">2015-11-25T08:30:03Z</dcterms:created>
  <dcterms:modified xsi:type="dcterms:W3CDTF">2015-11-25T09:02:31Z</dcterms:modified>
</cp:coreProperties>
</file>