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9930-F93D-0ECA-C60F-F0258A45E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443C1-837E-8E50-6007-291C5642D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48AC677-0563-F6CD-0BD8-66147437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" y="0"/>
            <a:ext cx="12165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3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24CBA-0353-D1D5-20F7-08D3F9CAD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263D-49A2-88BC-5330-C120BC401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6705F-6D33-037E-EF27-62F7A9A8B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76597ED-8E1E-70F3-FC70-A939FB82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" y="0"/>
            <a:ext cx="12165905" cy="6858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FDBEC6-F2EB-7C28-795B-9A1AE374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" y="0"/>
            <a:ext cx="12107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217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{4DE4F426-035A-49A1-B880-97085FF28CFC}tf10001105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Franklin Gothic Book</vt:lpstr>
      <vt:lpstr>Crop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Lingeshvva G. M</dc:creator>
  <cp:lastModifiedBy>Sai Lingeshvva G. M</cp:lastModifiedBy>
  <cp:revision>1</cp:revision>
  <dcterms:created xsi:type="dcterms:W3CDTF">2025-07-08T18:21:51Z</dcterms:created>
  <dcterms:modified xsi:type="dcterms:W3CDTF">2025-07-08T18:22:33Z</dcterms:modified>
</cp:coreProperties>
</file>