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9" r:id="rId7"/>
    <p:sldId id="313" r:id="rId8"/>
    <p:sldId id="311" r:id="rId9"/>
    <p:sldId id="314" r:id="rId10"/>
    <p:sldId id="315" r:id="rId11"/>
    <p:sldId id="316" r:id="rId12"/>
    <p:sldId id="317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A099D5-5F15-4636-B5A0-AF7C08A13A76}">
          <p14:sldIdLst>
            <p14:sldId id="268"/>
            <p14:sldId id="310"/>
            <p14:sldId id="319"/>
            <p14:sldId id="313"/>
            <p14:sldId id="311"/>
            <p14:sldId id="314"/>
            <p14:sldId id="315"/>
            <p14:sldId id="316"/>
            <p14:sldId id="317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Katyal" initials="KK" lastIdx="1" clrIdx="0">
    <p:extLst>
      <p:ext uri="{19B8F6BF-5375-455C-9EA6-DF929625EA0E}">
        <p15:presenceInfo xmlns:p15="http://schemas.microsoft.com/office/powerpoint/2012/main" userId="9725ae1f45b24c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atyal" userId="9725ae1f45b24cfc" providerId="LiveId" clId="{0BC09548-E5EC-4695-B4F1-8EA0A418F8AC}"/>
    <pc:docChg chg="custSel addSld delSld modSld modSection">
      <pc:chgData name="Karan Katyal" userId="9725ae1f45b24cfc" providerId="LiveId" clId="{0BC09548-E5EC-4695-B4F1-8EA0A418F8AC}" dt="2021-09-13T09:55:13.915" v="1693" actId="1076"/>
      <pc:docMkLst>
        <pc:docMk/>
      </pc:docMkLst>
      <pc:sldChg chg="addSp delSp modSp mod">
        <pc:chgData name="Karan Katyal" userId="9725ae1f45b24cfc" providerId="LiveId" clId="{0BC09548-E5EC-4695-B4F1-8EA0A418F8AC}" dt="2021-09-13T08:38:33.471" v="928" actId="14100"/>
        <pc:sldMkLst>
          <pc:docMk/>
          <pc:sldMk cId="3912747309" sldId="268"/>
        </pc:sldMkLst>
        <pc:picChg chg="del">
          <ac:chgData name="Karan Katyal" userId="9725ae1f45b24cfc" providerId="LiveId" clId="{0BC09548-E5EC-4695-B4F1-8EA0A418F8AC}" dt="2021-09-13T08:38:08.963" v="921" actId="21"/>
          <ac:picMkLst>
            <pc:docMk/>
            <pc:sldMk cId="3912747309" sldId="268"/>
            <ac:picMk id="6" creationId="{308AC96E-AA33-4309-B51D-072F59E6EC0B}"/>
          </ac:picMkLst>
        </pc:picChg>
        <pc:picChg chg="add mod">
          <ac:chgData name="Karan Katyal" userId="9725ae1f45b24cfc" providerId="LiveId" clId="{0BC09548-E5EC-4695-B4F1-8EA0A418F8AC}" dt="2021-09-13T08:38:33.471" v="928" actId="14100"/>
          <ac:picMkLst>
            <pc:docMk/>
            <pc:sldMk cId="3912747309" sldId="268"/>
            <ac:picMk id="4098" creationId="{DA091898-5FB9-411E-B656-8826801DD7D1}"/>
          </ac:picMkLst>
        </pc:picChg>
      </pc:sldChg>
      <pc:sldChg chg="addSp modSp">
        <pc:chgData name="Karan Katyal" userId="9725ae1f45b24cfc" providerId="LiveId" clId="{0BC09548-E5EC-4695-B4F1-8EA0A418F8AC}" dt="2021-09-13T09:55:13.915" v="1693" actId="1076"/>
        <pc:sldMkLst>
          <pc:docMk/>
          <pc:sldMk cId="2482546811" sldId="310"/>
        </pc:sldMkLst>
        <pc:picChg chg="add mod">
          <ac:chgData name="Karan Katyal" userId="9725ae1f45b24cfc" providerId="LiveId" clId="{0BC09548-E5EC-4695-B4F1-8EA0A418F8AC}" dt="2021-09-13T09:55:13.915" v="1693" actId="1076"/>
          <ac:picMkLst>
            <pc:docMk/>
            <pc:sldMk cId="2482546811" sldId="310"/>
            <ac:picMk id="2050" creationId="{C3D5ACCC-E565-4EA3-BC63-812B940C46DD}"/>
          </ac:picMkLst>
        </pc:picChg>
      </pc:sldChg>
      <pc:sldChg chg="addSp delSp modSp mod">
        <pc:chgData name="Karan Katyal" userId="9725ae1f45b24cfc" providerId="LiveId" clId="{0BC09548-E5EC-4695-B4F1-8EA0A418F8AC}" dt="2021-09-13T08:17:42.050" v="457" actId="20577"/>
        <pc:sldMkLst>
          <pc:docMk/>
          <pc:sldMk cId="3138842543" sldId="317"/>
        </pc:sldMkLst>
        <pc:spChg chg="mod">
          <ac:chgData name="Karan Katyal" userId="9725ae1f45b24cfc" providerId="LiveId" clId="{0BC09548-E5EC-4695-B4F1-8EA0A418F8AC}" dt="2021-09-13T08:09:42.113" v="37" actId="20577"/>
          <ac:spMkLst>
            <pc:docMk/>
            <pc:sldMk cId="3138842543" sldId="317"/>
            <ac:spMk id="2" creationId="{D8F2A50E-4B04-43D2-9241-71B80B6160EA}"/>
          </ac:spMkLst>
        </pc:spChg>
        <pc:spChg chg="mod">
          <ac:chgData name="Karan Katyal" userId="9725ae1f45b24cfc" providerId="LiveId" clId="{0BC09548-E5EC-4695-B4F1-8EA0A418F8AC}" dt="2021-09-13T08:17:42.050" v="457" actId="20577"/>
          <ac:spMkLst>
            <pc:docMk/>
            <pc:sldMk cId="3138842543" sldId="317"/>
            <ac:spMk id="3" creationId="{CF6A2093-09C5-4E8B-845C-733DE677B98C}"/>
          </ac:spMkLst>
        </pc:spChg>
        <pc:graphicFrameChg chg="add del mod modGraphic">
          <ac:chgData name="Karan Katyal" userId="9725ae1f45b24cfc" providerId="LiveId" clId="{0BC09548-E5EC-4695-B4F1-8EA0A418F8AC}" dt="2021-09-13T08:13:34.056" v="174" actId="21"/>
          <ac:graphicFrameMkLst>
            <pc:docMk/>
            <pc:sldMk cId="3138842543" sldId="317"/>
            <ac:graphicFrameMk id="4" creationId="{89BD3BE2-FFD0-463B-AA33-5EE3110930F0}"/>
          </ac:graphicFrameMkLst>
        </pc:graphicFrameChg>
      </pc:sldChg>
      <pc:sldChg chg="modSp new del mod">
        <pc:chgData name="Karan Katyal" userId="9725ae1f45b24cfc" providerId="LiveId" clId="{0BC09548-E5EC-4695-B4F1-8EA0A418F8AC}" dt="2021-09-13T08:27:09.366" v="593" actId="2696"/>
        <pc:sldMkLst>
          <pc:docMk/>
          <pc:sldMk cId="4214522128" sldId="318"/>
        </pc:sldMkLst>
        <pc:spChg chg="mod">
          <ac:chgData name="Karan Katyal" userId="9725ae1f45b24cfc" providerId="LiveId" clId="{0BC09548-E5EC-4695-B4F1-8EA0A418F8AC}" dt="2021-09-13T08:18:52.329" v="483" actId="14100"/>
          <ac:spMkLst>
            <pc:docMk/>
            <pc:sldMk cId="4214522128" sldId="318"/>
            <ac:spMk id="2" creationId="{051DCFC5-E27E-4961-9AC7-FD8A84C707AA}"/>
          </ac:spMkLst>
        </pc:spChg>
      </pc:sldChg>
      <pc:sldChg chg="addSp delSp modSp new mod modAnim">
        <pc:chgData name="Karan Katyal" userId="9725ae1f45b24cfc" providerId="LiveId" clId="{0BC09548-E5EC-4695-B4F1-8EA0A418F8AC}" dt="2021-09-13T08:25:52.996" v="591" actId="14100"/>
        <pc:sldMkLst>
          <pc:docMk/>
          <pc:sldMk cId="3278649447" sldId="319"/>
        </pc:sldMkLst>
        <pc:spChg chg="mod">
          <ac:chgData name="Karan Katyal" userId="9725ae1f45b24cfc" providerId="LiveId" clId="{0BC09548-E5EC-4695-B4F1-8EA0A418F8AC}" dt="2021-09-13T08:22:45.028" v="570" actId="14100"/>
          <ac:spMkLst>
            <pc:docMk/>
            <pc:sldMk cId="3278649447" sldId="319"/>
            <ac:spMk id="2" creationId="{8F512F4D-6CC5-439F-9183-815FF5032806}"/>
          </ac:spMkLst>
        </pc:spChg>
        <pc:spChg chg="del mod">
          <ac:chgData name="Karan Katyal" userId="9725ae1f45b24cfc" providerId="LiveId" clId="{0BC09548-E5EC-4695-B4F1-8EA0A418F8AC}" dt="2021-09-13T08:22:56.033" v="572"/>
          <ac:spMkLst>
            <pc:docMk/>
            <pc:sldMk cId="3278649447" sldId="319"/>
            <ac:spMk id="3" creationId="{7F378DC4-449C-44C2-B090-8F1EAD8A8AB4}"/>
          </ac:spMkLst>
        </pc:spChg>
        <pc:picChg chg="add mod">
          <ac:chgData name="Karan Katyal" userId="9725ae1f45b24cfc" providerId="LiveId" clId="{0BC09548-E5EC-4695-B4F1-8EA0A418F8AC}" dt="2021-09-13T08:23:29.686" v="581" actId="1076"/>
          <ac:picMkLst>
            <pc:docMk/>
            <pc:sldMk cId="3278649447" sldId="319"/>
            <ac:picMk id="4" creationId="{54B79D81-FBA1-4A70-9C0C-CB35F73CFB5D}"/>
          </ac:picMkLst>
        </pc:picChg>
        <pc:picChg chg="add mod">
          <ac:chgData name="Karan Katyal" userId="9725ae1f45b24cfc" providerId="LiveId" clId="{0BC09548-E5EC-4695-B4F1-8EA0A418F8AC}" dt="2021-09-13T08:25:52.996" v="591" actId="14100"/>
          <ac:picMkLst>
            <pc:docMk/>
            <pc:sldMk cId="3278649447" sldId="319"/>
            <ac:picMk id="3074" creationId="{FD1D5BAB-384D-445A-BBB9-4299F247A525}"/>
          </ac:picMkLst>
        </pc:picChg>
      </pc:sldChg>
      <pc:sldChg chg="addSp delSp modSp new mod modClrScheme chgLayout">
        <pc:chgData name="Karan Katyal" userId="9725ae1f45b24cfc" providerId="LiveId" clId="{0BC09548-E5EC-4695-B4F1-8EA0A418F8AC}" dt="2021-09-13T09:26:14.360" v="1601" actId="20577"/>
        <pc:sldMkLst>
          <pc:docMk/>
          <pc:sldMk cId="300040034" sldId="320"/>
        </pc:sldMkLst>
        <pc:spChg chg="mod ord">
          <ac:chgData name="Karan Katyal" userId="9725ae1f45b24cfc" providerId="LiveId" clId="{0BC09548-E5EC-4695-B4F1-8EA0A418F8AC}" dt="2021-09-13T09:17:57.128" v="940" actId="700"/>
          <ac:spMkLst>
            <pc:docMk/>
            <pc:sldMk cId="300040034" sldId="320"/>
            <ac:spMk id="2" creationId="{5CED7A9E-C9EC-47AB-8C0D-67AA29106A4B}"/>
          </ac:spMkLst>
        </pc:spChg>
        <pc:spChg chg="del mod">
          <ac:chgData name="Karan Katyal" userId="9725ae1f45b24cfc" providerId="LiveId" clId="{0BC09548-E5EC-4695-B4F1-8EA0A418F8AC}" dt="2021-09-13T09:17:24.804" v="937" actId="21"/>
          <ac:spMkLst>
            <pc:docMk/>
            <pc:sldMk cId="300040034" sldId="320"/>
            <ac:spMk id="3" creationId="{92A7FBF6-6228-4C1B-9F87-92529310ECA0}"/>
          </ac:spMkLst>
        </pc:spChg>
        <pc:spChg chg="del mod">
          <ac:chgData name="Karan Katyal" userId="9725ae1f45b24cfc" providerId="LiveId" clId="{0BC09548-E5EC-4695-B4F1-8EA0A418F8AC}" dt="2021-09-13T09:16:52.540" v="929" actId="21"/>
          <ac:spMkLst>
            <pc:docMk/>
            <pc:sldMk cId="300040034" sldId="320"/>
            <ac:spMk id="4" creationId="{6F375C08-F332-4918-A59D-F85EB7BBEA9F}"/>
          </ac:spMkLst>
        </pc:spChg>
        <pc:spChg chg="del mod">
          <ac:chgData name="Karan Katyal" userId="9725ae1f45b24cfc" providerId="LiveId" clId="{0BC09548-E5EC-4695-B4F1-8EA0A418F8AC}" dt="2021-09-13T09:17:42.787" v="939" actId="21"/>
          <ac:spMkLst>
            <pc:docMk/>
            <pc:sldMk cId="300040034" sldId="320"/>
            <ac:spMk id="5" creationId="{18973679-4419-429D-857B-8F7C87E7BA8A}"/>
          </ac:spMkLst>
        </pc:spChg>
        <pc:spChg chg="del mod">
          <ac:chgData name="Karan Katyal" userId="9725ae1f45b24cfc" providerId="LiveId" clId="{0BC09548-E5EC-4695-B4F1-8EA0A418F8AC}" dt="2021-09-13T09:17:37.915" v="938" actId="21"/>
          <ac:spMkLst>
            <pc:docMk/>
            <pc:sldMk cId="300040034" sldId="320"/>
            <ac:spMk id="6" creationId="{1760CE03-5FB3-4690-A679-01F15701C128}"/>
          </ac:spMkLst>
        </pc:spChg>
        <pc:spChg chg="add del mod ord">
          <ac:chgData name="Karan Katyal" userId="9725ae1f45b24cfc" providerId="LiveId" clId="{0BC09548-E5EC-4695-B4F1-8EA0A418F8AC}" dt="2021-09-13T09:17:57.128" v="940" actId="700"/>
          <ac:spMkLst>
            <pc:docMk/>
            <pc:sldMk cId="300040034" sldId="320"/>
            <ac:spMk id="8" creationId="{3E31499F-4639-4BF4-A10D-7BF6B3570A6E}"/>
          </ac:spMkLst>
        </pc:spChg>
        <pc:spChg chg="add del mod">
          <ac:chgData name="Karan Katyal" userId="9725ae1f45b24cfc" providerId="LiveId" clId="{0BC09548-E5EC-4695-B4F1-8EA0A418F8AC}" dt="2021-09-13T09:17:57.128" v="940" actId="700"/>
          <ac:spMkLst>
            <pc:docMk/>
            <pc:sldMk cId="300040034" sldId="320"/>
            <ac:spMk id="10" creationId="{3BF600BC-DD7E-4038-8AE4-EC3EF0A439A2}"/>
          </ac:spMkLst>
        </pc:spChg>
        <pc:spChg chg="add del mod">
          <ac:chgData name="Karan Katyal" userId="9725ae1f45b24cfc" providerId="LiveId" clId="{0BC09548-E5EC-4695-B4F1-8EA0A418F8AC}" dt="2021-09-13T09:17:57.128" v="940" actId="700"/>
          <ac:spMkLst>
            <pc:docMk/>
            <pc:sldMk cId="300040034" sldId="320"/>
            <ac:spMk id="12" creationId="{AE389F9A-3E3C-4B5C-9FD3-1A4372E2362D}"/>
          </ac:spMkLst>
        </pc:spChg>
        <pc:spChg chg="add mod ord">
          <ac:chgData name="Karan Katyal" userId="9725ae1f45b24cfc" providerId="LiveId" clId="{0BC09548-E5EC-4695-B4F1-8EA0A418F8AC}" dt="2021-09-13T09:26:14.360" v="1601" actId="20577"/>
          <ac:spMkLst>
            <pc:docMk/>
            <pc:sldMk cId="300040034" sldId="320"/>
            <ac:spMk id="13" creationId="{F0A04D72-03B8-4B6D-B723-6933A2BF83CA}"/>
          </ac:spMkLst>
        </pc:spChg>
      </pc:sldChg>
      <pc:sldChg chg="addSp modSp new mod">
        <pc:chgData name="Karan Katyal" userId="9725ae1f45b24cfc" providerId="LiveId" clId="{0BC09548-E5EC-4695-B4F1-8EA0A418F8AC}" dt="2021-09-13T09:49:01.047" v="1686" actId="1076"/>
        <pc:sldMkLst>
          <pc:docMk/>
          <pc:sldMk cId="46293661" sldId="321"/>
        </pc:sldMkLst>
        <pc:spChg chg="mod">
          <ac:chgData name="Karan Katyal" userId="9725ae1f45b24cfc" providerId="LiveId" clId="{0BC09548-E5EC-4695-B4F1-8EA0A418F8AC}" dt="2021-09-13T08:33:40.257" v="916" actId="20577"/>
          <ac:spMkLst>
            <pc:docMk/>
            <pc:sldMk cId="46293661" sldId="321"/>
            <ac:spMk id="2" creationId="{349CA4DF-59AB-4222-A6B6-AC4F9D488F83}"/>
          </ac:spMkLst>
        </pc:spChg>
        <pc:spChg chg="mod">
          <ac:chgData name="Karan Katyal" userId="9725ae1f45b24cfc" providerId="LiveId" clId="{0BC09548-E5EC-4695-B4F1-8EA0A418F8AC}" dt="2021-09-13T09:30:10.100" v="1679" actId="20577"/>
          <ac:spMkLst>
            <pc:docMk/>
            <pc:sldMk cId="46293661" sldId="321"/>
            <ac:spMk id="3" creationId="{1D0CEC39-F19C-4281-9E7E-CCD5747F52C8}"/>
          </ac:spMkLst>
        </pc:spChg>
        <pc:picChg chg="add mod">
          <ac:chgData name="Karan Katyal" userId="9725ae1f45b24cfc" providerId="LiveId" clId="{0BC09548-E5EC-4695-B4F1-8EA0A418F8AC}" dt="2021-09-13T09:49:01.047" v="1686" actId="1076"/>
          <ac:picMkLst>
            <pc:docMk/>
            <pc:sldMk cId="46293661" sldId="321"/>
            <ac:picMk id="1026" creationId="{D2BB2C8E-DE6C-4883-AA7A-5DD4DD54C6B2}"/>
          </ac:picMkLst>
        </pc:picChg>
      </pc:sldChg>
      <pc:sldChg chg="new del">
        <pc:chgData name="Karan Katyal" userId="9725ae1f45b24cfc" providerId="LiveId" clId="{0BC09548-E5EC-4695-B4F1-8EA0A418F8AC}" dt="2021-09-13T08:33:24.024" v="902" actId="2696"/>
        <pc:sldMkLst>
          <pc:docMk/>
          <pc:sldMk cId="1883273415" sldId="321"/>
        </pc:sldMkLst>
      </pc:sldChg>
      <pc:sldChg chg="new del">
        <pc:chgData name="Karan Katyal" userId="9725ae1f45b24cfc" providerId="LiveId" clId="{0BC09548-E5EC-4695-B4F1-8EA0A418F8AC}" dt="2021-09-13T08:33:28.661" v="903" actId="2696"/>
        <pc:sldMkLst>
          <pc:docMk/>
          <pc:sldMk cId="912072081" sldId="32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3:35:34.13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59801"/>
            <a:ext cx="6253317" cy="4165312"/>
          </a:xfrm>
        </p:spPr>
        <p:txBody>
          <a:bodyPr>
            <a:normAutofit/>
          </a:bodyPr>
          <a:lstStyle/>
          <a:p>
            <a:r>
              <a:rPr lang="en-US" sz="5400" dirty="0"/>
              <a:t>LIFE EXPECTANCY </a:t>
            </a:r>
            <a:br>
              <a:rPr lang="en-US" sz="5400" dirty="0"/>
            </a:br>
            <a:r>
              <a:rPr lang="en-US" sz="5400" dirty="0"/>
              <a:t>OF</a:t>
            </a:r>
            <a:br>
              <a:rPr lang="en-US" sz="5400" dirty="0"/>
            </a:br>
            <a:r>
              <a:rPr lang="en-US" sz="5400" dirty="0"/>
              <a:t>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BY:KARAN KATYAL(IVY PRO SCHOOL)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A091898-5FB9-411E-B656-8826801D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86" y="93218"/>
            <a:ext cx="5811714" cy="67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7A9E-C9EC-47AB-8C0D-67AA291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MODEL BUILDING 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A04D72-03B8-4B6D-B723-6933A2BF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6710"/>
            <a:ext cx="10058400" cy="37323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ORDER TO BULID THE MODEL WE FIRST HAVE TO SPLIT THE DATA INTO TRAIN AND TEST , AFTER SPLITTING THE DATA WE BUILD THE LINEAR REGRESSION MODEL WHICH SHOWS THE R SQUARED VALUE OF </a:t>
            </a:r>
            <a:r>
              <a:rPr lang="en-US" b="1" dirty="0"/>
              <a:t>0.835 </a:t>
            </a:r>
            <a:r>
              <a:rPr lang="en-IN" dirty="0"/>
              <a:t>WITHOUT ANY MULTI-COLLINEARITY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BUT AFTER CHECKING WE HAVE INSIGNIFICANT VARIABLE IN THE MODEL AND THAT IS </a:t>
            </a:r>
            <a:r>
              <a:rPr lang="en-IN" b="1" dirty="0"/>
              <a:t>“STATUS”</a:t>
            </a:r>
            <a:r>
              <a:rPr lang="en-IN" dirty="0"/>
              <a:t> AFTER REMOVING THE VARIABLE WE HAVE TO REBUILT OTHER MODEL WHICH HAVE AN R SQUARED VALUE OF </a:t>
            </a:r>
            <a:r>
              <a:rPr lang="en-IN" b="1" dirty="0"/>
              <a:t>0.832 </a:t>
            </a:r>
            <a:r>
              <a:rPr lang="en-IN" dirty="0"/>
              <a:t>WITHOUT ANY MULTI-COLLINEARITY, SO THIS IS OUR </a:t>
            </a:r>
            <a:r>
              <a:rPr lang="en-IN" b="1" u="sng" dirty="0"/>
              <a:t>FINAL MODEL.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004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A4DF-59AB-4222-A6B6-AC4F9D4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EC39-F19C-4281-9E7E-CCD5747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24109"/>
            <a:ext cx="5667414" cy="38449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MAPE = 4.2637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Median-APE = 3.1836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Mean Accuracy = 95.7362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Median Accuracy  = 96.8164</a:t>
            </a:r>
            <a:endParaRPr lang="en-IN" sz="2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BB2C8E-DE6C-4883-AA7A-5DD4DD54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617" y="93307"/>
            <a:ext cx="5990253" cy="516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70E5-0407-464C-9363-0B8C759C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688437" cy="1450757"/>
          </a:xfrm>
        </p:spPr>
        <p:txBody>
          <a:bodyPr/>
          <a:lstStyle/>
          <a:p>
            <a:r>
              <a:rPr lang="en-US" b="1" dirty="0"/>
              <a:t>BUSINESS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2698-47CB-4A50-83BC-5ABE1FEB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01501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Factors like country, year, expenditure etc. does not affect the life expectancy of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Reaching 15 years of age does not ensure a good life while schooling does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country's GDP and income composition  affect life expectancy more broadly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One can extend their life span by adopting a healthy lifestyle, having proper BMR, proper education, and getting vaccinated on time for each disease</a:t>
            </a:r>
          </a:p>
          <a:p>
            <a:endParaRPr lang="en-IN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131BA5F-7DC5-4252-AF86-D0E9F7EB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9"/>
          <a:stretch/>
        </p:blipFill>
        <p:spPr>
          <a:xfrm>
            <a:off x="7568097" y="1373506"/>
            <a:ext cx="4623903" cy="449558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23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637" y="266331"/>
            <a:ext cx="6196613" cy="1154098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EFD0-FC7F-4E0A-BEDF-A80B6CFC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8765811" cy="3511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Perform linear regression analysis to predict life expectancy 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Find what factors does not affects average life span of a person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Find what factors does affects average life span of a person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3D5ACCC-E565-4EA3-BC63-812B940C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4" y="0"/>
            <a:ext cx="4049486" cy="29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F4D-6CC5-439F-9183-815FF50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0759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FOR LINEAR REGRESSION ANALYSIS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B79D81-FBA1-4A70-9C0C-CB35F73C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9639" y="856368"/>
            <a:ext cx="5388095" cy="5628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D1D5BAB-384D-445A-BBB9-4299F247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62193"/>
            <a:ext cx="4602185" cy="37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44" y="288669"/>
            <a:ext cx="6253317" cy="2104103"/>
          </a:xfrm>
        </p:spPr>
        <p:txBody>
          <a:bodyPr>
            <a:normAutofit/>
          </a:bodyPr>
          <a:lstStyle/>
          <a:p>
            <a:r>
              <a:rPr lang="en-US" sz="80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2610038"/>
            <a:ext cx="5463101" cy="40304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dataset consists of 2938 rows and 23 columns.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Dependent variable life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expectancy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categorical variable and all other are continuous variable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06C3BE-860E-4EFC-975B-4CCBCB82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86" y="816746"/>
            <a:ext cx="5811714" cy="59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DE56-D36B-41A3-A221-013C2F4B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4026"/>
          </a:xfrm>
        </p:spPr>
        <p:txBody>
          <a:bodyPr/>
          <a:lstStyle/>
          <a:p>
            <a:r>
              <a:rPr lang="en-US" dirty="0"/>
              <a:t>DATA PRE - PROCESSING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8F2A-2E9C-43E6-9F98-ABC03E53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MANY VARIABLES HAS MISSING VALUE , WE HAVE FIRSTLY CHECK THE PERECENTAGE OF THE </a:t>
            </a:r>
          </a:p>
          <a:p>
            <a:pPr marL="0" indent="0">
              <a:buNone/>
            </a:pPr>
            <a:r>
              <a:rPr lang="en-US" dirty="0"/>
              <a:t>    MISSING VALUES , AND IF THE PERCENTAGE IS LESS THAN 20% WE HAVE TREATED THE           </a:t>
            </a:r>
          </a:p>
          <a:p>
            <a:pPr marL="0" indent="0">
              <a:buNone/>
            </a:pPr>
            <a:r>
              <a:rPr lang="en-US" dirty="0"/>
              <a:t>     MISSING VALUE THROUGH MEAN , MEDIAN OR MODE OTHERWISE DROP THAT COLUMN.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AFTER FILLING THE MISSING VALUE WE HAVE TO HANDLED THE OUTLIERS , BOTH POSITIVE AND</a:t>
            </a:r>
          </a:p>
          <a:p>
            <a:pPr marL="0" indent="0">
              <a:buNone/>
            </a:pPr>
            <a:r>
              <a:rPr lang="en-IN" dirty="0"/>
              <a:t>  NEGATIVE OUTLIERS FOUND IN THE DATASET , WE HAVE TO FIX THEM BY USING RANGE.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C15C-0190-4D14-9423-B33B1E8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1" y="286604"/>
            <a:ext cx="10321179" cy="769840"/>
          </a:xfrm>
        </p:spPr>
        <p:txBody>
          <a:bodyPr>
            <a:normAutofit fontScale="90000"/>
          </a:bodyPr>
          <a:lstStyle/>
          <a:p>
            <a:r>
              <a:rPr lang="en-US" dirty="0"/>
              <a:t>UNIVARIATE ANALYSIS - HISTOGRAM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D3313-CF0F-44E8-8D65-721DA8CD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801"/>
            <a:ext cx="10239504" cy="4580878"/>
          </a:xfrm>
        </p:spPr>
      </p:pic>
    </p:spTree>
    <p:extLst>
      <p:ext uri="{BB962C8B-B14F-4D97-AF65-F5344CB8AC3E}">
        <p14:creationId xmlns:p14="http://schemas.microsoft.com/office/powerpoint/2010/main" val="363532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5F11-B31D-4B21-B323-8795B5FD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62" y="115409"/>
            <a:ext cx="11141475" cy="1500327"/>
          </a:xfrm>
        </p:spPr>
        <p:txBody>
          <a:bodyPr>
            <a:normAutofit/>
          </a:bodyPr>
          <a:lstStyle/>
          <a:p>
            <a:r>
              <a:rPr lang="en-US" dirty="0"/>
              <a:t>UNIVARIATE ANALYSIS –HISTOGRAM &amp; BARPLOT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6E975-4607-4077-BD55-7451D6E62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5" y="1864311"/>
            <a:ext cx="7608163" cy="44565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ADA87-7CC4-43A9-AA9C-21A6DB04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830" y="1789267"/>
            <a:ext cx="361617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B44C-5BCF-479C-B240-A2037B923C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3888" y="287338"/>
            <a:ext cx="11568112" cy="876300"/>
          </a:xfrm>
        </p:spPr>
        <p:txBody>
          <a:bodyPr/>
          <a:lstStyle/>
          <a:p>
            <a:r>
              <a:rPr lang="en-US" dirty="0"/>
              <a:t>BIVARIATE ANLAYSIS –SCATTER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A4D0C-32E7-4FCC-82DC-00086CE718A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62100"/>
            <a:ext cx="7348538" cy="4687888"/>
          </a:xfrm>
        </p:spPr>
      </p:pic>
    </p:spTree>
    <p:extLst>
      <p:ext uri="{BB962C8B-B14F-4D97-AF65-F5344CB8AC3E}">
        <p14:creationId xmlns:p14="http://schemas.microsoft.com/office/powerpoint/2010/main" val="246574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A50E-4B04-43D2-9241-71B80B6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AND ANNOVA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2093-09C5-4E8B-845C-733DE677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ACCORDING TO CORRELATION MATRIX MANY VARIABLES SHOWN WEAK CORRELATION 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THOSE VARIABLES ARE  : “</a:t>
            </a:r>
            <a:r>
              <a:rPr lang="en-US" dirty="0"/>
              <a:t>Infant_Deaths", "Alcohol", "</a:t>
            </a:r>
            <a:r>
              <a:rPr lang="en-US" dirty="0" err="1"/>
              <a:t>Percentage_Expenditure</a:t>
            </a:r>
            <a:r>
              <a:rPr lang="en-US" dirty="0"/>
              <a:t>", "Measles", "Under.five_Deaths", "</a:t>
            </a:r>
            <a:r>
              <a:rPr lang="en-US" dirty="0" err="1"/>
              <a:t>Total_Expenditure</a:t>
            </a:r>
            <a:r>
              <a:rPr lang="en-US" dirty="0"/>
              <a:t>", "GDP", "Population", "Thinness_1.19_Years" and  "Thinness_5.9_Years“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REMOVING THESE COLUMNS WE HAVE TO DO ANNOVA CHECK , THIS IS DONE FOR CATEGORICAL VARIABLES , AND THE RESULTS SHOWN THAT CATEGORICAL VARIABLES ARE CORRELATED.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2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139</TotalTime>
  <Words>443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LIFE EXPECTANCY  OF PEOPLE</vt:lpstr>
      <vt:lpstr>OBJECTIVE</vt:lpstr>
      <vt:lpstr>STEPS FOR LINEAR REGRESSION ANALYSIS </vt:lpstr>
      <vt:lpstr>DATASET</vt:lpstr>
      <vt:lpstr>DATA PRE - PROCESSING </vt:lpstr>
      <vt:lpstr>UNIVARIATE ANALYSIS - HISTOGRAM </vt:lpstr>
      <vt:lpstr>UNIVARIATE ANALYSIS –HISTOGRAM &amp; BARPLOT </vt:lpstr>
      <vt:lpstr>BIVARIATE ANLAYSIS –SCATTER PLOT</vt:lpstr>
      <vt:lpstr>CORRELATION MATRIX AND ANNOVA TEST</vt:lpstr>
      <vt:lpstr> MODEL BUILDING :</vt:lpstr>
      <vt:lpstr>ACCURACY :</vt:lpstr>
      <vt:lpstr>BUSINESS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 OF PEOPLE</dc:title>
  <dc:creator>Karan Katyal</dc:creator>
  <cp:lastModifiedBy>Karan Katyal</cp:lastModifiedBy>
  <cp:revision>7</cp:revision>
  <dcterms:created xsi:type="dcterms:W3CDTF">2021-09-13T07:24:17Z</dcterms:created>
  <dcterms:modified xsi:type="dcterms:W3CDTF">2021-09-18T07:26:20Z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