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</a:t>
            </a:r>
            <a:r>
              <a:rPr lang="zh-CN" altLang="en-US"/>
              <a:t>后缀数组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后缀数组的介绍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实现原理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后缀数组</a:t>
            </a:r>
            <a:r>
              <a:rPr lang="zh-CN" altLang="en-US"/>
              <a:t>解决的问题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两个字符串的最长公共子串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拼接两个字符串求</a:t>
            </a:r>
            <a:r>
              <a:rPr lang="en-US" altLang="zh-CN"/>
              <a:t>height</a:t>
            </a:r>
            <a:r>
              <a:rPr lang="zh-CN" altLang="en-US"/>
              <a:t>数组即可</a:t>
            </a:r>
            <a:endParaRPr lang="zh-CN" altLang="en-US"/>
          </a:p>
          <a:p>
            <a:r>
              <a:rPr lang="zh-CN" altLang="en-US"/>
              <a:t>注意两个后缀的首位必须在两个不同的字符串！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如何求多个字符串的最长公共子串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类似的做法，拼接字符串，然后尺扫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求不可重叠最长重复子串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二分长度</a:t>
            </a:r>
            <a:r>
              <a:rPr lang="en-US" altLang="zh-CN"/>
              <a:t>k</a:t>
            </a:r>
            <a:endParaRPr lang="en-US" altLang="zh-CN"/>
          </a:p>
          <a:p>
            <a:r>
              <a:rPr lang="en-US" altLang="zh-CN"/>
              <a:t>height</a:t>
            </a:r>
            <a:r>
              <a:rPr lang="zh-CN" altLang="en-US"/>
              <a:t>数组的分组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7445" y="2069465"/>
            <a:ext cx="6070600" cy="403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提下</a:t>
            </a:r>
            <a:r>
              <a:rPr lang="en-US" altLang="zh-CN"/>
              <a:t>DC3</a:t>
            </a:r>
            <a:r>
              <a:rPr lang="zh-CN" altLang="en-US"/>
              <a:t>算法和后缀自动机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DC3</a:t>
            </a:r>
            <a:r>
              <a:rPr lang="zh-CN" altLang="en-US"/>
              <a:t>：线性求后缀数组，常数稍大</a:t>
            </a:r>
            <a:endParaRPr lang="zh-CN" altLang="en-US"/>
          </a:p>
          <a:p>
            <a:r>
              <a:rPr lang="zh-CN" altLang="en-US"/>
              <a:t>后缀自动机：对整个建一个有限状态自动机，从初始状态出发可以遍历字符串的所有子串，该自动机保证状态数和转移的边数是</a:t>
            </a:r>
            <a:r>
              <a:rPr lang="en-US" altLang="zh-CN"/>
              <a:t>o(n)</a:t>
            </a:r>
            <a:r>
              <a:rPr lang="zh-CN" altLang="en-US"/>
              <a:t>的，几乎可以处理后缀数组能处理的所有问题，并且是线性算法。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95" y="365125"/>
            <a:ext cx="8978900" cy="786765"/>
          </a:xfrm>
        </p:spPr>
        <p:txBody>
          <a:bodyPr>
            <a:normAutofit/>
          </a:bodyPr>
          <a:p>
            <a:r>
              <a:rPr lang="en-US" altLang="zh-CN"/>
              <a:t>			</a:t>
            </a:r>
            <a:r>
              <a:rPr lang="zh-CN" altLang="en-US"/>
              <a:t>一些定义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51255"/>
            <a:ext cx="10599420" cy="5026025"/>
          </a:xfrm>
        </p:spPr>
        <p:txBody>
          <a:bodyPr/>
          <a:p>
            <a:r>
              <a:rPr lang="zh-CN" altLang="en-US"/>
              <a:t>子串：字符串 </a:t>
            </a:r>
            <a:r>
              <a:rPr lang="en-US" altLang="zh-CN"/>
              <a:t>r</a:t>
            </a:r>
            <a:r>
              <a:rPr lang="zh-CN" altLang="en-US"/>
              <a:t> 的子串 </a:t>
            </a:r>
            <a:r>
              <a:rPr lang="en-US" altLang="zh-CN"/>
              <a:t>r</a:t>
            </a:r>
            <a:r>
              <a:rPr lang="zh-CN" altLang="en-US"/>
              <a:t>[i..j]，i≤j，表示 r 串中从 i 到 j 这一段，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也就是顺次排列 r[i],r[i+1],...,r[j]形成的字符串。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后缀：后缀是指从某个位置 i 开始到整个串末尾结束的一个特殊子串。字符 串 r 的 从 第 i 个 字 符 开 始 的 后 缀 表 示 为 Suffix(i) ， 也 就 是Suffix(i)=r[i..len(r)]。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后缀数组：后缀数组 SA 是一个一维数组，它保存 1..n 的某个排列 SA[1]，SA[2]，……，SA[n]，并且保证 Suffix(SA[i]) &lt; Suffix(SA[i+1])，1≤i&lt;n。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名次数组：名次数组 Rank[i]保存的是 Suffix(i)在所有后缀中从小到大排列的“名次”。显然它与后缀数组互逆。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 		</a:t>
            </a:r>
            <a:r>
              <a:rPr lang="zh-CN" altLang="en-US"/>
              <a:t>倍增法求后缀数组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倍增算法的主要思路是：用倍增的方法对每个字符开始的长度为 </a:t>
            </a:r>
            <a:r>
              <a:rPr lang="en-US" altLang="zh-CN"/>
              <a:t>2^k</a:t>
            </a:r>
            <a:r>
              <a:rPr lang="zh-CN" altLang="en-US"/>
              <a:t>的子字符串进行排序，求出排名，即 rank 值。k 从 0 开始，每次加 1，当 </a:t>
            </a:r>
            <a:r>
              <a:rPr lang="en-US" altLang="zh-CN">
                <a:sym typeface="+mn-ea"/>
              </a:rPr>
              <a:t>2^k</a:t>
            </a:r>
            <a:r>
              <a:rPr lang="zh-CN" altLang="en-US"/>
              <a:t> 大于 n 以后，每个字符开始的长度为 </a:t>
            </a:r>
            <a:r>
              <a:rPr lang="en-US" altLang="zh-CN">
                <a:sym typeface="+mn-ea"/>
              </a:rPr>
              <a:t>2^k</a:t>
            </a:r>
            <a:r>
              <a:rPr lang="zh-CN" altLang="en-US"/>
              <a:t> 的子字符串便相当于所有的后缀。并且这些子字符串都一定已经比较出大小，即 rank 值中没有相同的值，那么此时的 rank 值就是最后的结果。每一次排序都利用上次长度为 </a:t>
            </a:r>
            <a:r>
              <a:rPr lang="en-US" altLang="zh-CN">
                <a:sym typeface="+mn-ea"/>
              </a:rPr>
              <a:t>2^(k-1)</a:t>
            </a:r>
            <a:r>
              <a:rPr lang="zh-CN" altLang="en-US"/>
              <a:t>的字符串的 rank 值，那么长度为 </a:t>
            </a:r>
            <a:r>
              <a:rPr lang="en-US" altLang="zh-CN">
                <a:sym typeface="+mn-ea"/>
              </a:rPr>
              <a:t>2^k</a:t>
            </a:r>
            <a:r>
              <a:rPr lang="zh-CN" altLang="en-US"/>
              <a:t> 的字符串就可以用两个长度为 </a:t>
            </a:r>
            <a:r>
              <a:rPr lang="en-US" altLang="zh-CN">
                <a:sym typeface="+mn-ea"/>
              </a:rPr>
              <a:t>2^(k-1)</a:t>
            </a:r>
            <a:r>
              <a:rPr lang="zh-CN" altLang="en-US"/>
              <a:t>的字符串的排名作为关键字表示，然后进行基数排序，便得出了长度为 2k的字符串的 rank 值。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365"/>
          </a:xfrm>
        </p:spPr>
        <p:txBody>
          <a:bodyPr>
            <a:normAutofit fontScale="90000"/>
          </a:bodyPr>
          <a:p>
            <a:r>
              <a:rPr lang="en-US" altLang="zh-CN"/>
              <a:t>		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20" y="492125"/>
            <a:ext cx="10431780" cy="5685155"/>
          </a:xfrm>
        </p:spPr>
        <p:txBody>
          <a:bodyPr/>
          <a:p>
            <a:pPr marL="0" indent="0">
              <a:buNone/>
            </a:pPr>
            <a:r>
              <a:rPr lang="zh-CN" altLang="en-US"/>
              <a:t>int cmp(int *r,int a,int b,int l)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r[a]==r[b]&amp;&amp;r[a+l]==r[b+l];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void da(int *r,int *sa,int n,int m)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i,j,p,*x=wa,*y=wb,*t;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for(i=0;i&lt;m;i++)ws[i]=0;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for(i=0;i&lt;n;i++)ws[x[i]=r[i]]++;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for(i=1;i&lt;m;i++)ws[i]+=ws[i-1];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for(i=n-1;i&gt;=0;i--)sa[--ws[x[i]]]=i;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005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15" y="746125"/>
            <a:ext cx="10611485" cy="543115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for(j=1,p=1;p&lt;n;j*=2,m=p)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for(p=0,i=n-j;i&lt;n;i++)y[p++]=i;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for(i=0;i&lt;n;i++)if(sa[i]-j&gt;=0)y[p++]=sa[i]-j;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for(i=0;i&lt;n;i++)wv[i]=x[y[i]];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for(i=0;i&lt;m;i++)ws[i]=0;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for(i=0;i&lt;n;i++)ws[wv[i]]++;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for(i=1;i&lt;m;i++)ws[i]+=ws[i-1];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for(i=n-1;i&gt;=0;i--)sa[--ws[wv[i]]]=y[i];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for(t=x,x=y,y=t,p=1,x[sa[0]]=0,i=1;i&lt;n;i++)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x[sa[i]]=cmp(y,sa[i-1],sa[i],j)?p-1:p++;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		height</a:t>
            </a: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height 数组：定义 height[i]=suffix(sa[i-1])和 suffix(sa[i])的最长公共前缀，也就是排名相邻的两个后缀的最长公共前缀。</a:t>
            </a:r>
            <a:endParaRPr lang="zh-CN" altLang="en-US"/>
          </a:p>
          <a:p>
            <a:r>
              <a:rPr lang="zh-CN" altLang="en-US"/>
              <a:t>对于 j 和 k，不妨设rank[j]&lt;rank[k],则有以下性质：suffix(j) 和 suffix(k) 的 最 长 公 共 前 缀 为 height[rank[j]+1],height[rank[j]+2], height[rank[j]+3], … ,height[rank[k]]中的最小值。</a:t>
            </a:r>
            <a:endParaRPr lang="zh-CN" altLang="en-US"/>
          </a:p>
          <a:p>
            <a:r>
              <a:rPr lang="zh-CN" altLang="en-US"/>
              <a:t>如何求</a:t>
            </a:r>
            <a:r>
              <a:rPr lang="en-US" altLang="zh-CN"/>
              <a:t>height</a:t>
            </a:r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490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8360"/>
            <a:ext cx="10515600" cy="5328920"/>
          </a:xfrm>
        </p:spPr>
        <p:txBody>
          <a:bodyPr>
            <a:normAutofit/>
          </a:bodyPr>
          <a:p>
            <a:r>
              <a:rPr lang="zh-CN" altLang="en-US"/>
              <a:t>令h[i]=height[rank[i]]，也就是 suffix(i)和在它前一名的后缀的最长公共前缀。可发现h[i]≥h[i-1]-1。所以 suffix(i)和在它前一名的后缀的最长公共前缀至少是 h[i-1]</a:t>
            </a:r>
            <a:r>
              <a:rPr lang="en-US" altLang="zh-CN"/>
              <a:t>-</a:t>
            </a:r>
            <a:r>
              <a:rPr lang="zh-CN" altLang="en-US"/>
              <a:t>1。按照 h[1],h[2],……,h[n]的顺序计算,并利用 h 数组的性质，时间复杂度为</a:t>
            </a:r>
            <a:r>
              <a:rPr lang="en-US" altLang="zh-CN"/>
              <a:t>o(n).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void calheight(int *r,int *sa,int n)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int i,j,k=0;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for(i=1;i&lt;=n;i++) rank[sa[i]]=i;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for(i=0;i&lt;n;height[rank[i++]]=k)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for(k?k--:0,j=sa[rank[i]-1];r[i+k]==r[j+k];k++);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return;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>
            <a:normAutofit/>
          </a:bodyPr>
          <a:p>
            <a:r>
              <a:rPr lang="en-US" altLang="zh-CN"/>
              <a:t> </a:t>
            </a:r>
            <a:r>
              <a:rPr lang="zh-CN" altLang="en-US"/>
              <a:t>询问字符串某两个后缀的最长公共前缀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设后缀分别为</a:t>
            </a:r>
            <a:r>
              <a:rPr lang="en-US" altLang="zh-CN"/>
              <a:t>suffix(j),suffix(k),</a:t>
            </a:r>
            <a:r>
              <a:rPr lang="zh-CN" altLang="en-US"/>
              <a:t>设</a:t>
            </a:r>
            <a:r>
              <a:rPr lang="en-US" altLang="zh-CN"/>
              <a:t>rank[j]&lt;rank[k]</a:t>
            </a:r>
            <a:r>
              <a:rPr lang="zh-CN" altLang="en-US"/>
              <a:t>其实就相当于求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height[rank[j]+1]~height[rank[k]]</a:t>
            </a:r>
            <a:r>
              <a:rPr lang="zh-CN" altLang="en-US"/>
              <a:t>的最小值。</a:t>
            </a:r>
            <a:endParaRPr lang="zh-CN" altLang="en-US"/>
          </a:p>
          <a:p>
            <a:r>
              <a:rPr lang="zh-CN" altLang="en-US"/>
              <a:t>按照上面所说的做法，求两个后缀的最长公共前缀可以转化为求某个区间上的最小值。对于这个 RMQ 问题可以用 O(nlogn)的时间先预处理，以后每次回答询问的时间为 O(1)。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计算一个字符串不同子串的个数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7690"/>
            <a:ext cx="10515600" cy="4351338"/>
          </a:xfrm>
        </p:spPr>
        <p:txBody>
          <a:bodyPr/>
          <a:p>
            <a:r>
              <a:rPr lang="zh-CN" altLang="en-US"/>
              <a:t>利用</a:t>
            </a:r>
            <a:r>
              <a:rPr lang="en-US" altLang="zh-CN"/>
              <a:t>height</a:t>
            </a:r>
            <a:r>
              <a:rPr lang="zh-CN" altLang="en-US"/>
              <a:t>数组的性质</a:t>
            </a:r>
            <a:endParaRPr lang="zh-CN" altLang="en-US"/>
          </a:p>
          <a:p>
            <a:r>
              <a:rPr lang="en-US" altLang="zh-CN"/>
              <a:t>ans=∑n-1-sa[i]-height[i]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WPS 演示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liuyudong</dc:creator>
  <cp:lastModifiedBy>liuyudong</cp:lastModifiedBy>
  <cp:revision>1</cp:revision>
  <dcterms:created xsi:type="dcterms:W3CDTF">2016-07-31T14:32:04Z</dcterms:created>
  <dcterms:modified xsi:type="dcterms:W3CDTF">2016-07-31T15:36:29Z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