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57" r:id="rId9"/>
    <p:sldId id="258" r:id="rId10"/>
    <p:sldId id="259" r:id="rId11"/>
    <p:sldId id="260" r:id="rId12"/>
    <p:sldId id="275" r:id="rId13"/>
    <p:sldId id="261" r:id="rId14"/>
    <p:sldId id="262" r:id="rId15"/>
    <p:sldId id="263" r:id="rId16"/>
    <p:sldId id="274" r:id="rId17"/>
    <p:sldId id="269" r:id="rId18"/>
    <p:sldId id="270" r:id="rId19"/>
    <p:sldId id="277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ACM</a:t>
            </a:r>
            <a:r>
              <a:rPr lang="zh-CN" altLang="en-US" dirty="0" smtClean="0"/>
              <a:t>暑期讲座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给一颗树，求对于每一个节点，求编号比它小的后继节点的个数。</a:t>
            </a:r>
            <a:endParaRPr lang="en-US" altLang="zh-CN" dirty="0"/>
          </a:p>
          <a:p>
            <a:r>
              <a:rPr lang="en-US" altLang="zh-CN" dirty="0" smtClean="0"/>
              <a:t>HDU3887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5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  <a:r>
              <a:rPr lang="zh-CN" altLang="en-US" dirty="0" smtClean="0"/>
              <a:t>序</a:t>
            </a:r>
            <a:r>
              <a:rPr lang="en-US" altLang="zh-CN" dirty="0" smtClean="0"/>
              <a:t>+</a:t>
            </a:r>
            <a:r>
              <a:rPr lang="zh-CN" altLang="en-US" dirty="0"/>
              <a:t>树状数组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考虑到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序的性质，即子树的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序连续。</a:t>
            </a:r>
            <a:endParaRPr lang="en-US" altLang="zh-CN" dirty="0" smtClean="0"/>
          </a:p>
          <a:p>
            <a:r>
              <a:rPr lang="zh-CN" altLang="en-US" dirty="0" smtClean="0"/>
              <a:t>利用树状数组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线段树依次添加编号比当前结点小的节点，查询子树中有多少这样的节点。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7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  <a:r>
              <a:rPr lang="zh-CN" altLang="en-US" dirty="0" smtClean="0"/>
              <a:t>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42067"/>
            <a:ext cx="86201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给一棵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个节点的树，有</a:t>
            </a:r>
            <a:r>
              <a:rPr lang="en-US" altLang="zh-CN" dirty="0" smtClean="0"/>
              <a:t>q</a:t>
            </a:r>
            <a:r>
              <a:rPr lang="zh-CN" altLang="en-US" dirty="0" smtClean="0"/>
              <a:t>组查询，每次计算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的最短距离。</a:t>
            </a:r>
            <a:endParaRPr lang="en-US" altLang="zh-CN" dirty="0" smtClean="0"/>
          </a:p>
          <a:p>
            <a:r>
              <a:rPr lang="en-US" altLang="zh-CN" dirty="0" err="1"/>
              <a:t>n</a:t>
            </a:r>
            <a:r>
              <a:rPr lang="en-US" altLang="zh-CN" dirty="0" err="1" smtClean="0"/>
              <a:t>,q</a:t>
            </a:r>
            <a:r>
              <a:rPr lang="en-US" altLang="zh-CN" dirty="0" smtClean="0"/>
              <a:t>&lt;1e5</a:t>
            </a:r>
          </a:p>
        </p:txBody>
      </p:sp>
    </p:spTree>
    <p:extLst>
      <p:ext uri="{BB962C8B-B14F-4D97-AF65-F5344CB8AC3E}">
        <p14:creationId xmlns:p14="http://schemas.microsoft.com/office/powerpoint/2010/main" val="31742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遍历方法复杂度太高。树上两点的距离可以分解为两点到其</a:t>
            </a:r>
            <a:r>
              <a:rPr lang="en-US" altLang="zh-CN" dirty="0" smtClean="0"/>
              <a:t>LCA</a:t>
            </a:r>
            <a:r>
              <a:rPr lang="zh-CN" altLang="en-US" dirty="0" smtClean="0"/>
              <a:t>的距离之和。</a:t>
            </a:r>
            <a:endParaRPr lang="en-US" altLang="zh-CN" dirty="0" smtClean="0"/>
          </a:p>
          <a:p>
            <a:r>
              <a:rPr lang="zh-CN" altLang="en-US" dirty="0" smtClean="0"/>
              <a:t>而节点与其祖先的距离可预处理深度计算。</a:t>
            </a:r>
            <a:endParaRPr lang="en-US" altLang="zh-CN" dirty="0" smtClean="0"/>
          </a:p>
          <a:p>
            <a:r>
              <a:rPr lang="zh-CN" altLang="en-US" dirty="0" smtClean="0"/>
              <a:t>在线：</a:t>
            </a:r>
            <a:r>
              <a:rPr lang="en-US" altLang="zh-CN" dirty="0" smtClean="0"/>
              <a:t>ST </a:t>
            </a:r>
            <a:r>
              <a:rPr lang="zh-CN" altLang="en-US" dirty="0" smtClean="0"/>
              <a:t>离线：</a:t>
            </a:r>
            <a:r>
              <a:rPr lang="en-US" altLang="zh-CN" dirty="0" err="1" smtClean="0"/>
              <a:t>Tarjan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</a:t>
            </a:r>
            <a:r>
              <a:rPr lang="zh-CN" altLang="en-US" dirty="0" smtClean="0"/>
              <a:t>表求</a:t>
            </a:r>
            <a:r>
              <a:rPr lang="en-US" altLang="zh-CN" dirty="0" smtClean="0"/>
              <a:t>LCA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LCA-&gt;RMQ </a:t>
            </a:r>
            <a:endParaRPr lang="en-US" altLang="zh-CN" dirty="0"/>
          </a:p>
          <a:p>
            <a:r>
              <a:rPr lang="en-US" altLang="zh-CN" dirty="0" smtClean="0"/>
              <a:t>LCA(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u-v</a:t>
            </a:r>
            <a:r>
              <a:rPr lang="zh-CN" altLang="en-US" dirty="0" smtClean="0"/>
              <a:t>路径上深度最小的点</a:t>
            </a:r>
            <a:endParaRPr lang="en-US" altLang="zh-CN" dirty="0"/>
          </a:p>
          <a:p>
            <a:r>
              <a:rPr lang="zh-CN" altLang="en-US" dirty="0" smtClean="0"/>
              <a:t>打时间戳记录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访问顺序。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之间的其他点中，深度最小的点即为</a:t>
            </a:r>
            <a:r>
              <a:rPr lang="en-US" altLang="zh-CN" dirty="0" smtClean="0"/>
              <a:t>LCA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3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</a:t>
            </a:r>
            <a:r>
              <a:rPr lang="zh-CN" altLang="en-US" dirty="0" smtClean="0"/>
              <a:t>表求</a:t>
            </a:r>
            <a:r>
              <a:rPr lang="en-US" altLang="zh-CN" dirty="0" smtClean="0"/>
              <a:t>LCA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42067"/>
            <a:ext cx="6222797" cy="40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扫描线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平面内有多个矩形，计算面积并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99531" y="2305606"/>
            <a:ext cx="3596171" cy="332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9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扫描线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轴排序依次添加与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轴垂直的边</a:t>
            </a:r>
            <a:endParaRPr lang="en-US" altLang="zh-CN" dirty="0" smtClean="0"/>
          </a:p>
          <a:p>
            <a:r>
              <a:rPr lang="zh-CN" altLang="en-US" dirty="0" smtClean="0"/>
              <a:t>两条边之间的矩形宽度之和 线段树</a:t>
            </a:r>
            <a:endParaRPr lang="en-US" altLang="zh-CN" dirty="0" smtClean="0"/>
          </a:p>
          <a:p>
            <a:r>
              <a:rPr lang="zh-CN" altLang="en-US" dirty="0" smtClean="0"/>
              <a:t>扫描到下边，添加进线段树</a:t>
            </a:r>
            <a:endParaRPr lang="en-US" altLang="zh-CN" dirty="0"/>
          </a:p>
          <a:p>
            <a:r>
              <a:rPr lang="zh-CN" altLang="en-US" dirty="0" smtClean="0"/>
              <a:t>扫描到矩形的上边，删除此边对宽度的影响</a:t>
            </a:r>
            <a:endParaRPr lang="en-US" altLang="zh-CN" dirty="0" smtClean="0"/>
          </a:p>
          <a:p>
            <a:r>
              <a:rPr lang="zh-CN" altLang="en-US" dirty="0" smtClean="0"/>
              <a:t>坐标是小数</a:t>
            </a:r>
            <a:r>
              <a:rPr lang="zh-CN" altLang="en-US" dirty="0"/>
              <a:t>？</a:t>
            </a:r>
            <a:r>
              <a:rPr lang="zh-CN" altLang="en-US" dirty="0" smtClean="0"/>
              <a:t>离散化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56847" y="2312922"/>
            <a:ext cx="3580333" cy="330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99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扫描线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126908"/>
            <a:ext cx="6396746" cy="2985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480" y="4657211"/>
            <a:ext cx="6396746" cy="221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9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</a:t>
            </a:r>
            <a:r>
              <a:rPr lang="zh-CN" altLang="en-US" dirty="0" smtClean="0"/>
              <a:t>运算 </a:t>
            </a:r>
            <a:r>
              <a:rPr lang="en-US" altLang="zh-CN" dirty="0" smtClean="0"/>
              <a:t>&lt;&lt; &amp; ^ ~ (</a:t>
            </a:r>
            <a:r>
              <a:rPr lang="zh-CN" altLang="en-US" dirty="0" smtClean="0"/>
              <a:t>优先级低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Algorithm</a:t>
            </a:r>
            <a:r>
              <a:rPr lang="zh-CN" altLang="en-US" dirty="0" smtClean="0"/>
              <a:t>头文件  </a:t>
            </a:r>
            <a:r>
              <a:rPr lang="en-US" altLang="zh-CN" dirty="0" smtClean="0"/>
              <a:t>max min sort </a:t>
            </a:r>
            <a:r>
              <a:rPr lang="zh-CN" altLang="en-US" dirty="0" smtClean="0"/>
              <a:t>等函数</a:t>
            </a:r>
            <a:endParaRPr lang="en-US" altLang="zh-CN" dirty="0" smtClean="0"/>
          </a:p>
          <a:p>
            <a:r>
              <a:rPr lang="en-US" altLang="zh-CN" dirty="0" smtClean="0"/>
              <a:t>C++ STL vector map set </a:t>
            </a:r>
            <a:r>
              <a:rPr lang="en-US" altLang="zh-CN" dirty="0" err="1" smtClean="0"/>
              <a:t>unordered_map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753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STL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Bitset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en-US" altLang="zh-CN" dirty="0" err="1" smtClean="0"/>
              <a:t>Unordered_map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725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Bitset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Bitset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 smtClean="0"/>
              <a:t>内部优化了时间和空间复杂度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88" y="2065867"/>
            <a:ext cx="5537138" cy="40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1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Unordered_map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无序的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，拿来当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</a:t>
            </a:r>
            <a:r>
              <a:rPr lang="zh-CN" altLang="en-US" smtClean="0"/>
              <a:t>用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733" y="2349669"/>
            <a:ext cx="6013085" cy="32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RMQ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Range max/min query</a:t>
            </a:r>
          </a:p>
          <a:p>
            <a:r>
              <a:rPr lang="en-US" altLang="zh-CN" dirty="0" smtClean="0"/>
              <a:t>ST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时间预处理，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时间查询</a:t>
            </a:r>
            <a:endParaRPr lang="en-US" altLang="zh-CN" dirty="0" smtClean="0"/>
          </a:p>
          <a:p>
            <a:r>
              <a:rPr lang="zh-CN" altLang="en-US" dirty="0"/>
              <a:t>树状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查询 </a:t>
            </a:r>
            <a:endParaRPr lang="en-US" altLang="zh-CN" dirty="0" smtClean="0"/>
          </a:p>
          <a:p>
            <a:r>
              <a:rPr lang="zh-CN" altLang="en-US" dirty="0" smtClean="0"/>
              <a:t>线段树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43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</a:t>
            </a:r>
            <a:r>
              <a:rPr lang="zh-CN" altLang="en-US" dirty="0" smtClean="0"/>
              <a:t>表解决</a:t>
            </a:r>
            <a:r>
              <a:rPr lang="en-US" altLang="zh-CN" dirty="0" smtClean="0"/>
              <a:t>RMQ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2^j</a:t>
            </a:r>
            <a:r>
              <a:rPr lang="zh-CN" altLang="en-US" dirty="0" smtClean="0"/>
              <a:t>个连续点的最值。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任意一个区间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如何用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en-US" altLang="zh-CN" dirty="0" smtClean="0"/>
              <a:t>2.dp</a:t>
            </a:r>
            <a:r>
              <a:rPr lang="zh-CN" altLang="en-US" dirty="0" smtClean="0"/>
              <a:t>如何转移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79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</a:t>
            </a:r>
            <a:r>
              <a:rPr lang="zh-CN" altLang="en-US" dirty="0" smtClean="0"/>
              <a:t>表解决</a:t>
            </a:r>
            <a:r>
              <a:rPr lang="en-US" altLang="zh-CN" dirty="0" smtClean="0"/>
              <a:t>RMQ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586" y="2141538"/>
            <a:ext cx="7261853" cy="36496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4246" y="5991149"/>
            <a:ext cx="897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Rmq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 = 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[l][k],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[r-(1&lt;&lt;k)+1][k])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16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</a:t>
            </a:r>
            <a:r>
              <a:rPr lang="zh-CN" altLang="en-US" dirty="0" smtClean="0"/>
              <a:t>表解决</a:t>
            </a:r>
            <a:r>
              <a:rPr lang="en-US" altLang="zh-CN" dirty="0" smtClean="0"/>
              <a:t>RMQ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539759"/>
          </a:xfrm>
        </p:spPr>
        <p:txBody>
          <a:bodyPr/>
          <a:lstStyle/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][j-1],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[i+1&lt;&lt;(j-1)][j-1])</a:t>
            </a:r>
          </a:p>
          <a:p>
            <a:r>
              <a:rPr lang="zh-CN" altLang="en-US" dirty="0" smtClean="0"/>
              <a:t>递推预处理出</a:t>
            </a:r>
            <a:r>
              <a:rPr lang="en-US" altLang="zh-CN" dirty="0" smtClean="0"/>
              <a:t>log2(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5" y="2065867"/>
            <a:ext cx="9572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9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</a:t>
            </a:r>
            <a:r>
              <a:rPr lang="zh-CN" altLang="en-US" dirty="0" smtClean="0"/>
              <a:t>表解决</a:t>
            </a:r>
            <a:r>
              <a:rPr lang="en-US" altLang="zh-CN" dirty="0" smtClean="0"/>
              <a:t>RMQ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73148"/>
            <a:ext cx="7156093" cy="41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4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一些基础知识</a:t>
            </a:r>
            <a:endParaRPr lang="en-US" altLang="zh-CN" dirty="0" smtClean="0"/>
          </a:p>
          <a:p>
            <a:r>
              <a:rPr lang="zh-CN" altLang="en-US" dirty="0" smtClean="0"/>
              <a:t>树的深度，重心</a:t>
            </a:r>
            <a:endParaRPr lang="en-US" altLang="zh-CN" dirty="0" smtClean="0"/>
          </a:p>
          <a:p>
            <a:r>
              <a:rPr lang="zh-CN" altLang="en-US" dirty="0" smtClean="0"/>
              <a:t>二叉树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满二叉树，完全二叉树，平衡二叉树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最近公共祖先</a:t>
            </a:r>
            <a:r>
              <a:rPr lang="en-US" altLang="zh-CN" dirty="0" smtClean="0"/>
              <a:t>(LCA)</a:t>
            </a:r>
          </a:p>
          <a:p>
            <a:r>
              <a:rPr lang="zh-CN" altLang="en-US" dirty="0" smtClean="0"/>
              <a:t>树的遍历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bfs</a:t>
            </a:r>
            <a:endParaRPr lang="en-US" altLang="zh-CN" dirty="0" smtClean="0"/>
          </a:p>
          <a:p>
            <a:r>
              <a:rPr lang="en-US" altLang="zh-CN" dirty="0" err="1" smtClean="0"/>
              <a:t>Dfs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7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树状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 smtClean="0"/>
              <a:t>线段树</a:t>
            </a:r>
            <a:endParaRPr lang="en-US" altLang="zh-CN" dirty="0" smtClean="0"/>
          </a:p>
          <a:p>
            <a:r>
              <a:rPr lang="en-US" altLang="zh-CN" dirty="0" smtClean="0"/>
              <a:t>Splay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zh-CN" altLang="en-US" dirty="0"/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24208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841</TotalTime>
  <Words>476</Words>
  <Application>Microsoft Office PowerPoint</Application>
  <PresentationFormat>宽屏</PresentationFormat>
  <Paragraphs>68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天体</vt:lpstr>
      <vt:lpstr>ACM暑期讲座-数据结构</vt:lpstr>
      <vt:lpstr>基础知识</vt:lpstr>
      <vt:lpstr>RMQ问题</vt:lpstr>
      <vt:lpstr>ST表解决RMQ问题</vt:lpstr>
      <vt:lpstr>ST表解决RMQ问题</vt:lpstr>
      <vt:lpstr>ST表解决RMQ问题</vt:lpstr>
      <vt:lpstr>ST表解决RMQ问题</vt:lpstr>
      <vt:lpstr>树</vt:lpstr>
      <vt:lpstr>树形数据结构</vt:lpstr>
      <vt:lpstr>应用举例1</vt:lpstr>
      <vt:lpstr>DFS序+树状数组</vt:lpstr>
      <vt:lpstr>DFS序</vt:lpstr>
      <vt:lpstr>应用举例2</vt:lpstr>
      <vt:lpstr>LCA</vt:lpstr>
      <vt:lpstr>ST表求LCA</vt:lpstr>
      <vt:lpstr>ST表求LCA</vt:lpstr>
      <vt:lpstr>扫描线</vt:lpstr>
      <vt:lpstr>扫描线</vt:lpstr>
      <vt:lpstr>扫描线</vt:lpstr>
      <vt:lpstr>STL进阶</vt:lpstr>
      <vt:lpstr>Bitset优化</vt:lpstr>
      <vt:lpstr>Unordered_map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ACM暑期讲座-数据结构</dc:title>
  <dc:creator>fund helica</dc:creator>
  <cp:lastModifiedBy>fund helica</cp:lastModifiedBy>
  <cp:revision>31</cp:revision>
  <dcterms:created xsi:type="dcterms:W3CDTF">2016-07-23T12:56:03Z</dcterms:created>
  <dcterms:modified xsi:type="dcterms:W3CDTF">2016-07-24T14:07:15Z</dcterms:modified>
</cp:coreProperties>
</file>