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0BE1B-976B-4347-8CDC-077D77021293}" v="6" dt="2025-03-11T08:54:0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9296" autoAdjust="0"/>
  </p:normalViewPr>
  <p:slideViewPr>
    <p:cSldViewPr>
      <p:cViewPr>
        <p:scale>
          <a:sx n="25" d="100"/>
          <a:sy n="25" d="100"/>
        </p:scale>
        <p:origin x="1728" y="-2069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hyperlink" Target="https://drive.google.com/drive/folders/1r1LICALciicXkbRTLAOzJUoh3myzfue1?usp=sharing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github.com/sailohitha22/V9-Capstone-Project" TargetMode="External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0" y="-317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123" y="30043"/>
              <a:ext cx="23359753" cy="211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96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ZYNQ-Disease Detect: Precision Agriculture Solutions and Comparative Studies with AI Technologies</a:t>
              </a:r>
              <a:endPara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</a:t>
              </a:r>
              <a:r>
                <a:rPr lang="en-US" altLang="zh-CN" sz="4500" baseline="0" dirty="0" err="1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Dr.M.Arun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 Kumar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404867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59992F-D3CE-1ADE-F378-14B9B5E09BDA}"/>
                </a:ext>
              </a:extLst>
            </p:cNvPr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29213C-12E3-8A3D-5B9C-C09F806E2CC1}"/>
                </a:ext>
              </a:extLst>
            </p:cNvPr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DA8B80-CF38-1A06-449C-222B1F26F8FE}"/>
                </a:ext>
              </a:extLst>
            </p:cNvPr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5607" y="4551119"/>
              <a:ext cx="331533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0972800" y="24434394"/>
              <a:ext cx="866936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0896600" y="29234994"/>
              <a:ext cx="790472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Impact on Society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77122" y="3044156"/>
            <a:ext cx="32050548" cy="55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400" b="1" baseline="0" dirty="0" err="1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S.Sameera</a:t>
            </a:r>
            <a:r>
              <a:rPr lang="en-US" altLang="zh-CN" sz="4400" b="1" baseline="0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 Tasneem, </a:t>
            </a:r>
            <a:r>
              <a:rPr lang="en-US" altLang="zh-CN" sz="4400" b="1" baseline="0" dirty="0" err="1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S.Sai</a:t>
            </a:r>
            <a:r>
              <a:rPr lang="en-US" altLang="zh-CN" sz="4400" b="1" baseline="0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 Lohitha, </a:t>
            </a:r>
            <a:r>
              <a:rPr lang="en-US" altLang="zh-CN" sz="4400" b="1" baseline="0" dirty="0" err="1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R.Indumathi</a:t>
            </a:r>
            <a:endParaRPr lang="en-US" altLang="zh-CN" sz="4400" b="1" baseline="0" dirty="0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5C3FB2-1855-4CF1-388D-5C6E150555AC}"/>
              </a:ext>
            </a:extLst>
          </p:cNvPr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328CE-FB23-EBBB-409E-481560B3846B}"/>
              </a:ext>
            </a:extLst>
          </p:cNvPr>
          <p:cNvSpPr txBox="1"/>
          <p:nvPr/>
        </p:nvSpPr>
        <p:spPr>
          <a:xfrm>
            <a:off x="21047062" y="15615676"/>
            <a:ext cx="50241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24" y="-31750"/>
            <a:ext cx="5538950" cy="304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014" y="-184150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D19E9-B27A-C1B6-1366-75190C8E3FC9}"/>
              </a:ext>
            </a:extLst>
          </p:cNvPr>
          <p:cNvSpPr/>
          <p:nvPr/>
        </p:nvSpPr>
        <p:spPr>
          <a:xfrm>
            <a:off x="10916716" y="33572450"/>
            <a:ext cx="20678015" cy="2537372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53B8-4ED1-FA4F-BE2B-828924DF71E8}"/>
              </a:ext>
            </a:extLst>
          </p:cNvPr>
          <p:cNvSpPr txBox="1"/>
          <p:nvPr/>
        </p:nvSpPr>
        <p:spPr>
          <a:xfrm>
            <a:off x="11017083" y="33420050"/>
            <a:ext cx="617188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dirty="0">
                <a:latin typeface="Poppins" panose="00000500000000000000" pitchFamily="2" charset="0"/>
                <a:cs typeface="Poppins" panose="00000500000000000000" pitchFamily="2" charset="0"/>
              </a:rPr>
              <a:t>To know 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D3E79-306C-6867-B378-9F8A9F8FA380}"/>
              </a:ext>
            </a:extLst>
          </p:cNvPr>
          <p:cNvSpPr txBox="1"/>
          <p:nvPr/>
        </p:nvSpPr>
        <p:spPr>
          <a:xfrm>
            <a:off x="11046578" y="34310131"/>
            <a:ext cx="19890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GitHub </a:t>
            </a:r>
            <a:r>
              <a:rPr lang="en-IN" sz="3600" dirty="0" err="1"/>
              <a:t>link:</a:t>
            </a:r>
            <a:r>
              <a:rPr lang="en-IN" sz="36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IN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://github.com/sailohitha22/V9-Capstone-Project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 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sz="36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IN" sz="3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://drive.google.com/drive/folders/1r1LICALciicXkbRTLAOzJUoh3myzfue1?usp=sharing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5266BD75-DDE4-04F8-F07F-C3DC522D5C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6249" y="11167341"/>
            <a:ext cx="103157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030F972D-F333-4F31-4A41-C094B593C2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1689" y="5797604"/>
            <a:ext cx="10264975" cy="1091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Utilizes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ZYNQ 7000 SoC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 and accurate plant disease identification, enabling early intervention and minimizing crop loss.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FPGA Benefits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Leverages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edge detection and image analysis, enhancing disease detection accuracy in agricultural fields.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MATLAB Implementation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disease segmentation, applying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and Otsu’s method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precise diseased area identification.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 Classification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Implemented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(Python, Keras, TensorFlow)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deep learning-based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 disease classification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improving detection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Evaluation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Analyzes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cost-effectiveness, and efficiency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against traditional and AI-based methods to optimize precision agriculture.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3878D272-0E02-CB6B-634C-3D4EE13F67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63120" y="5709615"/>
            <a:ext cx="9160823" cy="545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00C9299D-606A-8B54-7578-960F9FCB0009}"/>
              </a:ext>
            </a:extLst>
          </p:cNvPr>
          <p:cNvSpPr txBox="1"/>
          <p:nvPr/>
        </p:nvSpPr>
        <p:spPr>
          <a:xfrm>
            <a:off x="11125200" y="11366639"/>
            <a:ext cx="9160822" cy="124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2: System Architecture Block Diagram Using Google </a:t>
            </a:r>
            <a:r>
              <a:rPr lang="en-IN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1028" descr="A diagram of a process&#10;&#10;Description automatically generated">
            <a:extLst>
              <a:ext uri="{FF2B5EF4-FFF2-40B4-BE49-F238E27FC236}">
                <a16:creationId xmlns:a16="http://schemas.microsoft.com/office/drawing/2014/main" id="{BB48AE20-EC2F-5AA6-ABAF-90F242827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1324" y="12726192"/>
            <a:ext cx="8917873" cy="10372217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42C3F1DA-191B-5A89-74BE-EFFBE7D9F9CF}"/>
              </a:ext>
            </a:extLst>
          </p:cNvPr>
          <p:cNvSpPr txBox="1"/>
          <p:nvPr/>
        </p:nvSpPr>
        <p:spPr>
          <a:xfrm rot="10800000" flipV="1">
            <a:off x="12209287" y="23250810"/>
            <a:ext cx="7786216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IN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Workflow Of Proposed System</a:t>
            </a:r>
            <a:endParaRPr lang="en-IN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4" name="Rectangle 6">
            <a:extLst>
              <a:ext uri="{FF2B5EF4-FFF2-40B4-BE49-F238E27FC236}">
                <a16:creationId xmlns:a16="http://schemas.microsoft.com/office/drawing/2014/main" id="{2EAF857E-34FE-DE85-47DA-FC84901EAD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1" y="18496095"/>
            <a:ext cx="10058396" cy="1204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Plant Diseases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Plant diseases reduce yield, causing economic losses and food insecurity. Early detection helps prevent further crop damage.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Conventional Methods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inspection and chemical treatments are slow, labor-intensive, and contribute to environmental issues and pathogen resistance.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Precision Agriculture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Technologies like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machine learning, and FPGA processing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real-time, automated, and accurate disease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FPGA &amp; AI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ZYNQ 7000 SoC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fast image processing,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aids in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and segmentation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(Python, Keras, TensorFlow)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disease classification using deep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Approach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</a:t>
            </a:r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FPGA, edge AI, and deep learning</a:t>
            </a:r>
            <a:r>
              <a:rPr kumimoji="0" lang="en-US" altLang="en-US" sz="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scalable, cost-effective solution for smart and sustainable farming.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Rectangle 8">
            <a:extLst>
              <a:ext uri="{FF2B5EF4-FFF2-40B4-BE49-F238E27FC236}">
                <a16:creationId xmlns:a16="http://schemas.microsoft.com/office/drawing/2014/main" id="{17C1941D-E757-48E9-5E94-138CF9D5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612" y="25244365"/>
            <a:ext cx="206106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1.Extending FPGA for Full Disease Classification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both detection and classification on the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ZYNQ-7000 SoC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a self-contained system that processes and identifies plant diseases without external computation.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2️.Developing a Web-Based Monitoring Interface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web platform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remote disease monitoring, allowing users to track plant health, receive alerts, and access insights from any location.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3️.On-Device AI Inference for Faster Processing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FPGA for real-time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inference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reducing reliance on cloud computing, improving detection speed, and optimizing power efficiency.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1038" descr="A green electronic board with many small ports&#10;&#10;Description automatically generated with medium confidence">
            <a:extLst>
              <a:ext uri="{FF2B5EF4-FFF2-40B4-BE49-F238E27FC236}">
                <a16:creationId xmlns:a16="http://schemas.microsoft.com/office/drawing/2014/main" id="{EB7EFDF0-28E3-DB71-FAC7-624F3002AB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7" b="25442"/>
          <a:stretch>
            <a:fillRect/>
          </a:stretch>
        </p:blipFill>
        <p:spPr>
          <a:xfrm>
            <a:off x="26733251" y="10801976"/>
            <a:ext cx="4582796" cy="3403336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32DC777C-8B42-CC3D-6DE2-9BF4916751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1282" t="20324" r="32526" b="41236"/>
          <a:stretch/>
        </p:blipFill>
        <p:spPr>
          <a:xfrm>
            <a:off x="21488398" y="6022835"/>
            <a:ext cx="4827867" cy="3406245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17E20751-3CF7-101A-3068-046007922E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990" y="10804581"/>
            <a:ext cx="4913275" cy="3403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95179BA5-5E2E-97BF-58BD-9EA483514660}"/>
              </a:ext>
            </a:extLst>
          </p:cNvPr>
          <p:cNvSpPr txBox="1"/>
          <p:nvPr/>
        </p:nvSpPr>
        <p:spPr>
          <a:xfrm rot="10800000" flipV="1">
            <a:off x="21363261" y="9659674"/>
            <a:ext cx="9906009" cy="1055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4: Grayscale Image Processing and Edge Detection Output of Tomato leaf </a:t>
            </a:r>
            <a:endParaRPr lang="en-IN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49D771-52C7-2BFF-E236-00520C046B6D}"/>
              </a:ext>
            </a:extLst>
          </p:cNvPr>
          <p:cNvSpPr txBox="1"/>
          <p:nvPr/>
        </p:nvSpPr>
        <p:spPr>
          <a:xfrm rot="10800000" flipV="1">
            <a:off x="26393102" y="14235682"/>
            <a:ext cx="5409210" cy="1055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6: </a:t>
            </a:r>
            <a:r>
              <a:rPr lang="en-US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 with ZYNQ 7000 SOC</a:t>
            </a:r>
            <a:endParaRPr lang="en-IN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CD3511E-436B-412D-FCDC-737F42451146}"/>
              </a:ext>
            </a:extLst>
          </p:cNvPr>
          <p:cNvSpPr txBox="1"/>
          <p:nvPr/>
        </p:nvSpPr>
        <p:spPr>
          <a:xfrm>
            <a:off x="21299661" y="14149310"/>
            <a:ext cx="5780265" cy="1055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5: Training and validation accuracy progression over epochs</a:t>
            </a:r>
            <a:endParaRPr lang="en-IN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D8A2851-358A-5D62-FEB7-039D2A63AD49}"/>
              </a:ext>
            </a:extLst>
          </p:cNvPr>
          <p:cNvSpPr txBox="1"/>
          <p:nvPr/>
        </p:nvSpPr>
        <p:spPr>
          <a:xfrm>
            <a:off x="21047062" y="16856738"/>
            <a:ext cx="10347336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integrated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processing, deep learning, and FPGA acceleration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plant disease detection.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techniques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refined in MATLAB enabled precise segmentation, while a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Colab improved classification accuracy.</a:t>
            </a:r>
          </a:p>
          <a:p>
            <a:pPr algn="just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cloud dependency,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ZYNQ-7000 SoC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FPGA-based real-time processing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low-latency detection. This study advances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AI-driven plant health monitoring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on-device disease detection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and accurate crop management.</a:t>
            </a:r>
          </a:p>
        </p:txBody>
      </p:sp>
      <p:sp>
        <p:nvSpPr>
          <p:cNvPr id="1052" name="Rectangle 10">
            <a:extLst>
              <a:ext uri="{FF2B5EF4-FFF2-40B4-BE49-F238E27FC236}">
                <a16:creationId xmlns:a16="http://schemas.microsoft.com/office/drawing/2014/main" id="{56D5FB96-8D5F-D165-84D3-78823EE1CF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48181" y="30069757"/>
            <a:ext cx="203029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Security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Early and precise disease detection prevents crop losses, ensuring a stable food supply and reducing food shortages.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Benefits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Farmers can lower treatment costs, minimize losses, and enhance crop quality, leading to increased profitability and rural economic growth.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Sustainability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Reduced reliance on chemical pesticides and fertilizers helps preserve soil health, protect water sources, and maintain biodiversity.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633EF-C1DF-5F77-5C53-3FF0376D7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286" y="30016483"/>
            <a:ext cx="9237914" cy="469579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F898006-02E4-FCFA-2278-732F2DB761C4}"/>
              </a:ext>
            </a:extLst>
          </p:cNvPr>
          <p:cNvSpPr txBox="1"/>
          <p:nvPr/>
        </p:nvSpPr>
        <p:spPr>
          <a:xfrm>
            <a:off x="613147" y="34735802"/>
            <a:ext cx="9690423" cy="124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1: Overview of the Plant Disease Detection System</a:t>
            </a:r>
            <a:endParaRPr lang="en-IN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50ACAC2-FFB1-0D17-6FEE-60BDB797A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88541" y="5975642"/>
            <a:ext cx="4766391" cy="35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</TotalTime>
  <Words>662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Sai Lohitha</cp:lastModifiedBy>
  <cp:revision>205</cp:revision>
  <cp:lastPrinted>2013-08-04T02:58:23Z</cp:lastPrinted>
  <dcterms:created xsi:type="dcterms:W3CDTF">2011-10-21T15:46:33Z</dcterms:created>
  <dcterms:modified xsi:type="dcterms:W3CDTF">2025-03-17T08:38:40Z</dcterms:modified>
</cp:coreProperties>
</file>