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9" r:id="rId6"/>
    <p:sldId id="260" r:id="rId7"/>
    <p:sldId id="261" r:id="rId8"/>
    <p:sldId id="262" r:id="rId9"/>
    <p:sldId id="267" r:id="rId10"/>
    <p:sldId id="268" r:id="rId11"/>
    <p:sldId id="269" r:id="rId12"/>
    <p:sldId id="263" r:id="rId13"/>
    <p:sldId id="264" r:id="rId14"/>
    <p:sldId id="270" r:id="rId15"/>
    <p:sldId id="271" r:id="rId16"/>
    <p:sldId id="272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4/27/2025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269161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 and Data Structures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Details: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Sai lokesh – 24KB1A0501 – Team lead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Purna Charan – 24KB1A0532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Surendra – 24KB1A0544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Jaswanth – 24KB1A05D7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priority system</a:t>
            </a: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62E3D2-4F53-0A93-9094-0D6238A3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" name="Content Placeholder 50">
            <a:extLst>
              <a:ext uri="{FF2B5EF4-FFF2-40B4-BE49-F238E27FC236}">
                <a16:creationId xmlns:a16="http://schemas.microsoft.com/office/drawing/2014/main" id="{91546DF3-FABA-1D14-FF19-6E9FAFB8B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</p:spPr>
      </p:pic>
    </p:spTree>
    <p:extLst>
      <p:ext uri="{BB962C8B-B14F-4D97-AF65-F5344CB8AC3E}">
        <p14:creationId xmlns:p14="http://schemas.microsoft.com/office/powerpoint/2010/main" val="5293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26FF-656B-A574-FB18-BB647C1F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6B52B-3F83-3AF6-4030-694A82F0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D4D0B5-DC07-B2B9-105A-FDB77A7BD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</p:spPr>
      </p:pic>
    </p:spTree>
    <p:extLst>
      <p:ext uri="{BB962C8B-B14F-4D97-AF65-F5344CB8AC3E}">
        <p14:creationId xmlns:p14="http://schemas.microsoft.com/office/powerpoint/2010/main" val="19687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9B925-CC1C-ACCB-4D5E-2783E6357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84A369-24CF-7DB7-8E75-88C237D12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43492D-C0DE-F08C-2E16-62DBAA45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</p:spPr>
      </p:pic>
    </p:spTree>
    <p:extLst>
      <p:ext uri="{BB962C8B-B14F-4D97-AF65-F5344CB8AC3E}">
        <p14:creationId xmlns:p14="http://schemas.microsoft.com/office/powerpoint/2010/main" val="389390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A1704-BDC3-50F2-876E-85FCAB058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93FEC-05E6-435E-4FE9-42507F01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8A45F2-8FAA-5A2D-3049-C467590FC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44" y="1600200"/>
            <a:ext cx="8370711" cy="4708525"/>
          </a:xfrm>
        </p:spPr>
      </p:pic>
    </p:spTree>
    <p:extLst>
      <p:ext uri="{BB962C8B-B14F-4D97-AF65-F5344CB8AC3E}">
        <p14:creationId xmlns:p14="http://schemas.microsoft.com/office/powerpoint/2010/main" val="2392416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B7A29A-58E5-71D5-3EE8-88CA6DF71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CE668F-9E53-B89D-41BF-4391A2D5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CAD0D-CDBD-B425-42EF-ADB71B754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67" y="1483744"/>
            <a:ext cx="2086266" cy="516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3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B3AB5D-F5FC-6906-4408-3AD8303D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implemented a real-world patient queue system, strengthening our skills in C programming, linked lists, and problem-solving.</a:t>
            </a:r>
          </a:p>
          <a:p>
            <a:pPr marL="13716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Grateful for your time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and attention.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73B1B-0574-46AE-E7E6-0AA24341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9B0A59-5057-5CF2-089F-27CCED5C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dirty="0"/>
              <a:t>The Patient Queue System is a priority-based patient management system that allows appointment of patients based on their priority. This system helps in efficiently managing patients' treatment based on their urgency.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</a:p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/>
              <a:t>Input for patient’s name, age, case type, and priority.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/>
              <a:t>Patients are treated in the order of their priority.</a:t>
            </a:r>
          </a:p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/>
              <a:t>The system uses a linked list to maintain the patient queue.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77AC0C-D52C-1D72-6560-3C013FB5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00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BB82E1-93DC-3446-4D99-41871EF6C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priority queue system for managing patient appointments and treatments.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and implement data structures like linked lists in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how a priority queue operates, especially in the context of healthcare environment.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590848-DD1D-2DE7-B045-7CF83F47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BCCCC8-0528-BEB6-F272-104F3EFB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low-level language that provides more control over memory management.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efficient in handling large amounts of data and has widespread use in systems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DS(Data Structures):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like linked list are optimal for maintaining dynamic data, such as patient queue.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algorithm like insertion in a priority queue helps understand how a data is managed based on specific rules (priority in this case).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helps in optimizing the performance and memory usage of the application.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C17BD8-D6F5-0C8B-2851-DE4A2258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C, DS?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45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FC059-5A23-DF4D-89E2-11C13744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Start</a:t>
            </a:r>
          </a:p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Main Menu Logic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an integer 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 ==4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name: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 Patient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 Patient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Records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based 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choice: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== 1,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appoint_patient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== 2,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treat_patient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==3,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diplay_records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==4,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exit message.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choice”.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26EB0B-81E2-C4DC-6907-BAF49D5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3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B172D0-5135-108C-2F58-8EA0C2D6E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Appoint Patient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node.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patient’s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age, case type,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-&gt;next = NULL.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queue is empty 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-&gt;priority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higher (i.e., lower number) than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list to find correct position based on priority.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appropriate node.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“Patient Appointed Successfully”.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529C17-7BC4-7DED-EA81-45254C68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3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789D1-5ECB-437D-B7EA-42BB7CC5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Treat patient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queue is empty: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 patients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patient at the front.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patient’s details.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the memory of the treated patient.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“Patient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treatement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complete”.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C89B47-3C4B-26FF-4E66-977B3041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6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950E98-F82B-627F-7731-0B2F61A15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Display Records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queue is empty: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 patients appointed”.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from head node.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all patient’s details one by one.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End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947C89-F1E1-F4F8-ACA9-0CE2DB101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9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BCF4B8-52B0-DAC6-03BA-98D050D53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management: Gained hands-on experience with dynamic memory allocation and deallocation using malloc() and free().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Learned how to implement and manipulate linked lists in C, which is a fundamental concept in data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Handling: Worked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handle user input and ensure proper data entry.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 Logic: Understood the importance of priority-based systems and how to maintain ordered data in a queue.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5E7C17-E64C-A430-2F52-B8F551BD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4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392</TotalTime>
  <Words>643</Words>
  <Application>Microsoft Office PowerPoint</Application>
  <PresentationFormat>Widescreen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Wingdings 2</vt:lpstr>
      <vt:lpstr>Wingdings 3</vt:lpstr>
      <vt:lpstr>Medical design template</vt:lpstr>
      <vt:lpstr>Patient priority system</vt:lpstr>
      <vt:lpstr>Introduction</vt:lpstr>
      <vt:lpstr>Objective</vt:lpstr>
      <vt:lpstr>Why C, DS?</vt:lpstr>
      <vt:lpstr>Algorithm</vt:lpstr>
      <vt:lpstr>Algorithm</vt:lpstr>
      <vt:lpstr>Algorithm</vt:lpstr>
      <vt:lpstr>Algorithm</vt:lpstr>
      <vt:lpstr>Lessons learned</vt:lpstr>
      <vt:lpstr>Images</vt:lpstr>
      <vt:lpstr>Images</vt:lpstr>
      <vt:lpstr>Images</vt:lpstr>
      <vt:lpstr>Images</vt:lpstr>
      <vt:lpstr>Output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lokesh</dc:creator>
  <cp:lastModifiedBy>sai lokesh</cp:lastModifiedBy>
  <cp:revision>3</cp:revision>
  <dcterms:created xsi:type="dcterms:W3CDTF">2025-04-27T09:33:14Z</dcterms:created>
  <dcterms:modified xsi:type="dcterms:W3CDTF">2025-04-27T16:05:36Z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