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521" r:id="rId2"/>
    <p:sldId id="1538" r:id="rId3"/>
    <p:sldId id="1523" r:id="rId4"/>
    <p:sldId id="1524" r:id="rId5"/>
    <p:sldId id="1528" r:id="rId6"/>
    <p:sldId id="1539" r:id="rId7"/>
    <p:sldId id="1529" r:id="rId8"/>
    <p:sldId id="1530" r:id="rId9"/>
    <p:sldId id="1525" r:id="rId10"/>
    <p:sldId id="1533" r:id="rId11"/>
    <p:sldId id="1532" r:id="rId12"/>
    <p:sldId id="1531" r:id="rId13"/>
    <p:sldId id="1526" r:id="rId14"/>
    <p:sldId id="1537" r:id="rId15"/>
    <p:sldId id="1543" r:id="rId16"/>
    <p:sldId id="1542" r:id="rId17"/>
    <p:sldId id="1541" r:id="rId18"/>
    <p:sldId id="1540" r:id="rId19"/>
    <p:sldId id="1527" r:id="rId2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ctory_04" initials="F" lastIdx="1" clrIdx="0">
    <p:extLst>
      <p:ext uri="{19B8F6BF-5375-455C-9EA6-DF929625EA0E}">
        <p15:presenceInfo xmlns:p15="http://schemas.microsoft.com/office/powerpoint/2012/main" userId="Factory_0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6" autoAdjust="0"/>
    <p:restoredTop sz="94660"/>
  </p:normalViewPr>
  <p:slideViewPr>
    <p:cSldViewPr snapToGrid="0">
      <p:cViewPr varScale="1">
        <p:scale>
          <a:sx n="52" d="100"/>
          <a:sy n="52" d="100"/>
        </p:scale>
        <p:origin x="9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61CD8-C6B2-403C-AE16-CC9869742612}" type="doc">
      <dgm:prSet loTypeId="urn:microsoft.com/office/officeart/2005/8/layout/orgChart1" loCatId="hierarchy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20C9B04-7F5E-4580-AC93-C2A3C63691C4}">
      <dgm:prSet phldrT="[Text]"/>
      <dgm:spPr/>
      <dgm:t>
        <a:bodyPr/>
        <a:lstStyle/>
        <a:p>
          <a:r>
            <a:rPr lang="en-US" dirty="0"/>
            <a:t>Production  Capacity/Utilization</a:t>
          </a:r>
        </a:p>
      </dgm:t>
    </dgm:pt>
    <dgm:pt modelId="{8CFE8EF9-8E0F-4F62-87B7-26A498BA5EF4}" type="parTrans" cxnId="{84BFDD6D-6588-46E4-909F-7B46DBE803C0}">
      <dgm:prSet/>
      <dgm:spPr/>
      <dgm:t>
        <a:bodyPr/>
        <a:lstStyle/>
        <a:p>
          <a:endParaRPr lang="en-US"/>
        </a:p>
      </dgm:t>
    </dgm:pt>
    <dgm:pt modelId="{7E7C9AEF-14ED-4EBE-9D5C-E09D5C91F7A8}" type="sibTrans" cxnId="{84BFDD6D-6588-46E4-909F-7B46DBE803C0}">
      <dgm:prSet/>
      <dgm:spPr/>
      <dgm:t>
        <a:bodyPr/>
        <a:lstStyle/>
        <a:p>
          <a:endParaRPr lang="en-US"/>
        </a:p>
      </dgm:t>
    </dgm:pt>
    <dgm:pt modelId="{1A2D5357-F39D-439E-B877-ED19050EB2BC}">
      <dgm:prSet phldrT="[Text]"/>
      <dgm:spPr/>
      <dgm:t>
        <a:bodyPr/>
        <a:lstStyle/>
        <a:p>
          <a:r>
            <a:rPr lang="en-US" dirty="0"/>
            <a:t>DRY</a:t>
          </a:r>
        </a:p>
      </dgm:t>
    </dgm:pt>
    <dgm:pt modelId="{ADE5BFFA-CA25-466E-9B20-D626EE251A88}" type="parTrans" cxnId="{A39A0CFC-AC49-49FC-B99A-33DDCF298763}">
      <dgm:prSet/>
      <dgm:spPr/>
      <dgm:t>
        <a:bodyPr/>
        <a:lstStyle/>
        <a:p>
          <a:endParaRPr lang="en-US"/>
        </a:p>
      </dgm:t>
    </dgm:pt>
    <dgm:pt modelId="{11E7D913-FACA-4067-B96F-D17E49000FD5}" type="sibTrans" cxnId="{A39A0CFC-AC49-49FC-B99A-33DDCF298763}">
      <dgm:prSet/>
      <dgm:spPr/>
      <dgm:t>
        <a:bodyPr/>
        <a:lstStyle/>
        <a:p>
          <a:endParaRPr lang="en-US"/>
        </a:p>
      </dgm:t>
    </dgm:pt>
    <dgm:pt modelId="{379292CC-BA0F-4B33-939E-EFE3A41C16EB}">
      <dgm:prSet phldrT="[Text]"/>
      <dgm:spPr/>
      <dgm:t>
        <a:bodyPr/>
        <a:lstStyle/>
        <a:p>
          <a:r>
            <a:rPr lang="en-US" dirty="0"/>
            <a:t>Wrap</a:t>
          </a:r>
        </a:p>
      </dgm:t>
    </dgm:pt>
    <dgm:pt modelId="{4FFDBFF8-4B17-443C-A77C-FA0DFEA640CD}" type="parTrans" cxnId="{6662DEF3-D8F5-41CF-9A7D-376B9033CDB3}">
      <dgm:prSet/>
      <dgm:spPr/>
      <dgm:t>
        <a:bodyPr/>
        <a:lstStyle/>
        <a:p>
          <a:endParaRPr lang="en-US"/>
        </a:p>
      </dgm:t>
    </dgm:pt>
    <dgm:pt modelId="{ED632321-1722-49EF-AB4C-AE874A867753}" type="sibTrans" cxnId="{6662DEF3-D8F5-41CF-9A7D-376B9033CDB3}">
      <dgm:prSet/>
      <dgm:spPr/>
      <dgm:t>
        <a:bodyPr/>
        <a:lstStyle/>
        <a:p>
          <a:endParaRPr lang="en-US"/>
        </a:p>
      </dgm:t>
    </dgm:pt>
    <dgm:pt modelId="{90163528-E8F7-43E6-9AF9-994A9DA6EB9A}">
      <dgm:prSet phldrT="[Text]"/>
      <dgm:spPr/>
      <dgm:t>
        <a:bodyPr/>
        <a:lstStyle/>
        <a:p>
          <a:r>
            <a:rPr lang="en-US" dirty="0" err="1"/>
            <a:t>Chocotech</a:t>
          </a:r>
          <a:endParaRPr lang="en-US" dirty="0"/>
        </a:p>
      </dgm:t>
    </dgm:pt>
    <dgm:pt modelId="{5C1E2F86-974F-4D3A-B0CF-B77230882660}" type="sibTrans" cxnId="{52EF4D9E-C37E-46D9-9E49-B9E0308B0987}">
      <dgm:prSet/>
      <dgm:spPr/>
      <dgm:t>
        <a:bodyPr/>
        <a:lstStyle/>
        <a:p>
          <a:endParaRPr lang="en-US"/>
        </a:p>
      </dgm:t>
    </dgm:pt>
    <dgm:pt modelId="{18E2175F-0998-4850-AAB0-08472E10A11B}" type="parTrans" cxnId="{52EF4D9E-C37E-46D9-9E49-B9E0308B0987}">
      <dgm:prSet/>
      <dgm:spPr/>
      <dgm:t>
        <a:bodyPr/>
        <a:lstStyle/>
        <a:p>
          <a:endParaRPr lang="en-US"/>
        </a:p>
      </dgm:t>
    </dgm:pt>
    <dgm:pt modelId="{EB5112EA-D329-4700-BD16-E801874BCB9A}">
      <dgm:prSet/>
      <dgm:spPr/>
      <dgm:t>
        <a:bodyPr/>
        <a:lstStyle/>
        <a:p>
          <a:r>
            <a:rPr lang="en-US" dirty="0"/>
            <a:t>WDS</a:t>
          </a:r>
        </a:p>
      </dgm:t>
    </dgm:pt>
    <dgm:pt modelId="{FE26F4D2-9AF0-4818-99BC-D10B704A8B27}" type="sibTrans" cxnId="{853B1351-5A45-4F48-A379-2B0EF52C5FDD}">
      <dgm:prSet/>
      <dgm:spPr/>
      <dgm:t>
        <a:bodyPr/>
        <a:lstStyle/>
        <a:p>
          <a:endParaRPr lang="en-US"/>
        </a:p>
      </dgm:t>
    </dgm:pt>
    <dgm:pt modelId="{604EE651-A49B-40E4-A256-E075FCB822D3}" type="parTrans" cxnId="{853B1351-5A45-4F48-A379-2B0EF52C5FDD}">
      <dgm:prSet/>
      <dgm:spPr/>
      <dgm:t>
        <a:bodyPr/>
        <a:lstStyle/>
        <a:p>
          <a:endParaRPr lang="en-US"/>
        </a:p>
      </dgm:t>
    </dgm:pt>
    <dgm:pt modelId="{0956701C-9648-4724-905E-C282A3853F65}">
      <dgm:prSet/>
      <dgm:spPr/>
      <dgm:t>
        <a:bodyPr/>
        <a:lstStyle/>
        <a:p>
          <a:r>
            <a:rPr lang="en-US" dirty="0"/>
            <a:t>Pack</a:t>
          </a:r>
        </a:p>
      </dgm:t>
    </dgm:pt>
    <dgm:pt modelId="{1D1011BF-7F8A-4C38-9768-3EB29B0465B6}" type="parTrans" cxnId="{E6F4D32D-7CFD-4C00-9BCB-2999B238BFFA}">
      <dgm:prSet/>
      <dgm:spPr/>
      <dgm:t>
        <a:bodyPr/>
        <a:lstStyle/>
        <a:p>
          <a:endParaRPr lang="en-US"/>
        </a:p>
      </dgm:t>
    </dgm:pt>
    <dgm:pt modelId="{C0F3CB4C-ABBB-4DBB-9190-AAEC0F1965F1}" type="sibTrans" cxnId="{E6F4D32D-7CFD-4C00-9BCB-2999B238BFFA}">
      <dgm:prSet/>
      <dgm:spPr/>
      <dgm:t>
        <a:bodyPr/>
        <a:lstStyle/>
        <a:p>
          <a:endParaRPr lang="en-US"/>
        </a:p>
      </dgm:t>
    </dgm:pt>
    <dgm:pt modelId="{9721A3E5-59A1-49A4-8196-E26C713C8FAE}" type="pres">
      <dgm:prSet presAssocID="{2E461CD8-C6B2-403C-AE16-CC98697426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8C37E1-DBA9-4505-B06F-C4510094D9B7}" type="pres">
      <dgm:prSet presAssocID="{820C9B04-7F5E-4580-AC93-C2A3C63691C4}" presName="hierRoot1" presStyleCnt="0">
        <dgm:presLayoutVars>
          <dgm:hierBranch val="init"/>
        </dgm:presLayoutVars>
      </dgm:prSet>
      <dgm:spPr/>
    </dgm:pt>
    <dgm:pt modelId="{A8D0316E-BCB4-40C3-AE51-64E1F35303B4}" type="pres">
      <dgm:prSet presAssocID="{820C9B04-7F5E-4580-AC93-C2A3C63691C4}" presName="rootComposite1" presStyleCnt="0"/>
      <dgm:spPr/>
    </dgm:pt>
    <dgm:pt modelId="{D8B15B0A-05E2-4909-895F-52CA6AC6C5F5}" type="pres">
      <dgm:prSet presAssocID="{820C9B04-7F5E-4580-AC93-C2A3C63691C4}" presName="rootText1" presStyleLbl="node0" presStyleIdx="0" presStyleCnt="1" custLinFactNeighborX="-2064" custLinFactNeighborY="-74323">
        <dgm:presLayoutVars>
          <dgm:chPref val="3"/>
        </dgm:presLayoutVars>
      </dgm:prSet>
      <dgm:spPr/>
    </dgm:pt>
    <dgm:pt modelId="{AD2E3C93-EA2F-42BE-BEF2-5F845C26952A}" type="pres">
      <dgm:prSet presAssocID="{820C9B04-7F5E-4580-AC93-C2A3C63691C4}" presName="rootConnector1" presStyleLbl="node1" presStyleIdx="0" presStyleCnt="0"/>
      <dgm:spPr/>
    </dgm:pt>
    <dgm:pt modelId="{6C9FE6C3-C0FB-4D45-9CA1-661400BE2B5B}" type="pres">
      <dgm:prSet presAssocID="{820C9B04-7F5E-4580-AC93-C2A3C63691C4}" presName="hierChild2" presStyleCnt="0"/>
      <dgm:spPr/>
    </dgm:pt>
    <dgm:pt modelId="{8E255016-B172-489A-B8F6-CA7072017F3A}" type="pres">
      <dgm:prSet presAssocID="{18E2175F-0998-4850-AAB0-08472E10A11B}" presName="Name37" presStyleLbl="parChTrans1D2" presStyleIdx="0" presStyleCnt="5"/>
      <dgm:spPr/>
    </dgm:pt>
    <dgm:pt modelId="{AA57928A-2F88-42FE-B383-B7F2A12C9094}" type="pres">
      <dgm:prSet presAssocID="{90163528-E8F7-43E6-9AF9-994A9DA6EB9A}" presName="hierRoot2" presStyleCnt="0">
        <dgm:presLayoutVars>
          <dgm:hierBranch val="init"/>
        </dgm:presLayoutVars>
      </dgm:prSet>
      <dgm:spPr/>
    </dgm:pt>
    <dgm:pt modelId="{B02A3413-87A8-496E-8FBD-FF3D333D1BB2}" type="pres">
      <dgm:prSet presAssocID="{90163528-E8F7-43E6-9AF9-994A9DA6EB9A}" presName="rootComposite" presStyleCnt="0"/>
      <dgm:spPr/>
    </dgm:pt>
    <dgm:pt modelId="{703D0105-897C-400B-B439-5B469C1CECE2}" type="pres">
      <dgm:prSet presAssocID="{90163528-E8F7-43E6-9AF9-994A9DA6EB9A}" presName="rootText" presStyleLbl="node2" presStyleIdx="0" presStyleCnt="5">
        <dgm:presLayoutVars>
          <dgm:chPref val="3"/>
        </dgm:presLayoutVars>
      </dgm:prSet>
      <dgm:spPr/>
    </dgm:pt>
    <dgm:pt modelId="{303E80F9-F802-4C47-9FDD-3D2B21E16D72}" type="pres">
      <dgm:prSet presAssocID="{90163528-E8F7-43E6-9AF9-994A9DA6EB9A}" presName="rootConnector" presStyleLbl="node2" presStyleIdx="0" presStyleCnt="5"/>
      <dgm:spPr/>
    </dgm:pt>
    <dgm:pt modelId="{2AF86B16-AC98-476B-BE3C-ED018696A329}" type="pres">
      <dgm:prSet presAssocID="{90163528-E8F7-43E6-9AF9-994A9DA6EB9A}" presName="hierChild4" presStyleCnt="0"/>
      <dgm:spPr/>
    </dgm:pt>
    <dgm:pt modelId="{097F793C-194B-4AAA-B81D-A2F000ABF8FF}" type="pres">
      <dgm:prSet presAssocID="{90163528-E8F7-43E6-9AF9-994A9DA6EB9A}" presName="hierChild5" presStyleCnt="0"/>
      <dgm:spPr/>
    </dgm:pt>
    <dgm:pt modelId="{5C11A67D-3CBD-4041-B40A-748FA345BA4B}" type="pres">
      <dgm:prSet presAssocID="{604EE651-A49B-40E4-A256-E075FCB822D3}" presName="Name37" presStyleLbl="parChTrans1D2" presStyleIdx="1" presStyleCnt="5"/>
      <dgm:spPr/>
    </dgm:pt>
    <dgm:pt modelId="{0F182381-B999-4C33-8181-9DC8A028C8AF}" type="pres">
      <dgm:prSet presAssocID="{EB5112EA-D329-4700-BD16-E801874BCB9A}" presName="hierRoot2" presStyleCnt="0">
        <dgm:presLayoutVars>
          <dgm:hierBranch val="init"/>
        </dgm:presLayoutVars>
      </dgm:prSet>
      <dgm:spPr/>
    </dgm:pt>
    <dgm:pt modelId="{899A4ED1-43D0-4EDB-A62D-C0C782345EFE}" type="pres">
      <dgm:prSet presAssocID="{EB5112EA-D329-4700-BD16-E801874BCB9A}" presName="rootComposite" presStyleCnt="0"/>
      <dgm:spPr/>
    </dgm:pt>
    <dgm:pt modelId="{48D9A0FC-E90D-4CCF-B47B-528D7403EDBB}" type="pres">
      <dgm:prSet presAssocID="{EB5112EA-D329-4700-BD16-E801874BCB9A}" presName="rootText" presStyleLbl="node2" presStyleIdx="1" presStyleCnt="5">
        <dgm:presLayoutVars>
          <dgm:chPref val="3"/>
        </dgm:presLayoutVars>
      </dgm:prSet>
      <dgm:spPr/>
    </dgm:pt>
    <dgm:pt modelId="{F3FC04AC-D1A8-497A-9330-C4A8E1E930A2}" type="pres">
      <dgm:prSet presAssocID="{EB5112EA-D329-4700-BD16-E801874BCB9A}" presName="rootConnector" presStyleLbl="node2" presStyleIdx="1" presStyleCnt="5"/>
      <dgm:spPr/>
    </dgm:pt>
    <dgm:pt modelId="{76454C7C-2F25-4823-8C5C-3F92D2272FCC}" type="pres">
      <dgm:prSet presAssocID="{EB5112EA-D329-4700-BD16-E801874BCB9A}" presName="hierChild4" presStyleCnt="0"/>
      <dgm:spPr/>
    </dgm:pt>
    <dgm:pt modelId="{62154D33-4D9A-4DBC-9BD8-C29392C7A8EA}" type="pres">
      <dgm:prSet presAssocID="{EB5112EA-D329-4700-BD16-E801874BCB9A}" presName="hierChild5" presStyleCnt="0"/>
      <dgm:spPr/>
    </dgm:pt>
    <dgm:pt modelId="{E1AD8AEB-9AFC-4A41-BBD3-3446204A5B2F}" type="pres">
      <dgm:prSet presAssocID="{ADE5BFFA-CA25-466E-9B20-D626EE251A88}" presName="Name37" presStyleLbl="parChTrans1D2" presStyleIdx="2" presStyleCnt="5"/>
      <dgm:spPr/>
    </dgm:pt>
    <dgm:pt modelId="{8E8965C9-CB78-490D-9977-1C4E53200E95}" type="pres">
      <dgm:prSet presAssocID="{1A2D5357-F39D-439E-B877-ED19050EB2BC}" presName="hierRoot2" presStyleCnt="0">
        <dgm:presLayoutVars>
          <dgm:hierBranch val="init"/>
        </dgm:presLayoutVars>
      </dgm:prSet>
      <dgm:spPr/>
    </dgm:pt>
    <dgm:pt modelId="{51CAB1D6-D489-42EE-B03E-7A21416097CA}" type="pres">
      <dgm:prSet presAssocID="{1A2D5357-F39D-439E-B877-ED19050EB2BC}" presName="rootComposite" presStyleCnt="0"/>
      <dgm:spPr/>
    </dgm:pt>
    <dgm:pt modelId="{77514928-11C6-44A0-A3AD-A3FD0415C9E5}" type="pres">
      <dgm:prSet presAssocID="{1A2D5357-F39D-439E-B877-ED19050EB2BC}" presName="rootText" presStyleLbl="node2" presStyleIdx="2" presStyleCnt="5">
        <dgm:presLayoutVars>
          <dgm:chPref val="3"/>
        </dgm:presLayoutVars>
      </dgm:prSet>
      <dgm:spPr/>
    </dgm:pt>
    <dgm:pt modelId="{099A023D-B04D-4B4A-BBD3-84EB29DEDAE2}" type="pres">
      <dgm:prSet presAssocID="{1A2D5357-F39D-439E-B877-ED19050EB2BC}" presName="rootConnector" presStyleLbl="node2" presStyleIdx="2" presStyleCnt="5"/>
      <dgm:spPr/>
    </dgm:pt>
    <dgm:pt modelId="{B6161AD3-73D0-4311-9F55-55575E6EBC9D}" type="pres">
      <dgm:prSet presAssocID="{1A2D5357-F39D-439E-B877-ED19050EB2BC}" presName="hierChild4" presStyleCnt="0"/>
      <dgm:spPr/>
    </dgm:pt>
    <dgm:pt modelId="{985AAD9B-219D-4614-9FBC-82EC11872AFE}" type="pres">
      <dgm:prSet presAssocID="{1A2D5357-F39D-439E-B877-ED19050EB2BC}" presName="hierChild5" presStyleCnt="0"/>
      <dgm:spPr/>
    </dgm:pt>
    <dgm:pt modelId="{57CE3DBF-D53B-44BF-B017-EC20665D1BBE}" type="pres">
      <dgm:prSet presAssocID="{4FFDBFF8-4B17-443C-A77C-FA0DFEA640CD}" presName="Name37" presStyleLbl="parChTrans1D2" presStyleIdx="3" presStyleCnt="5"/>
      <dgm:spPr/>
    </dgm:pt>
    <dgm:pt modelId="{04BC0B6F-DF90-476C-8B95-F12523263CFF}" type="pres">
      <dgm:prSet presAssocID="{379292CC-BA0F-4B33-939E-EFE3A41C16EB}" presName="hierRoot2" presStyleCnt="0">
        <dgm:presLayoutVars>
          <dgm:hierBranch val="init"/>
        </dgm:presLayoutVars>
      </dgm:prSet>
      <dgm:spPr/>
    </dgm:pt>
    <dgm:pt modelId="{3A424D33-D19C-4183-A425-103994CBBCBA}" type="pres">
      <dgm:prSet presAssocID="{379292CC-BA0F-4B33-939E-EFE3A41C16EB}" presName="rootComposite" presStyleCnt="0"/>
      <dgm:spPr/>
    </dgm:pt>
    <dgm:pt modelId="{7A88ADC8-8D15-426C-81C4-07CE0AA62749}" type="pres">
      <dgm:prSet presAssocID="{379292CC-BA0F-4B33-939E-EFE3A41C16EB}" presName="rootText" presStyleLbl="node2" presStyleIdx="3" presStyleCnt="5">
        <dgm:presLayoutVars>
          <dgm:chPref val="3"/>
        </dgm:presLayoutVars>
      </dgm:prSet>
      <dgm:spPr/>
    </dgm:pt>
    <dgm:pt modelId="{0415D5C2-DB9D-46C0-86D6-8E4838784FCB}" type="pres">
      <dgm:prSet presAssocID="{379292CC-BA0F-4B33-939E-EFE3A41C16EB}" presName="rootConnector" presStyleLbl="node2" presStyleIdx="3" presStyleCnt="5"/>
      <dgm:spPr/>
    </dgm:pt>
    <dgm:pt modelId="{71E288AA-EC51-4B5C-8B41-5BC272DF8D8D}" type="pres">
      <dgm:prSet presAssocID="{379292CC-BA0F-4B33-939E-EFE3A41C16EB}" presName="hierChild4" presStyleCnt="0"/>
      <dgm:spPr/>
    </dgm:pt>
    <dgm:pt modelId="{9155A7F8-C1E3-4228-92C2-2A6B817F1658}" type="pres">
      <dgm:prSet presAssocID="{379292CC-BA0F-4B33-939E-EFE3A41C16EB}" presName="hierChild5" presStyleCnt="0"/>
      <dgm:spPr/>
    </dgm:pt>
    <dgm:pt modelId="{B43F08D8-6E69-4860-A02A-5AF269B31BBD}" type="pres">
      <dgm:prSet presAssocID="{1D1011BF-7F8A-4C38-9768-3EB29B0465B6}" presName="Name37" presStyleLbl="parChTrans1D2" presStyleIdx="4" presStyleCnt="5"/>
      <dgm:spPr/>
    </dgm:pt>
    <dgm:pt modelId="{1777E44D-6844-42D0-9CA6-8C2A52DD83E3}" type="pres">
      <dgm:prSet presAssocID="{0956701C-9648-4724-905E-C282A3853F65}" presName="hierRoot2" presStyleCnt="0">
        <dgm:presLayoutVars>
          <dgm:hierBranch val="init"/>
        </dgm:presLayoutVars>
      </dgm:prSet>
      <dgm:spPr/>
    </dgm:pt>
    <dgm:pt modelId="{33BA0CD6-50CD-4900-ABF8-E779C436ADC9}" type="pres">
      <dgm:prSet presAssocID="{0956701C-9648-4724-905E-C282A3853F65}" presName="rootComposite" presStyleCnt="0"/>
      <dgm:spPr/>
    </dgm:pt>
    <dgm:pt modelId="{2B3BEA32-AC4E-4A57-BDC4-E8DCBD34E1C9}" type="pres">
      <dgm:prSet presAssocID="{0956701C-9648-4724-905E-C282A3853F65}" presName="rootText" presStyleLbl="node2" presStyleIdx="4" presStyleCnt="5">
        <dgm:presLayoutVars>
          <dgm:chPref val="3"/>
        </dgm:presLayoutVars>
      </dgm:prSet>
      <dgm:spPr/>
    </dgm:pt>
    <dgm:pt modelId="{D1E5EDCE-7532-4D8C-87E0-188398DCF29B}" type="pres">
      <dgm:prSet presAssocID="{0956701C-9648-4724-905E-C282A3853F65}" presName="rootConnector" presStyleLbl="node2" presStyleIdx="4" presStyleCnt="5"/>
      <dgm:spPr/>
    </dgm:pt>
    <dgm:pt modelId="{B3951D15-9760-41B1-BEEC-51675AD6DD8C}" type="pres">
      <dgm:prSet presAssocID="{0956701C-9648-4724-905E-C282A3853F65}" presName="hierChild4" presStyleCnt="0"/>
      <dgm:spPr/>
    </dgm:pt>
    <dgm:pt modelId="{0CD82588-666E-496A-AAB8-5BB5295E9E1F}" type="pres">
      <dgm:prSet presAssocID="{0956701C-9648-4724-905E-C282A3853F65}" presName="hierChild5" presStyleCnt="0"/>
      <dgm:spPr/>
    </dgm:pt>
    <dgm:pt modelId="{33117E93-661E-49D4-9030-7447458EFEB4}" type="pres">
      <dgm:prSet presAssocID="{820C9B04-7F5E-4580-AC93-C2A3C63691C4}" presName="hierChild3" presStyleCnt="0"/>
      <dgm:spPr/>
    </dgm:pt>
  </dgm:ptLst>
  <dgm:cxnLst>
    <dgm:cxn modelId="{217EC112-5635-4336-BF3B-5A6DFF2809F0}" type="presOf" srcId="{4FFDBFF8-4B17-443C-A77C-FA0DFEA640CD}" destId="{57CE3DBF-D53B-44BF-B017-EC20665D1BBE}" srcOrd="0" destOrd="0" presId="urn:microsoft.com/office/officeart/2005/8/layout/orgChart1"/>
    <dgm:cxn modelId="{A854021F-20C5-4F58-B559-ED7500E58DF6}" type="presOf" srcId="{820C9B04-7F5E-4580-AC93-C2A3C63691C4}" destId="{D8B15B0A-05E2-4909-895F-52CA6AC6C5F5}" srcOrd="0" destOrd="0" presId="urn:microsoft.com/office/officeart/2005/8/layout/orgChart1"/>
    <dgm:cxn modelId="{CC9B2224-8C13-4A03-A6AB-5864B9C47CBA}" type="presOf" srcId="{0956701C-9648-4724-905E-C282A3853F65}" destId="{2B3BEA32-AC4E-4A57-BDC4-E8DCBD34E1C9}" srcOrd="0" destOrd="0" presId="urn:microsoft.com/office/officeart/2005/8/layout/orgChart1"/>
    <dgm:cxn modelId="{E6F4D32D-7CFD-4C00-9BCB-2999B238BFFA}" srcId="{820C9B04-7F5E-4580-AC93-C2A3C63691C4}" destId="{0956701C-9648-4724-905E-C282A3853F65}" srcOrd="4" destOrd="0" parTransId="{1D1011BF-7F8A-4C38-9768-3EB29B0465B6}" sibTransId="{C0F3CB4C-ABBB-4DBB-9190-AAEC0F1965F1}"/>
    <dgm:cxn modelId="{83191343-5CBB-4DD3-86BA-F6BE237FC17A}" type="presOf" srcId="{2E461CD8-C6B2-403C-AE16-CC9869742612}" destId="{9721A3E5-59A1-49A4-8196-E26C713C8FAE}" srcOrd="0" destOrd="0" presId="urn:microsoft.com/office/officeart/2005/8/layout/orgChart1"/>
    <dgm:cxn modelId="{E803BE45-C024-496D-96A3-07E06816E0E7}" type="presOf" srcId="{ADE5BFFA-CA25-466E-9B20-D626EE251A88}" destId="{E1AD8AEB-9AFC-4A41-BBD3-3446204A5B2F}" srcOrd="0" destOrd="0" presId="urn:microsoft.com/office/officeart/2005/8/layout/orgChart1"/>
    <dgm:cxn modelId="{84BFDD6D-6588-46E4-909F-7B46DBE803C0}" srcId="{2E461CD8-C6B2-403C-AE16-CC9869742612}" destId="{820C9B04-7F5E-4580-AC93-C2A3C63691C4}" srcOrd="0" destOrd="0" parTransId="{8CFE8EF9-8E0F-4F62-87B7-26A498BA5EF4}" sibTransId="{7E7C9AEF-14ED-4EBE-9D5C-E09D5C91F7A8}"/>
    <dgm:cxn modelId="{970EB56F-A164-4A20-852B-9AC3F07A1598}" type="presOf" srcId="{18E2175F-0998-4850-AAB0-08472E10A11B}" destId="{8E255016-B172-489A-B8F6-CA7072017F3A}" srcOrd="0" destOrd="0" presId="urn:microsoft.com/office/officeart/2005/8/layout/orgChart1"/>
    <dgm:cxn modelId="{853B1351-5A45-4F48-A379-2B0EF52C5FDD}" srcId="{820C9B04-7F5E-4580-AC93-C2A3C63691C4}" destId="{EB5112EA-D329-4700-BD16-E801874BCB9A}" srcOrd="1" destOrd="0" parTransId="{604EE651-A49B-40E4-A256-E075FCB822D3}" sibTransId="{FE26F4D2-9AF0-4818-99BC-D10B704A8B27}"/>
    <dgm:cxn modelId="{B3AA3B52-6AE4-4950-9E77-A3693C555688}" type="presOf" srcId="{1D1011BF-7F8A-4C38-9768-3EB29B0465B6}" destId="{B43F08D8-6E69-4860-A02A-5AF269B31BBD}" srcOrd="0" destOrd="0" presId="urn:microsoft.com/office/officeart/2005/8/layout/orgChart1"/>
    <dgm:cxn modelId="{40F8A972-8C8D-4713-82DD-0ED7F90B5753}" type="presOf" srcId="{1A2D5357-F39D-439E-B877-ED19050EB2BC}" destId="{77514928-11C6-44A0-A3AD-A3FD0415C9E5}" srcOrd="0" destOrd="0" presId="urn:microsoft.com/office/officeart/2005/8/layout/orgChart1"/>
    <dgm:cxn modelId="{C7576757-4278-457B-8705-A18DBDEC5F56}" type="presOf" srcId="{90163528-E8F7-43E6-9AF9-994A9DA6EB9A}" destId="{703D0105-897C-400B-B439-5B469C1CECE2}" srcOrd="0" destOrd="0" presId="urn:microsoft.com/office/officeart/2005/8/layout/orgChart1"/>
    <dgm:cxn modelId="{E08EE88A-FC3F-4382-BE79-96FC97C668DD}" type="presOf" srcId="{90163528-E8F7-43E6-9AF9-994A9DA6EB9A}" destId="{303E80F9-F802-4C47-9FDD-3D2B21E16D72}" srcOrd="1" destOrd="0" presId="urn:microsoft.com/office/officeart/2005/8/layout/orgChart1"/>
    <dgm:cxn modelId="{28A4188B-13AB-4174-A459-9B5FCED1E407}" type="presOf" srcId="{379292CC-BA0F-4B33-939E-EFE3A41C16EB}" destId="{7A88ADC8-8D15-426C-81C4-07CE0AA62749}" srcOrd="0" destOrd="0" presId="urn:microsoft.com/office/officeart/2005/8/layout/orgChart1"/>
    <dgm:cxn modelId="{9F4FCE8B-84D6-4919-BDC2-2D0D4A0AF829}" type="presOf" srcId="{604EE651-A49B-40E4-A256-E075FCB822D3}" destId="{5C11A67D-3CBD-4041-B40A-748FA345BA4B}" srcOrd="0" destOrd="0" presId="urn:microsoft.com/office/officeart/2005/8/layout/orgChart1"/>
    <dgm:cxn modelId="{AEEABA92-0D5C-4D15-9038-F173A12F8147}" type="presOf" srcId="{379292CC-BA0F-4B33-939E-EFE3A41C16EB}" destId="{0415D5C2-DB9D-46C0-86D6-8E4838784FCB}" srcOrd="1" destOrd="0" presId="urn:microsoft.com/office/officeart/2005/8/layout/orgChart1"/>
    <dgm:cxn modelId="{8909729A-AE2F-4E38-8357-6214254B0229}" type="presOf" srcId="{EB5112EA-D329-4700-BD16-E801874BCB9A}" destId="{48D9A0FC-E90D-4CCF-B47B-528D7403EDBB}" srcOrd="0" destOrd="0" presId="urn:microsoft.com/office/officeart/2005/8/layout/orgChart1"/>
    <dgm:cxn modelId="{52EF4D9E-C37E-46D9-9E49-B9E0308B0987}" srcId="{820C9B04-7F5E-4580-AC93-C2A3C63691C4}" destId="{90163528-E8F7-43E6-9AF9-994A9DA6EB9A}" srcOrd="0" destOrd="0" parTransId="{18E2175F-0998-4850-AAB0-08472E10A11B}" sibTransId="{5C1E2F86-974F-4D3A-B0CF-B77230882660}"/>
    <dgm:cxn modelId="{0A2832A8-0AE3-4BAF-B1F9-8C1734D5B25E}" type="presOf" srcId="{EB5112EA-D329-4700-BD16-E801874BCB9A}" destId="{F3FC04AC-D1A8-497A-9330-C4A8E1E930A2}" srcOrd="1" destOrd="0" presId="urn:microsoft.com/office/officeart/2005/8/layout/orgChart1"/>
    <dgm:cxn modelId="{396F14A9-D5D4-4A0A-9F17-4453D5D589A6}" type="presOf" srcId="{0956701C-9648-4724-905E-C282A3853F65}" destId="{D1E5EDCE-7532-4D8C-87E0-188398DCF29B}" srcOrd="1" destOrd="0" presId="urn:microsoft.com/office/officeart/2005/8/layout/orgChart1"/>
    <dgm:cxn modelId="{4DCF70DC-73B2-4EBF-983D-BAC755BFB817}" type="presOf" srcId="{1A2D5357-F39D-439E-B877-ED19050EB2BC}" destId="{099A023D-B04D-4B4A-BBD3-84EB29DEDAE2}" srcOrd="1" destOrd="0" presId="urn:microsoft.com/office/officeart/2005/8/layout/orgChart1"/>
    <dgm:cxn modelId="{6662DEF3-D8F5-41CF-9A7D-376B9033CDB3}" srcId="{820C9B04-7F5E-4580-AC93-C2A3C63691C4}" destId="{379292CC-BA0F-4B33-939E-EFE3A41C16EB}" srcOrd="3" destOrd="0" parTransId="{4FFDBFF8-4B17-443C-A77C-FA0DFEA640CD}" sibTransId="{ED632321-1722-49EF-AB4C-AE874A867753}"/>
    <dgm:cxn modelId="{9F61D9F5-0866-4C4F-8381-5522C0A71A52}" type="presOf" srcId="{820C9B04-7F5E-4580-AC93-C2A3C63691C4}" destId="{AD2E3C93-EA2F-42BE-BEF2-5F845C26952A}" srcOrd="1" destOrd="0" presId="urn:microsoft.com/office/officeart/2005/8/layout/orgChart1"/>
    <dgm:cxn modelId="{A39A0CFC-AC49-49FC-B99A-33DDCF298763}" srcId="{820C9B04-7F5E-4580-AC93-C2A3C63691C4}" destId="{1A2D5357-F39D-439E-B877-ED19050EB2BC}" srcOrd="2" destOrd="0" parTransId="{ADE5BFFA-CA25-466E-9B20-D626EE251A88}" sibTransId="{11E7D913-FACA-4067-B96F-D17E49000FD5}"/>
    <dgm:cxn modelId="{5F409E85-80F2-4460-9834-E58E7F2187EA}" type="presParOf" srcId="{9721A3E5-59A1-49A4-8196-E26C713C8FAE}" destId="{888C37E1-DBA9-4505-B06F-C4510094D9B7}" srcOrd="0" destOrd="0" presId="urn:microsoft.com/office/officeart/2005/8/layout/orgChart1"/>
    <dgm:cxn modelId="{8F34E6A6-45EC-49DB-8655-1661B0D11023}" type="presParOf" srcId="{888C37E1-DBA9-4505-B06F-C4510094D9B7}" destId="{A8D0316E-BCB4-40C3-AE51-64E1F35303B4}" srcOrd="0" destOrd="0" presId="urn:microsoft.com/office/officeart/2005/8/layout/orgChart1"/>
    <dgm:cxn modelId="{E4A3B4FA-5355-41A4-B882-B56889F20A85}" type="presParOf" srcId="{A8D0316E-BCB4-40C3-AE51-64E1F35303B4}" destId="{D8B15B0A-05E2-4909-895F-52CA6AC6C5F5}" srcOrd="0" destOrd="0" presId="urn:microsoft.com/office/officeart/2005/8/layout/orgChart1"/>
    <dgm:cxn modelId="{6F0C39BC-3566-441F-A702-41FD3EE1E2FA}" type="presParOf" srcId="{A8D0316E-BCB4-40C3-AE51-64E1F35303B4}" destId="{AD2E3C93-EA2F-42BE-BEF2-5F845C26952A}" srcOrd="1" destOrd="0" presId="urn:microsoft.com/office/officeart/2005/8/layout/orgChart1"/>
    <dgm:cxn modelId="{05FF9F39-1319-4C81-A804-240944EA3224}" type="presParOf" srcId="{888C37E1-DBA9-4505-B06F-C4510094D9B7}" destId="{6C9FE6C3-C0FB-4D45-9CA1-661400BE2B5B}" srcOrd="1" destOrd="0" presId="urn:microsoft.com/office/officeart/2005/8/layout/orgChart1"/>
    <dgm:cxn modelId="{1EAB04EF-87B5-4503-853F-4B34491461F9}" type="presParOf" srcId="{6C9FE6C3-C0FB-4D45-9CA1-661400BE2B5B}" destId="{8E255016-B172-489A-B8F6-CA7072017F3A}" srcOrd="0" destOrd="0" presId="urn:microsoft.com/office/officeart/2005/8/layout/orgChart1"/>
    <dgm:cxn modelId="{D6A85E2C-B485-499B-AD30-1A64B08CBF36}" type="presParOf" srcId="{6C9FE6C3-C0FB-4D45-9CA1-661400BE2B5B}" destId="{AA57928A-2F88-42FE-B383-B7F2A12C9094}" srcOrd="1" destOrd="0" presId="urn:microsoft.com/office/officeart/2005/8/layout/orgChart1"/>
    <dgm:cxn modelId="{5544CC9F-0EBA-443B-88C5-2B629B9907CD}" type="presParOf" srcId="{AA57928A-2F88-42FE-B383-B7F2A12C9094}" destId="{B02A3413-87A8-496E-8FBD-FF3D333D1BB2}" srcOrd="0" destOrd="0" presId="urn:microsoft.com/office/officeart/2005/8/layout/orgChart1"/>
    <dgm:cxn modelId="{8A916AFD-DAC2-4AC8-A8C3-ADC8FAB8C22C}" type="presParOf" srcId="{B02A3413-87A8-496E-8FBD-FF3D333D1BB2}" destId="{703D0105-897C-400B-B439-5B469C1CECE2}" srcOrd="0" destOrd="0" presId="urn:microsoft.com/office/officeart/2005/8/layout/orgChart1"/>
    <dgm:cxn modelId="{87CC711C-3D7C-4034-B690-7EE6F8EBFC37}" type="presParOf" srcId="{B02A3413-87A8-496E-8FBD-FF3D333D1BB2}" destId="{303E80F9-F802-4C47-9FDD-3D2B21E16D72}" srcOrd="1" destOrd="0" presId="urn:microsoft.com/office/officeart/2005/8/layout/orgChart1"/>
    <dgm:cxn modelId="{AF13773A-325A-43E6-B73A-2F8D3B57EB4D}" type="presParOf" srcId="{AA57928A-2F88-42FE-B383-B7F2A12C9094}" destId="{2AF86B16-AC98-476B-BE3C-ED018696A329}" srcOrd="1" destOrd="0" presId="urn:microsoft.com/office/officeart/2005/8/layout/orgChart1"/>
    <dgm:cxn modelId="{B403FA9B-2E9F-4542-8C96-8F074EE2A73E}" type="presParOf" srcId="{AA57928A-2F88-42FE-B383-B7F2A12C9094}" destId="{097F793C-194B-4AAA-B81D-A2F000ABF8FF}" srcOrd="2" destOrd="0" presId="urn:microsoft.com/office/officeart/2005/8/layout/orgChart1"/>
    <dgm:cxn modelId="{423014CE-D3BF-4F99-94A0-59CF8F567392}" type="presParOf" srcId="{6C9FE6C3-C0FB-4D45-9CA1-661400BE2B5B}" destId="{5C11A67D-3CBD-4041-B40A-748FA345BA4B}" srcOrd="2" destOrd="0" presId="urn:microsoft.com/office/officeart/2005/8/layout/orgChart1"/>
    <dgm:cxn modelId="{67F5EB31-3FF3-40D0-ABDE-54F31E6C5C28}" type="presParOf" srcId="{6C9FE6C3-C0FB-4D45-9CA1-661400BE2B5B}" destId="{0F182381-B999-4C33-8181-9DC8A028C8AF}" srcOrd="3" destOrd="0" presId="urn:microsoft.com/office/officeart/2005/8/layout/orgChart1"/>
    <dgm:cxn modelId="{4F232AF5-B8A7-4AC9-B0FE-A510A99DF7A3}" type="presParOf" srcId="{0F182381-B999-4C33-8181-9DC8A028C8AF}" destId="{899A4ED1-43D0-4EDB-A62D-C0C782345EFE}" srcOrd="0" destOrd="0" presId="urn:microsoft.com/office/officeart/2005/8/layout/orgChart1"/>
    <dgm:cxn modelId="{763A634A-BC11-4E39-97A6-7F0D805AC071}" type="presParOf" srcId="{899A4ED1-43D0-4EDB-A62D-C0C782345EFE}" destId="{48D9A0FC-E90D-4CCF-B47B-528D7403EDBB}" srcOrd="0" destOrd="0" presId="urn:microsoft.com/office/officeart/2005/8/layout/orgChart1"/>
    <dgm:cxn modelId="{966D58FB-AAB6-4030-BA9A-4BD9E18125A5}" type="presParOf" srcId="{899A4ED1-43D0-4EDB-A62D-C0C782345EFE}" destId="{F3FC04AC-D1A8-497A-9330-C4A8E1E930A2}" srcOrd="1" destOrd="0" presId="urn:microsoft.com/office/officeart/2005/8/layout/orgChart1"/>
    <dgm:cxn modelId="{13E56CB6-FE23-4A49-8DA4-8AB60EC18D97}" type="presParOf" srcId="{0F182381-B999-4C33-8181-9DC8A028C8AF}" destId="{76454C7C-2F25-4823-8C5C-3F92D2272FCC}" srcOrd="1" destOrd="0" presId="urn:microsoft.com/office/officeart/2005/8/layout/orgChart1"/>
    <dgm:cxn modelId="{425D68FF-6376-4F13-88D0-672B429AE8F0}" type="presParOf" srcId="{0F182381-B999-4C33-8181-9DC8A028C8AF}" destId="{62154D33-4D9A-4DBC-9BD8-C29392C7A8EA}" srcOrd="2" destOrd="0" presId="urn:microsoft.com/office/officeart/2005/8/layout/orgChart1"/>
    <dgm:cxn modelId="{3FFDC825-A4B1-4D9C-9B0E-D1DE9BDBA29D}" type="presParOf" srcId="{6C9FE6C3-C0FB-4D45-9CA1-661400BE2B5B}" destId="{E1AD8AEB-9AFC-4A41-BBD3-3446204A5B2F}" srcOrd="4" destOrd="0" presId="urn:microsoft.com/office/officeart/2005/8/layout/orgChart1"/>
    <dgm:cxn modelId="{9B235FE4-89EC-414E-9EC9-CF34F3453A30}" type="presParOf" srcId="{6C9FE6C3-C0FB-4D45-9CA1-661400BE2B5B}" destId="{8E8965C9-CB78-490D-9977-1C4E53200E95}" srcOrd="5" destOrd="0" presId="urn:microsoft.com/office/officeart/2005/8/layout/orgChart1"/>
    <dgm:cxn modelId="{DAAB4412-751B-48E9-B5AB-BE2A39815DCA}" type="presParOf" srcId="{8E8965C9-CB78-490D-9977-1C4E53200E95}" destId="{51CAB1D6-D489-42EE-B03E-7A21416097CA}" srcOrd="0" destOrd="0" presId="urn:microsoft.com/office/officeart/2005/8/layout/orgChart1"/>
    <dgm:cxn modelId="{79D42383-C18E-4DE0-82DF-594BBDD4B088}" type="presParOf" srcId="{51CAB1D6-D489-42EE-B03E-7A21416097CA}" destId="{77514928-11C6-44A0-A3AD-A3FD0415C9E5}" srcOrd="0" destOrd="0" presId="urn:microsoft.com/office/officeart/2005/8/layout/orgChart1"/>
    <dgm:cxn modelId="{7787FC96-1437-4A99-B5E1-2032F7EDC90B}" type="presParOf" srcId="{51CAB1D6-D489-42EE-B03E-7A21416097CA}" destId="{099A023D-B04D-4B4A-BBD3-84EB29DEDAE2}" srcOrd="1" destOrd="0" presId="urn:microsoft.com/office/officeart/2005/8/layout/orgChart1"/>
    <dgm:cxn modelId="{7E4546C5-80B0-44E6-87FE-49622DFB2B16}" type="presParOf" srcId="{8E8965C9-CB78-490D-9977-1C4E53200E95}" destId="{B6161AD3-73D0-4311-9F55-55575E6EBC9D}" srcOrd="1" destOrd="0" presId="urn:microsoft.com/office/officeart/2005/8/layout/orgChart1"/>
    <dgm:cxn modelId="{0E5AFDD7-0206-400B-95D1-EAF5A91079D0}" type="presParOf" srcId="{8E8965C9-CB78-490D-9977-1C4E53200E95}" destId="{985AAD9B-219D-4614-9FBC-82EC11872AFE}" srcOrd="2" destOrd="0" presId="urn:microsoft.com/office/officeart/2005/8/layout/orgChart1"/>
    <dgm:cxn modelId="{386E6BC1-300F-4078-AB30-C7F425AD74C7}" type="presParOf" srcId="{6C9FE6C3-C0FB-4D45-9CA1-661400BE2B5B}" destId="{57CE3DBF-D53B-44BF-B017-EC20665D1BBE}" srcOrd="6" destOrd="0" presId="urn:microsoft.com/office/officeart/2005/8/layout/orgChart1"/>
    <dgm:cxn modelId="{3693AE09-CD6F-477C-93D0-FAC48E19EC6E}" type="presParOf" srcId="{6C9FE6C3-C0FB-4D45-9CA1-661400BE2B5B}" destId="{04BC0B6F-DF90-476C-8B95-F12523263CFF}" srcOrd="7" destOrd="0" presId="urn:microsoft.com/office/officeart/2005/8/layout/orgChart1"/>
    <dgm:cxn modelId="{B55E5902-73FC-4657-9DB7-21D02666A1AF}" type="presParOf" srcId="{04BC0B6F-DF90-476C-8B95-F12523263CFF}" destId="{3A424D33-D19C-4183-A425-103994CBBCBA}" srcOrd="0" destOrd="0" presId="urn:microsoft.com/office/officeart/2005/8/layout/orgChart1"/>
    <dgm:cxn modelId="{3B3B36C7-A22D-4A25-BC57-F972C6894D52}" type="presParOf" srcId="{3A424D33-D19C-4183-A425-103994CBBCBA}" destId="{7A88ADC8-8D15-426C-81C4-07CE0AA62749}" srcOrd="0" destOrd="0" presId="urn:microsoft.com/office/officeart/2005/8/layout/orgChart1"/>
    <dgm:cxn modelId="{68AD43AD-E66E-4F77-B4FA-A8D50FB3F8FB}" type="presParOf" srcId="{3A424D33-D19C-4183-A425-103994CBBCBA}" destId="{0415D5C2-DB9D-46C0-86D6-8E4838784FCB}" srcOrd="1" destOrd="0" presId="urn:microsoft.com/office/officeart/2005/8/layout/orgChart1"/>
    <dgm:cxn modelId="{8435E74D-AD5B-437D-9E00-5402ADD2A99A}" type="presParOf" srcId="{04BC0B6F-DF90-476C-8B95-F12523263CFF}" destId="{71E288AA-EC51-4B5C-8B41-5BC272DF8D8D}" srcOrd="1" destOrd="0" presId="urn:microsoft.com/office/officeart/2005/8/layout/orgChart1"/>
    <dgm:cxn modelId="{F225008C-062B-4AA9-ACBA-B9877B4D383F}" type="presParOf" srcId="{04BC0B6F-DF90-476C-8B95-F12523263CFF}" destId="{9155A7F8-C1E3-4228-92C2-2A6B817F1658}" srcOrd="2" destOrd="0" presId="urn:microsoft.com/office/officeart/2005/8/layout/orgChart1"/>
    <dgm:cxn modelId="{00387C55-36A4-4AD3-A887-8B1598D94099}" type="presParOf" srcId="{6C9FE6C3-C0FB-4D45-9CA1-661400BE2B5B}" destId="{B43F08D8-6E69-4860-A02A-5AF269B31BBD}" srcOrd="8" destOrd="0" presId="urn:microsoft.com/office/officeart/2005/8/layout/orgChart1"/>
    <dgm:cxn modelId="{3FAD0F0F-BB79-4E6E-8E09-1B56CC0C3F25}" type="presParOf" srcId="{6C9FE6C3-C0FB-4D45-9CA1-661400BE2B5B}" destId="{1777E44D-6844-42D0-9CA6-8C2A52DD83E3}" srcOrd="9" destOrd="0" presId="urn:microsoft.com/office/officeart/2005/8/layout/orgChart1"/>
    <dgm:cxn modelId="{424E11C9-ABDA-4412-9D3E-80E79C936B7E}" type="presParOf" srcId="{1777E44D-6844-42D0-9CA6-8C2A52DD83E3}" destId="{33BA0CD6-50CD-4900-ABF8-E779C436ADC9}" srcOrd="0" destOrd="0" presId="urn:microsoft.com/office/officeart/2005/8/layout/orgChart1"/>
    <dgm:cxn modelId="{7DE35CF1-A5CA-4EBC-86FE-D2617B910521}" type="presParOf" srcId="{33BA0CD6-50CD-4900-ABF8-E779C436ADC9}" destId="{2B3BEA32-AC4E-4A57-BDC4-E8DCBD34E1C9}" srcOrd="0" destOrd="0" presId="urn:microsoft.com/office/officeart/2005/8/layout/orgChart1"/>
    <dgm:cxn modelId="{71C7CD8C-F044-4D6A-BC6F-D8EF68E7815A}" type="presParOf" srcId="{33BA0CD6-50CD-4900-ABF8-E779C436ADC9}" destId="{D1E5EDCE-7532-4D8C-87E0-188398DCF29B}" srcOrd="1" destOrd="0" presId="urn:microsoft.com/office/officeart/2005/8/layout/orgChart1"/>
    <dgm:cxn modelId="{1ECF3F93-BBCC-4E66-9B37-B0397C137E4B}" type="presParOf" srcId="{1777E44D-6844-42D0-9CA6-8C2A52DD83E3}" destId="{B3951D15-9760-41B1-BEEC-51675AD6DD8C}" srcOrd="1" destOrd="0" presId="urn:microsoft.com/office/officeart/2005/8/layout/orgChart1"/>
    <dgm:cxn modelId="{B48AF94E-DEB7-4A81-82D9-6918847AA54F}" type="presParOf" srcId="{1777E44D-6844-42D0-9CA6-8C2A52DD83E3}" destId="{0CD82588-666E-496A-AAB8-5BB5295E9E1F}" srcOrd="2" destOrd="0" presId="urn:microsoft.com/office/officeart/2005/8/layout/orgChart1"/>
    <dgm:cxn modelId="{03A71B9F-8AE8-49F5-BDF9-1ED6884C7E54}" type="presParOf" srcId="{888C37E1-DBA9-4505-B06F-C4510094D9B7}" destId="{33117E93-661E-49D4-9030-7447458EFEB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461CD8-C6B2-403C-AE16-CC9869742612}" type="doc">
      <dgm:prSet loTypeId="urn:microsoft.com/office/officeart/2005/8/layout/orgChart1" loCatId="hierarchy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20C9B04-7F5E-4580-AC93-C2A3C63691C4}">
      <dgm:prSet phldrT="[Text]"/>
      <dgm:spPr/>
      <dgm:t>
        <a:bodyPr/>
        <a:lstStyle/>
        <a:p>
          <a:r>
            <a:rPr lang="en-US" dirty="0"/>
            <a:t>Plant Performance</a:t>
          </a:r>
        </a:p>
      </dgm:t>
    </dgm:pt>
    <dgm:pt modelId="{8CFE8EF9-8E0F-4F62-87B7-26A498BA5EF4}" type="parTrans" cxnId="{84BFDD6D-6588-46E4-909F-7B46DBE803C0}">
      <dgm:prSet/>
      <dgm:spPr/>
      <dgm:t>
        <a:bodyPr/>
        <a:lstStyle/>
        <a:p>
          <a:endParaRPr lang="en-US"/>
        </a:p>
      </dgm:t>
    </dgm:pt>
    <dgm:pt modelId="{7E7C9AEF-14ED-4EBE-9D5C-E09D5C91F7A8}" type="sibTrans" cxnId="{84BFDD6D-6588-46E4-909F-7B46DBE803C0}">
      <dgm:prSet/>
      <dgm:spPr/>
      <dgm:t>
        <a:bodyPr/>
        <a:lstStyle/>
        <a:p>
          <a:endParaRPr lang="en-US"/>
        </a:p>
      </dgm:t>
    </dgm:pt>
    <dgm:pt modelId="{379292CC-BA0F-4B33-939E-EFE3A41C16EB}">
      <dgm:prSet phldrT="[Text]"/>
      <dgm:spPr/>
      <dgm:t>
        <a:bodyPr/>
        <a:lstStyle/>
        <a:p>
          <a:r>
            <a:rPr lang="en-US" dirty="0"/>
            <a:t>Wrap</a:t>
          </a:r>
        </a:p>
      </dgm:t>
    </dgm:pt>
    <dgm:pt modelId="{4FFDBFF8-4B17-443C-A77C-FA0DFEA640CD}" type="parTrans" cxnId="{6662DEF3-D8F5-41CF-9A7D-376B9033CDB3}">
      <dgm:prSet/>
      <dgm:spPr/>
      <dgm:t>
        <a:bodyPr/>
        <a:lstStyle/>
        <a:p>
          <a:endParaRPr lang="en-US"/>
        </a:p>
      </dgm:t>
    </dgm:pt>
    <dgm:pt modelId="{ED632321-1722-49EF-AB4C-AE874A867753}" type="sibTrans" cxnId="{6662DEF3-D8F5-41CF-9A7D-376B9033CDB3}">
      <dgm:prSet/>
      <dgm:spPr/>
      <dgm:t>
        <a:bodyPr/>
        <a:lstStyle/>
        <a:p>
          <a:endParaRPr lang="en-US"/>
        </a:p>
      </dgm:t>
    </dgm:pt>
    <dgm:pt modelId="{90163528-E8F7-43E6-9AF9-994A9DA6EB9A}">
      <dgm:prSet phldrT="[Text]"/>
      <dgm:spPr/>
      <dgm:t>
        <a:bodyPr/>
        <a:lstStyle/>
        <a:p>
          <a:r>
            <a:rPr lang="en-US" dirty="0" err="1"/>
            <a:t>Chocotech</a:t>
          </a:r>
          <a:r>
            <a:rPr lang="en-US" dirty="0"/>
            <a:t> + WDS</a:t>
          </a:r>
        </a:p>
      </dgm:t>
    </dgm:pt>
    <dgm:pt modelId="{5C1E2F86-974F-4D3A-B0CF-B77230882660}" type="sibTrans" cxnId="{52EF4D9E-C37E-46D9-9E49-B9E0308B0987}">
      <dgm:prSet/>
      <dgm:spPr/>
      <dgm:t>
        <a:bodyPr/>
        <a:lstStyle/>
        <a:p>
          <a:endParaRPr lang="en-US"/>
        </a:p>
      </dgm:t>
    </dgm:pt>
    <dgm:pt modelId="{18E2175F-0998-4850-AAB0-08472E10A11B}" type="parTrans" cxnId="{52EF4D9E-C37E-46D9-9E49-B9E0308B0987}">
      <dgm:prSet/>
      <dgm:spPr/>
      <dgm:t>
        <a:bodyPr/>
        <a:lstStyle/>
        <a:p>
          <a:endParaRPr lang="en-US"/>
        </a:p>
      </dgm:t>
    </dgm:pt>
    <dgm:pt modelId="{0956701C-9648-4724-905E-C282A3853F65}">
      <dgm:prSet/>
      <dgm:spPr/>
      <dgm:t>
        <a:bodyPr/>
        <a:lstStyle/>
        <a:p>
          <a:r>
            <a:rPr lang="en-US" dirty="0"/>
            <a:t>Pack</a:t>
          </a:r>
        </a:p>
      </dgm:t>
    </dgm:pt>
    <dgm:pt modelId="{1D1011BF-7F8A-4C38-9768-3EB29B0465B6}" type="parTrans" cxnId="{E6F4D32D-7CFD-4C00-9BCB-2999B238BFFA}">
      <dgm:prSet/>
      <dgm:spPr/>
      <dgm:t>
        <a:bodyPr/>
        <a:lstStyle/>
        <a:p>
          <a:endParaRPr lang="en-US"/>
        </a:p>
      </dgm:t>
    </dgm:pt>
    <dgm:pt modelId="{C0F3CB4C-ABBB-4DBB-9190-AAEC0F1965F1}" type="sibTrans" cxnId="{E6F4D32D-7CFD-4C00-9BCB-2999B238BFFA}">
      <dgm:prSet/>
      <dgm:spPr/>
      <dgm:t>
        <a:bodyPr/>
        <a:lstStyle/>
        <a:p>
          <a:endParaRPr lang="en-US"/>
        </a:p>
      </dgm:t>
    </dgm:pt>
    <dgm:pt modelId="{9721A3E5-59A1-49A4-8196-E26C713C8FAE}" type="pres">
      <dgm:prSet presAssocID="{2E461CD8-C6B2-403C-AE16-CC98697426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8C37E1-DBA9-4505-B06F-C4510094D9B7}" type="pres">
      <dgm:prSet presAssocID="{820C9B04-7F5E-4580-AC93-C2A3C63691C4}" presName="hierRoot1" presStyleCnt="0">
        <dgm:presLayoutVars>
          <dgm:hierBranch val="init"/>
        </dgm:presLayoutVars>
      </dgm:prSet>
      <dgm:spPr/>
    </dgm:pt>
    <dgm:pt modelId="{A8D0316E-BCB4-40C3-AE51-64E1F35303B4}" type="pres">
      <dgm:prSet presAssocID="{820C9B04-7F5E-4580-AC93-C2A3C63691C4}" presName="rootComposite1" presStyleCnt="0"/>
      <dgm:spPr/>
    </dgm:pt>
    <dgm:pt modelId="{D8B15B0A-05E2-4909-895F-52CA6AC6C5F5}" type="pres">
      <dgm:prSet presAssocID="{820C9B04-7F5E-4580-AC93-C2A3C63691C4}" presName="rootText1" presStyleLbl="node0" presStyleIdx="0" presStyleCnt="1" custLinFactNeighborX="-1209" custLinFactNeighborY="-18218">
        <dgm:presLayoutVars>
          <dgm:chPref val="3"/>
        </dgm:presLayoutVars>
      </dgm:prSet>
      <dgm:spPr/>
    </dgm:pt>
    <dgm:pt modelId="{AD2E3C93-EA2F-42BE-BEF2-5F845C26952A}" type="pres">
      <dgm:prSet presAssocID="{820C9B04-7F5E-4580-AC93-C2A3C63691C4}" presName="rootConnector1" presStyleLbl="node1" presStyleIdx="0" presStyleCnt="0"/>
      <dgm:spPr/>
    </dgm:pt>
    <dgm:pt modelId="{6C9FE6C3-C0FB-4D45-9CA1-661400BE2B5B}" type="pres">
      <dgm:prSet presAssocID="{820C9B04-7F5E-4580-AC93-C2A3C63691C4}" presName="hierChild2" presStyleCnt="0"/>
      <dgm:spPr/>
    </dgm:pt>
    <dgm:pt modelId="{8E255016-B172-489A-B8F6-CA7072017F3A}" type="pres">
      <dgm:prSet presAssocID="{18E2175F-0998-4850-AAB0-08472E10A11B}" presName="Name37" presStyleLbl="parChTrans1D2" presStyleIdx="0" presStyleCnt="3"/>
      <dgm:spPr/>
    </dgm:pt>
    <dgm:pt modelId="{AA57928A-2F88-42FE-B383-B7F2A12C9094}" type="pres">
      <dgm:prSet presAssocID="{90163528-E8F7-43E6-9AF9-994A9DA6EB9A}" presName="hierRoot2" presStyleCnt="0">
        <dgm:presLayoutVars>
          <dgm:hierBranch val="init"/>
        </dgm:presLayoutVars>
      </dgm:prSet>
      <dgm:spPr/>
    </dgm:pt>
    <dgm:pt modelId="{B02A3413-87A8-496E-8FBD-FF3D333D1BB2}" type="pres">
      <dgm:prSet presAssocID="{90163528-E8F7-43E6-9AF9-994A9DA6EB9A}" presName="rootComposite" presStyleCnt="0"/>
      <dgm:spPr/>
    </dgm:pt>
    <dgm:pt modelId="{703D0105-897C-400B-B439-5B469C1CECE2}" type="pres">
      <dgm:prSet presAssocID="{90163528-E8F7-43E6-9AF9-994A9DA6EB9A}" presName="rootText" presStyleLbl="node2" presStyleIdx="0" presStyleCnt="3">
        <dgm:presLayoutVars>
          <dgm:chPref val="3"/>
        </dgm:presLayoutVars>
      </dgm:prSet>
      <dgm:spPr/>
    </dgm:pt>
    <dgm:pt modelId="{303E80F9-F802-4C47-9FDD-3D2B21E16D72}" type="pres">
      <dgm:prSet presAssocID="{90163528-E8F7-43E6-9AF9-994A9DA6EB9A}" presName="rootConnector" presStyleLbl="node2" presStyleIdx="0" presStyleCnt="3"/>
      <dgm:spPr/>
    </dgm:pt>
    <dgm:pt modelId="{2AF86B16-AC98-476B-BE3C-ED018696A329}" type="pres">
      <dgm:prSet presAssocID="{90163528-E8F7-43E6-9AF9-994A9DA6EB9A}" presName="hierChild4" presStyleCnt="0"/>
      <dgm:spPr/>
    </dgm:pt>
    <dgm:pt modelId="{097F793C-194B-4AAA-B81D-A2F000ABF8FF}" type="pres">
      <dgm:prSet presAssocID="{90163528-E8F7-43E6-9AF9-994A9DA6EB9A}" presName="hierChild5" presStyleCnt="0"/>
      <dgm:spPr/>
    </dgm:pt>
    <dgm:pt modelId="{57CE3DBF-D53B-44BF-B017-EC20665D1BBE}" type="pres">
      <dgm:prSet presAssocID="{4FFDBFF8-4B17-443C-A77C-FA0DFEA640CD}" presName="Name37" presStyleLbl="parChTrans1D2" presStyleIdx="1" presStyleCnt="3"/>
      <dgm:spPr/>
    </dgm:pt>
    <dgm:pt modelId="{04BC0B6F-DF90-476C-8B95-F12523263CFF}" type="pres">
      <dgm:prSet presAssocID="{379292CC-BA0F-4B33-939E-EFE3A41C16EB}" presName="hierRoot2" presStyleCnt="0">
        <dgm:presLayoutVars>
          <dgm:hierBranch val="init"/>
        </dgm:presLayoutVars>
      </dgm:prSet>
      <dgm:spPr/>
    </dgm:pt>
    <dgm:pt modelId="{3A424D33-D19C-4183-A425-103994CBBCBA}" type="pres">
      <dgm:prSet presAssocID="{379292CC-BA0F-4B33-939E-EFE3A41C16EB}" presName="rootComposite" presStyleCnt="0"/>
      <dgm:spPr/>
    </dgm:pt>
    <dgm:pt modelId="{7A88ADC8-8D15-426C-81C4-07CE0AA62749}" type="pres">
      <dgm:prSet presAssocID="{379292CC-BA0F-4B33-939E-EFE3A41C16EB}" presName="rootText" presStyleLbl="node2" presStyleIdx="1" presStyleCnt="3">
        <dgm:presLayoutVars>
          <dgm:chPref val="3"/>
        </dgm:presLayoutVars>
      </dgm:prSet>
      <dgm:spPr/>
    </dgm:pt>
    <dgm:pt modelId="{0415D5C2-DB9D-46C0-86D6-8E4838784FCB}" type="pres">
      <dgm:prSet presAssocID="{379292CC-BA0F-4B33-939E-EFE3A41C16EB}" presName="rootConnector" presStyleLbl="node2" presStyleIdx="1" presStyleCnt="3"/>
      <dgm:spPr/>
    </dgm:pt>
    <dgm:pt modelId="{71E288AA-EC51-4B5C-8B41-5BC272DF8D8D}" type="pres">
      <dgm:prSet presAssocID="{379292CC-BA0F-4B33-939E-EFE3A41C16EB}" presName="hierChild4" presStyleCnt="0"/>
      <dgm:spPr/>
    </dgm:pt>
    <dgm:pt modelId="{9155A7F8-C1E3-4228-92C2-2A6B817F1658}" type="pres">
      <dgm:prSet presAssocID="{379292CC-BA0F-4B33-939E-EFE3A41C16EB}" presName="hierChild5" presStyleCnt="0"/>
      <dgm:spPr/>
    </dgm:pt>
    <dgm:pt modelId="{B43F08D8-6E69-4860-A02A-5AF269B31BBD}" type="pres">
      <dgm:prSet presAssocID="{1D1011BF-7F8A-4C38-9768-3EB29B0465B6}" presName="Name37" presStyleLbl="parChTrans1D2" presStyleIdx="2" presStyleCnt="3"/>
      <dgm:spPr/>
    </dgm:pt>
    <dgm:pt modelId="{1777E44D-6844-42D0-9CA6-8C2A52DD83E3}" type="pres">
      <dgm:prSet presAssocID="{0956701C-9648-4724-905E-C282A3853F65}" presName="hierRoot2" presStyleCnt="0">
        <dgm:presLayoutVars>
          <dgm:hierBranch val="init"/>
        </dgm:presLayoutVars>
      </dgm:prSet>
      <dgm:spPr/>
    </dgm:pt>
    <dgm:pt modelId="{33BA0CD6-50CD-4900-ABF8-E779C436ADC9}" type="pres">
      <dgm:prSet presAssocID="{0956701C-9648-4724-905E-C282A3853F65}" presName="rootComposite" presStyleCnt="0"/>
      <dgm:spPr/>
    </dgm:pt>
    <dgm:pt modelId="{2B3BEA32-AC4E-4A57-BDC4-E8DCBD34E1C9}" type="pres">
      <dgm:prSet presAssocID="{0956701C-9648-4724-905E-C282A3853F65}" presName="rootText" presStyleLbl="node2" presStyleIdx="2" presStyleCnt="3">
        <dgm:presLayoutVars>
          <dgm:chPref val="3"/>
        </dgm:presLayoutVars>
      </dgm:prSet>
      <dgm:spPr/>
    </dgm:pt>
    <dgm:pt modelId="{D1E5EDCE-7532-4D8C-87E0-188398DCF29B}" type="pres">
      <dgm:prSet presAssocID="{0956701C-9648-4724-905E-C282A3853F65}" presName="rootConnector" presStyleLbl="node2" presStyleIdx="2" presStyleCnt="3"/>
      <dgm:spPr/>
    </dgm:pt>
    <dgm:pt modelId="{B3951D15-9760-41B1-BEEC-51675AD6DD8C}" type="pres">
      <dgm:prSet presAssocID="{0956701C-9648-4724-905E-C282A3853F65}" presName="hierChild4" presStyleCnt="0"/>
      <dgm:spPr/>
    </dgm:pt>
    <dgm:pt modelId="{0CD82588-666E-496A-AAB8-5BB5295E9E1F}" type="pres">
      <dgm:prSet presAssocID="{0956701C-9648-4724-905E-C282A3853F65}" presName="hierChild5" presStyleCnt="0"/>
      <dgm:spPr/>
    </dgm:pt>
    <dgm:pt modelId="{33117E93-661E-49D4-9030-7447458EFEB4}" type="pres">
      <dgm:prSet presAssocID="{820C9B04-7F5E-4580-AC93-C2A3C63691C4}" presName="hierChild3" presStyleCnt="0"/>
      <dgm:spPr/>
    </dgm:pt>
  </dgm:ptLst>
  <dgm:cxnLst>
    <dgm:cxn modelId="{217EC112-5635-4336-BF3B-5A6DFF2809F0}" type="presOf" srcId="{4FFDBFF8-4B17-443C-A77C-FA0DFEA640CD}" destId="{57CE3DBF-D53B-44BF-B017-EC20665D1BBE}" srcOrd="0" destOrd="0" presId="urn:microsoft.com/office/officeart/2005/8/layout/orgChart1"/>
    <dgm:cxn modelId="{A854021F-20C5-4F58-B559-ED7500E58DF6}" type="presOf" srcId="{820C9B04-7F5E-4580-AC93-C2A3C63691C4}" destId="{D8B15B0A-05E2-4909-895F-52CA6AC6C5F5}" srcOrd="0" destOrd="0" presId="urn:microsoft.com/office/officeart/2005/8/layout/orgChart1"/>
    <dgm:cxn modelId="{CC9B2224-8C13-4A03-A6AB-5864B9C47CBA}" type="presOf" srcId="{0956701C-9648-4724-905E-C282A3853F65}" destId="{2B3BEA32-AC4E-4A57-BDC4-E8DCBD34E1C9}" srcOrd="0" destOrd="0" presId="urn:microsoft.com/office/officeart/2005/8/layout/orgChart1"/>
    <dgm:cxn modelId="{E6F4D32D-7CFD-4C00-9BCB-2999B238BFFA}" srcId="{820C9B04-7F5E-4580-AC93-C2A3C63691C4}" destId="{0956701C-9648-4724-905E-C282A3853F65}" srcOrd="2" destOrd="0" parTransId="{1D1011BF-7F8A-4C38-9768-3EB29B0465B6}" sibTransId="{C0F3CB4C-ABBB-4DBB-9190-AAEC0F1965F1}"/>
    <dgm:cxn modelId="{83191343-5CBB-4DD3-86BA-F6BE237FC17A}" type="presOf" srcId="{2E461CD8-C6B2-403C-AE16-CC9869742612}" destId="{9721A3E5-59A1-49A4-8196-E26C713C8FAE}" srcOrd="0" destOrd="0" presId="urn:microsoft.com/office/officeart/2005/8/layout/orgChart1"/>
    <dgm:cxn modelId="{84BFDD6D-6588-46E4-909F-7B46DBE803C0}" srcId="{2E461CD8-C6B2-403C-AE16-CC9869742612}" destId="{820C9B04-7F5E-4580-AC93-C2A3C63691C4}" srcOrd="0" destOrd="0" parTransId="{8CFE8EF9-8E0F-4F62-87B7-26A498BA5EF4}" sibTransId="{7E7C9AEF-14ED-4EBE-9D5C-E09D5C91F7A8}"/>
    <dgm:cxn modelId="{970EB56F-A164-4A20-852B-9AC3F07A1598}" type="presOf" srcId="{18E2175F-0998-4850-AAB0-08472E10A11B}" destId="{8E255016-B172-489A-B8F6-CA7072017F3A}" srcOrd="0" destOrd="0" presId="urn:microsoft.com/office/officeart/2005/8/layout/orgChart1"/>
    <dgm:cxn modelId="{B3AA3B52-6AE4-4950-9E77-A3693C555688}" type="presOf" srcId="{1D1011BF-7F8A-4C38-9768-3EB29B0465B6}" destId="{B43F08D8-6E69-4860-A02A-5AF269B31BBD}" srcOrd="0" destOrd="0" presId="urn:microsoft.com/office/officeart/2005/8/layout/orgChart1"/>
    <dgm:cxn modelId="{C7576757-4278-457B-8705-A18DBDEC5F56}" type="presOf" srcId="{90163528-E8F7-43E6-9AF9-994A9DA6EB9A}" destId="{703D0105-897C-400B-B439-5B469C1CECE2}" srcOrd="0" destOrd="0" presId="urn:microsoft.com/office/officeart/2005/8/layout/orgChart1"/>
    <dgm:cxn modelId="{E08EE88A-FC3F-4382-BE79-96FC97C668DD}" type="presOf" srcId="{90163528-E8F7-43E6-9AF9-994A9DA6EB9A}" destId="{303E80F9-F802-4C47-9FDD-3D2B21E16D72}" srcOrd="1" destOrd="0" presId="urn:microsoft.com/office/officeart/2005/8/layout/orgChart1"/>
    <dgm:cxn modelId="{28A4188B-13AB-4174-A459-9B5FCED1E407}" type="presOf" srcId="{379292CC-BA0F-4B33-939E-EFE3A41C16EB}" destId="{7A88ADC8-8D15-426C-81C4-07CE0AA62749}" srcOrd="0" destOrd="0" presId="urn:microsoft.com/office/officeart/2005/8/layout/orgChart1"/>
    <dgm:cxn modelId="{AEEABA92-0D5C-4D15-9038-F173A12F8147}" type="presOf" srcId="{379292CC-BA0F-4B33-939E-EFE3A41C16EB}" destId="{0415D5C2-DB9D-46C0-86D6-8E4838784FCB}" srcOrd="1" destOrd="0" presId="urn:microsoft.com/office/officeart/2005/8/layout/orgChart1"/>
    <dgm:cxn modelId="{52EF4D9E-C37E-46D9-9E49-B9E0308B0987}" srcId="{820C9B04-7F5E-4580-AC93-C2A3C63691C4}" destId="{90163528-E8F7-43E6-9AF9-994A9DA6EB9A}" srcOrd="0" destOrd="0" parTransId="{18E2175F-0998-4850-AAB0-08472E10A11B}" sibTransId="{5C1E2F86-974F-4D3A-B0CF-B77230882660}"/>
    <dgm:cxn modelId="{396F14A9-D5D4-4A0A-9F17-4453D5D589A6}" type="presOf" srcId="{0956701C-9648-4724-905E-C282A3853F65}" destId="{D1E5EDCE-7532-4D8C-87E0-188398DCF29B}" srcOrd="1" destOrd="0" presId="urn:microsoft.com/office/officeart/2005/8/layout/orgChart1"/>
    <dgm:cxn modelId="{6662DEF3-D8F5-41CF-9A7D-376B9033CDB3}" srcId="{820C9B04-7F5E-4580-AC93-C2A3C63691C4}" destId="{379292CC-BA0F-4B33-939E-EFE3A41C16EB}" srcOrd="1" destOrd="0" parTransId="{4FFDBFF8-4B17-443C-A77C-FA0DFEA640CD}" sibTransId="{ED632321-1722-49EF-AB4C-AE874A867753}"/>
    <dgm:cxn modelId="{9F61D9F5-0866-4C4F-8381-5522C0A71A52}" type="presOf" srcId="{820C9B04-7F5E-4580-AC93-C2A3C63691C4}" destId="{AD2E3C93-EA2F-42BE-BEF2-5F845C26952A}" srcOrd="1" destOrd="0" presId="urn:microsoft.com/office/officeart/2005/8/layout/orgChart1"/>
    <dgm:cxn modelId="{5F409E85-80F2-4460-9834-E58E7F2187EA}" type="presParOf" srcId="{9721A3E5-59A1-49A4-8196-E26C713C8FAE}" destId="{888C37E1-DBA9-4505-B06F-C4510094D9B7}" srcOrd="0" destOrd="0" presId="urn:microsoft.com/office/officeart/2005/8/layout/orgChart1"/>
    <dgm:cxn modelId="{8F34E6A6-45EC-49DB-8655-1661B0D11023}" type="presParOf" srcId="{888C37E1-DBA9-4505-B06F-C4510094D9B7}" destId="{A8D0316E-BCB4-40C3-AE51-64E1F35303B4}" srcOrd="0" destOrd="0" presId="urn:microsoft.com/office/officeart/2005/8/layout/orgChart1"/>
    <dgm:cxn modelId="{E4A3B4FA-5355-41A4-B882-B56889F20A85}" type="presParOf" srcId="{A8D0316E-BCB4-40C3-AE51-64E1F35303B4}" destId="{D8B15B0A-05E2-4909-895F-52CA6AC6C5F5}" srcOrd="0" destOrd="0" presId="urn:microsoft.com/office/officeart/2005/8/layout/orgChart1"/>
    <dgm:cxn modelId="{6F0C39BC-3566-441F-A702-41FD3EE1E2FA}" type="presParOf" srcId="{A8D0316E-BCB4-40C3-AE51-64E1F35303B4}" destId="{AD2E3C93-EA2F-42BE-BEF2-5F845C26952A}" srcOrd="1" destOrd="0" presId="urn:microsoft.com/office/officeart/2005/8/layout/orgChart1"/>
    <dgm:cxn modelId="{05FF9F39-1319-4C81-A804-240944EA3224}" type="presParOf" srcId="{888C37E1-DBA9-4505-B06F-C4510094D9B7}" destId="{6C9FE6C3-C0FB-4D45-9CA1-661400BE2B5B}" srcOrd="1" destOrd="0" presId="urn:microsoft.com/office/officeart/2005/8/layout/orgChart1"/>
    <dgm:cxn modelId="{1EAB04EF-87B5-4503-853F-4B34491461F9}" type="presParOf" srcId="{6C9FE6C3-C0FB-4D45-9CA1-661400BE2B5B}" destId="{8E255016-B172-489A-B8F6-CA7072017F3A}" srcOrd="0" destOrd="0" presId="urn:microsoft.com/office/officeart/2005/8/layout/orgChart1"/>
    <dgm:cxn modelId="{D6A85E2C-B485-499B-AD30-1A64B08CBF36}" type="presParOf" srcId="{6C9FE6C3-C0FB-4D45-9CA1-661400BE2B5B}" destId="{AA57928A-2F88-42FE-B383-B7F2A12C9094}" srcOrd="1" destOrd="0" presId="urn:microsoft.com/office/officeart/2005/8/layout/orgChart1"/>
    <dgm:cxn modelId="{5544CC9F-0EBA-443B-88C5-2B629B9907CD}" type="presParOf" srcId="{AA57928A-2F88-42FE-B383-B7F2A12C9094}" destId="{B02A3413-87A8-496E-8FBD-FF3D333D1BB2}" srcOrd="0" destOrd="0" presId="urn:microsoft.com/office/officeart/2005/8/layout/orgChart1"/>
    <dgm:cxn modelId="{8A916AFD-DAC2-4AC8-A8C3-ADC8FAB8C22C}" type="presParOf" srcId="{B02A3413-87A8-496E-8FBD-FF3D333D1BB2}" destId="{703D0105-897C-400B-B439-5B469C1CECE2}" srcOrd="0" destOrd="0" presId="urn:microsoft.com/office/officeart/2005/8/layout/orgChart1"/>
    <dgm:cxn modelId="{87CC711C-3D7C-4034-B690-7EE6F8EBFC37}" type="presParOf" srcId="{B02A3413-87A8-496E-8FBD-FF3D333D1BB2}" destId="{303E80F9-F802-4C47-9FDD-3D2B21E16D72}" srcOrd="1" destOrd="0" presId="urn:microsoft.com/office/officeart/2005/8/layout/orgChart1"/>
    <dgm:cxn modelId="{AF13773A-325A-43E6-B73A-2F8D3B57EB4D}" type="presParOf" srcId="{AA57928A-2F88-42FE-B383-B7F2A12C9094}" destId="{2AF86B16-AC98-476B-BE3C-ED018696A329}" srcOrd="1" destOrd="0" presId="urn:microsoft.com/office/officeart/2005/8/layout/orgChart1"/>
    <dgm:cxn modelId="{B403FA9B-2E9F-4542-8C96-8F074EE2A73E}" type="presParOf" srcId="{AA57928A-2F88-42FE-B383-B7F2A12C9094}" destId="{097F793C-194B-4AAA-B81D-A2F000ABF8FF}" srcOrd="2" destOrd="0" presId="urn:microsoft.com/office/officeart/2005/8/layout/orgChart1"/>
    <dgm:cxn modelId="{386E6BC1-300F-4078-AB30-C7F425AD74C7}" type="presParOf" srcId="{6C9FE6C3-C0FB-4D45-9CA1-661400BE2B5B}" destId="{57CE3DBF-D53B-44BF-B017-EC20665D1BBE}" srcOrd="2" destOrd="0" presId="urn:microsoft.com/office/officeart/2005/8/layout/orgChart1"/>
    <dgm:cxn modelId="{3693AE09-CD6F-477C-93D0-FAC48E19EC6E}" type="presParOf" srcId="{6C9FE6C3-C0FB-4D45-9CA1-661400BE2B5B}" destId="{04BC0B6F-DF90-476C-8B95-F12523263CFF}" srcOrd="3" destOrd="0" presId="urn:microsoft.com/office/officeart/2005/8/layout/orgChart1"/>
    <dgm:cxn modelId="{B55E5902-73FC-4657-9DB7-21D02666A1AF}" type="presParOf" srcId="{04BC0B6F-DF90-476C-8B95-F12523263CFF}" destId="{3A424D33-D19C-4183-A425-103994CBBCBA}" srcOrd="0" destOrd="0" presId="urn:microsoft.com/office/officeart/2005/8/layout/orgChart1"/>
    <dgm:cxn modelId="{3B3B36C7-A22D-4A25-BC57-F972C6894D52}" type="presParOf" srcId="{3A424D33-D19C-4183-A425-103994CBBCBA}" destId="{7A88ADC8-8D15-426C-81C4-07CE0AA62749}" srcOrd="0" destOrd="0" presId="urn:microsoft.com/office/officeart/2005/8/layout/orgChart1"/>
    <dgm:cxn modelId="{68AD43AD-E66E-4F77-B4FA-A8D50FB3F8FB}" type="presParOf" srcId="{3A424D33-D19C-4183-A425-103994CBBCBA}" destId="{0415D5C2-DB9D-46C0-86D6-8E4838784FCB}" srcOrd="1" destOrd="0" presId="urn:microsoft.com/office/officeart/2005/8/layout/orgChart1"/>
    <dgm:cxn modelId="{8435E74D-AD5B-437D-9E00-5402ADD2A99A}" type="presParOf" srcId="{04BC0B6F-DF90-476C-8B95-F12523263CFF}" destId="{71E288AA-EC51-4B5C-8B41-5BC272DF8D8D}" srcOrd="1" destOrd="0" presId="urn:microsoft.com/office/officeart/2005/8/layout/orgChart1"/>
    <dgm:cxn modelId="{F225008C-062B-4AA9-ACBA-B9877B4D383F}" type="presParOf" srcId="{04BC0B6F-DF90-476C-8B95-F12523263CFF}" destId="{9155A7F8-C1E3-4228-92C2-2A6B817F1658}" srcOrd="2" destOrd="0" presId="urn:microsoft.com/office/officeart/2005/8/layout/orgChart1"/>
    <dgm:cxn modelId="{00387C55-36A4-4AD3-A887-8B1598D94099}" type="presParOf" srcId="{6C9FE6C3-C0FB-4D45-9CA1-661400BE2B5B}" destId="{B43F08D8-6E69-4860-A02A-5AF269B31BBD}" srcOrd="4" destOrd="0" presId="urn:microsoft.com/office/officeart/2005/8/layout/orgChart1"/>
    <dgm:cxn modelId="{3FAD0F0F-BB79-4E6E-8E09-1B56CC0C3F25}" type="presParOf" srcId="{6C9FE6C3-C0FB-4D45-9CA1-661400BE2B5B}" destId="{1777E44D-6844-42D0-9CA6-8C2A52DD83E3}" srcOrd="5" destOrd="0" presId="urn:microsoft.com/office/officeart/2005/8/layout/orgChart1"/>
    <dgm:cxn modelId="{424E11C9-ABDA-4412-9D3E-80E79C936B7E}" type="presParOf" srcId="{1777E44D-6844-42D0-9CA6-8C2A52DD83E3}" destId="{33BA0CD6-50CD-4900-ABF8-E779C436ADC9}" srcOrd="0" destOrd="0" presId="urn:microsoft.com/office/officeart/2005/8/layout/orgChart1"/>
    <dgm:cxn modelId="{7DE35CF1-A5CA-4EBC-86FE-D2617B910521}" type="presParOf" srcId="{33BA0CD6-50CD-4900-ABF8-E779C436ADC9}" destId="{2B3BEA32-AC4E-4A57-BDC4-E8DCBD34E1C9}" srcOrd="0" destOrd="0" presId="urn:microsoft.com/office/officeart/2005/8/layout/orgChart1"/>
    <dgm:cxn modelId="{71C7CD8C-F044-4D6A-BC6F-D8EF68E7815A}" type="presParOf" srcId="{33BA0CD6-50CD-4900-ABF8-E779C436ADC9}" destId="{D1E5EDCE-7532-4D8C-87E0-188398DCF29B}" srcOrd="1" destOrd="0" presId="urn:microsoft.com/office/officeart/2005/8/layout/orgChart1"/>
    <dgm:cxn modelId="{1ECF3F93-BBCC-4E66-9B37-B0397C137E4B}" type="presParOf" srcId="{1777E44D-6844-42D0-9CA6-8C2A52DD83E3}" destId="{B3951D15-9760-41B1-BEEC-51675AD6DD8C}" srcOrd="1" destOrd="0" presId="urn:microsoft.com/office/officeart/2005/8/layout/orgChart1"/>
    <dgm:cxn modelId="{B48AF94E-DEB7-4A81-82D9-6918847AA54F}" type="presParOf" srcId="{1777E44D-6844-42D0-9CA6-8C2A52DD83E3}" destId="{0CD82588-666E-496A-AAB8-5BB5295E9E1F}" srcOrd="2" destOrd="0" presId="urn:microsoft.com/office/officeart/2005/8/layout/orgChart1"/>
    <dgm:cxn modelId="{03A71B9F-8AE8-49F5-BDF9-1ED6884C7E54}" type="presParOf" srcId="{888C37E1-DBA9-4505-B06F-C4510094D9B7}" destId="{33117E93-661E-49D4-9030-7447458EFEB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461CD8-C6B2-403C-AE16-CC9869742612}" type="doc">
      <dgm:prSet loTypeId="urn:microsoft.com/office/officeart/2005/8/layout/orgChart1" loCatId="hierarchy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20C9B04-7F5E-4580-AC93-C2A3C63691C4}">
      <dgm:prSet phldrT="[Text]"/>
      <dgm:spPr/>
      <dgm:t>
        <a:bodyPr/>
        <a:lstStyle/>
        <a:p>
          <a:r>
            <a:rPr lang="en-US" dirty="0"/>
            <a:t>PM Plan</a:t>
          </a:r>
        </a:p>
      </dgm:t>
    </dgm:pt>
    <dgm:pt modelId="{8CFE8EF9-8E0F-4F62-87B7-26A498BA5EF4}" type="parTrans" cxnId="{84BFDD6D-6588-46E4-909F-7B46DBE803C0}">
      <dgm:prSet/>
      <dgm:spPr/>
      <dgm:t>
        <a:bodyPr/>
        <a:lstStyle/>
        <a:p>
          <a:endParaRPr lang="en-US"/>
        </a:p>
      </dgm:t>
    </dgm:pt>
    <dgm:pt modelId="{7E7C9AEF-14ED-4EBE-9D5C-E09D5C91F7A8}" type="sibTrans" cxnId="{84BFDD6D-6588-46E4-909F-7B46DBE803C0}">
      <dgm:prSet/>
      <dgm:spPr/>
      <dgm:t>
        <a:bodyPr/>
        <a:lstStyle/>
        <a:p>
          <a:endParaRPr lang="en-US"/>
        </a:p>
      </dgm:t>
    </dgm:pt>
    <dgm:pt modelId="{379292CC-BA0F-4B33-939E-EFE3A41C16EB}">
      <dgm:prSet phldrT="[Text]"/>
      <dgm:spPr/>
      <dgm:t>
        <a:bodyPr/>
        <a:lstStyle/>
        <a:p>
          <a:r>
            <a:rPr lang="en-US" dirty="0"/>
            <a:t>Wrap</a:t>
          </a:r>
        </a:p>
      </dgm:t>
    </dgm:pt>
    <dgm:pt modelId="{4FFDBFF8-4B17-443C-A77C-FA0DFEA640CD}" type="parTrans" cxnId="{6662DEF3-D8F5-41CF-9A7D-376B9033CDB3}">
      <dgm:prSet/>
      <dgm:spPr/>
      <dgm:t>
        <a:bodyPr/>
        <a:lstStyle/>
        <a:p>
          <a:endParaRPr lang="en-US"/>
        </a:p>
      </dgm:t>
    </dgm:pt>
    <dgm:pt modelId="{ED632321-1722-49EF-AB4C-AE874A867753}" type="sibTrans" cxnId="{6662DEF3-D8F5-41CF-9A7D-376B9033CDB3}">
      <dgm:prSet/>
      <dgm:spPr/>
      <dgm:t>
        <a:bodyPr/>
        <a:lstStyle/>
        <a:p>
          <a:endParaRPr lang="en-US"/>
        </a:p>
      </dgm:t>
    </dgm:pt>
    <dgm:pt modelId="{90163528-E8F7-43E6-9AF9-994A9DA6EB9A}">
      <dgm:prSet phldrT="[Text]"/>
      <dgm:spPr/>
      <dgm:t>
        <a:bodyPr/>
        <a:lstStyle/>
        <a:p>
          <a:r>
            <a:rPr lang="en-US" dirty="0" err="1"/>
            <a:t>Chocotech</a:t>
          </a:r>
          <a:r>
            <a:rPr lang="en-US" dirty="0"/>
            <a:t> </a:t>
          </a:r>
        </a:p>
      </dgm:t>
    </dgm:pt>
    <dgm:pt modelId="{5C1E2F86-974F-4D3A-B0CF-B77230882660}" type="sibTrans" cxnId="{52EF4D9E-C37E-46D9-9E49-B9E0308B0987}">
      <dgm:prSet/>
      <dgm:spPr/>
      <dgm:t>
        <a:bodyPr/>
        <a:lstStyle/>
        <a:p>
          <a:endParaRPr lang="en-US"/>
        </a:p>
      </dgm:t>
    </dgm:pt>
    <dgm:pt modelId="{18E2175F-0998-4850-AAB0-08472E10A11B}" type="parTrans" cxnId="{52EF4D9E-C37E-46D9-9E49-B9E0308B0987}">
      <dgm:prSet/>
      <dgm:spPr/>
      <dgm:t>
        <a:bodyPr/>
        <a:lstStyle/>
        <a:p>
          <a:endParaRPr lang="en-US"/>
        </a:p>
      </dgm:t>
    </dgm:pt>
    <dgm:pt modelId="{0956701C-9648-4724-905E-C282A3853F65}">
      <dgm:prSet/>
      <dgm:spPr/>
      <dgm:t>
        <a:bodyPr/>
        <a:lstStyle/>
        <a:p>
          <a:r>
            <a:rPr lang="en-US" dirty="0"/>
            <a:t>Pack</a:t>
          </a:r>
        </a:p>
      </dgm:t>
    </dgm:pt>
    <dgm:pt modelId="{1D1011BF-7F8A-4C38-9768-3EB29B0465B6}" type="parTrans" cxnId="{E6F4D32D-7CFD-4C00-9BCB-2999B238BFFA}">
      <dgm:prSet/>
      <dgm:spPr/>
      <dgm:t>
        <a:bodyPr/>
        <a:lstStyle/>
        <a:p>
          <a:endParaRPr lang="en-US"/>
        </a:p>
      </dgm:t>
    </dgm:pt>
    <dgm:pt modelId="{C0F3CB4C-ABBB-4DBB-9190-AAEC0F1965F1}" type="sibTrans" cxnId="{E6F4D32D-7CFD-4C00-9BCB-2999B238BFFA}">
      <dgm:prSet/>
      <dgm:spPr/>
      <dgm:t>
        <a:bodyPr/>
        <a:lstStyle/>
        <a:p>
          <a:endParaRPr lang="en-US"/>
        </a:p>
      </dgm:t>
    </dgm:pt>
    <dgm:pt modelId="{568C316A-1001-482D-8219-384DF94DFFA2}">
      <dgm:prSet/>
      <dgm:spPr/>
      <dgm:t>
        <a:bodyPr/>
        <a:lstStyle/>
        <a:p>
          <a:r>
            <a:rPr lang="en-US" dirty="0"/>
            <a:t>WDS</a:t>
          </a:r>
        </a:p>
      </dgm:t>
    </dgm:pt>
    <dgm:pt modelId="{4B1EE8B3-994D-40DF-97DA-D498918B284E}" type="parTrans" cxnId="{E3E38C8E-8E80-43CF-8388-004C17A8E53E}">
      <dgm:prSet/>
      <dgm:spPr/>
      <dgm:t>
        <a:bodyPr/>
        <a:lstStyle/>
        <a:p>
          <a:endParaRPr lang="en-US"/>
        </a:p>
      </dgm:t>
    </dgm:pt>
    <dgm:pt modelId="{639318DD-24C6-4848-85F1-751E3294BE65}" type="sibTrans" cxnId="{E3E38C8E-8E80-43CF-8388-004C17A8E53E}">
      <dgm:prSet/>
      <dgm:spPr/>
      <dgm:t>
        <a:bodyPr/>
        <a:lstStyle/>
        <a:p>
          <a:endParaRPr lang="en-US"/>
        </a:p>
      </dgm:t>
    </dgm:pt>
    <dgm:pt modelId="{9721A3E5-59A1-49A4-8196-E26C713C8FAE}" type="pres">
      <dgm:prSet presAssocID="{2E461CD8-C6B2-403C-AE16-CC98697426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8C37E1-DBA9-4505-B06F-C4510094D9B7}" type="pres">
      <dgm:prSet presAssocID="{820C9B04-7F5E-4580-AC93-C2A3C63691C4}" presName="hierRoot1" presStyleCnt="0">
        <dgm:presLayoutVars>
          <dgm:hierBranch val="init"/>
        </dgm:presLayoutVars>
      </dgm:prSet>
      <dgm:spPr/>
    </dgm:pt>
    <dgm:pt modelId="{A8D0316E-BCB4-40C3-AE51-64E1F35303B4}" type="pres">
      <dgm:prSet presAssocID="{820C9B04-7F5E-4580-AC93-C2A3C63691C4}" presName="rootComposite1" presStyleCnt="0"/>
      <dgm:spPr/>
    </dgm:pt>
    <dgm:pt modelId="{D8B15B0A-05E2-4909-895F-52CA6AC6C5F5}" type="pres">
      <dgm:prSet presAssocID="{820C9B04-7F5E-4580-AC93-C2A3C63691C4}" presName="rootText1" presStyleLbl="node0" presStyleIdx="0" presStyleCnt="1" custLinFactNeighborX="-1209" custLinFactNeighborY="-18218">
        <dgm:presLayoutVars>
          <dgm:chPref val="3"/>
        </dgm:presLayoutVars>
      </dgm:prSet>
      <dgm:spPr/>
    </dgm:pt>
    <dgm:pt modelId="{AD2E3C93-EA2F-42BE-BEF2-5F845C26952A}" type="pres">
      <dgm:prSet presAssocID="{820C9B04-7F5E-4580-AC93-C2A3C63691C4}" presName="rootConnector1" presStyleLbl="node1" presStyleIdx="0" presStyleCnt="0"/>
      <dgm:spPr/>
    </dgm:pt>
    <dgm:pt modelId="{6C9FE6C3-C0FB-4D45-9CA1-661400BE2B5B}" type="pres">
      <dgm:prSet presAssocID="{820C9B04-7F5E-4580-AC93-C2A3C63691C4}" presName="hierChild2" presStyleCnt="0"/>
      <dgm:spPr/>
    </dgm:pt>
    <dgm:pt modelId="{8E255016-B172-489A-B8F6-CA7072017F3A}" type="pres">
      <dgm:prSet presAssocID="{18E2175F-0998-4850-AAB0-08472E10A11B}" presName="Name37" presStyleLbl="parChTrans1D2" presStyleIdx="0" presStyleCnt="4"/>
      <dgm:spPr/>
    </dgm:pt>
    <dgm:pt modelId="{AA57928A-2F88-42FE-B383-B7F2A12C9094}" type="pres">
      <dgm:prSet presAssocID="{90163528-E8F7-43E6-9AF9-994A9DA6EB9A}" presName="hierRoot2" presStyleCnt="0">
        <dgm:presLayoutVars>
          <dgm:hierBranch val="init"/>
        </dgm:presLayoutVars>
      </dgm:prSet>
      <dgm:spPr/>
    </dgm:pt>
    <dgm:pt modelId="{B02A3413-87A8-496E-8FBD-FF3D333D1BB2}" type="pres">
      <dgm:prSet presAssocID="{90163528-E8F7-43E6-9AF9-994A9DA6EB9A}" presName="rootComposite" presStyleCnt="0"/>
      <dgm:spPr/>
    </dgm:pt>
    <dgm:pt modelId="{703D0105-897C-400B-B439-5B469C1CECE2}" type="pres">
      <dgm:prSet presAssocID="{90163528-E8F7-43E6-9AF9-994A9DA6EB9A}" presName="rootText" presStyleLbl="node2" presStyleIdx="0" presStyleCnt="4">
        <dgm:presLayoutVars>
          <dgm:chPref val="3"/>
        </dgm:presLayoutVars>
      </dgm:prSet>
      <dgm:spPr/>
    </dgm:pt>
    <dgm:pt modelId="{303E80F9-F802-4C47-9FDD-3D2B21E16D72}" type="pres">
      <dgm:prSet presAssocID="{90163528-E8F7-43E6-9AF9-994A9DA6EB9A}" presName="rootConnector" presStyleLbl="node2" presStyleIdx="0" presStyleCnt="4"/>
      <dgm:spPr/>
    </dgm:pt>
    <dgm:pt modelId="{2AF86B16-AC98-476B-BE3C-ED018696A329}" type="pres">
      <dgm:prSet presAssocID="{90163528-E8F7-43E6-9AF9-994A9DA6EB9A}" presName="hierChild4" presStyleCnt="0"/>
      <dgm:spPr/>
    </dgm:pt>
    <dgm:pt modelId="{097F793C-194B-4AAA-B81D-A2F000ABF8FF}" type="pres">
      <dgm:prSet presAssocID="{90163528-E8F7-43E6-9AF9-994A9DA6EB9A}" presName="hierChild5" presStyleCnt="0"/>
      <dgm:spPr/>
    </dgm:pt>
    <dgm:pt modelId="{E06936F3-AF60-455B-ABC5-2D0837E2228E}" type="pres">
      <dgm:prSet presAssocID="{4B1EE8B3-994D-40DF-97DA-D498918B284E}" presName="Name37" presStyleLbl="parChTrans1D2" presStyleIdx="1" presStyleCnt="4"/>
      <dgm:spPr/>
    </dgm:pt>
    <dgm:pt modelId="{B1728044-A64D-481B-9F4E-13C79D4E466E}" type="pres">
      <dgm:prSet presAssocID="{568C316A-1001-482D-8219-384DF94DFFA2}" presName="hierRoot2" presStyleCnt="0">
        <dgm:presLayoutVars>
          <dgm:hierBranch val="init"/>
        </dgm:presLayoutVars>
      </dgm:prSet>
      <dgm:spPr/>
    </dgm:pt>
    <dgm:pt modelId="{E4682B1F-2F69-4327-B552-C670CE9E8EBC}" type="pres">
      <dgm:prSet presAssocID="{568C316A-1001-482D-8219-384DF94DFFA2}" presName="rootComposite" presStyleCnt="0"/>
      <dgm:spPr/>
    </dgm:pt>
    <dgm:pt modelId="{0EC3FCBD-C2EA-4E4E-8123-7CB96B7758E6}" type="pres">
      <dgm:prSet presAssocID="{568C316A-1001-482D-8219-384DF94DFFA2}" presName="rootText" presStyleLbl="node2" presStyleIdx="1" presStyleCnt="4">
        <dgm:presLayoutVars>
          <dgm:chPref val="3"/>
        </dgm:presLayoutVars>
      </dgm:prSet>
      <dgm:spPr/>
    </dgm:pt>
    <dgm:pt modelId="{6F9215A0-9620-4584-964A-530E3D3F841C}" type="pres">
      <dgm:prSet presAssocID="{568C316A-1001-482D-8219-384DF94DFFA2}" presName="rootConnector" presStyleLbl="node2" presStyleIdx="1" presStyleCnt="4"/>
      <dgm:spPr/>
    </dgm:pt>
    <dgm:pt modelId="{8EC8C8F5-2A49-4B5E-8BF4-8385254E3994}" type="pres">
      <dgm:prSet presAssocID="{568C316A-1001-482D-8219-384DF94DFFA2}" presName="hierChild4" presStyleCnt="0"/>
      <dgm:spPr/>
    </dgm:pt>
    <dgm:pt modelId="{9975E629-53A4-45A5-9826-9959E0F45849}" type="pres">
      <dgm:prSet presAssocID="{568C316A-1001-482D-8219-384DF94DFFA2}" presName="hierChild5" presStyleCnt="0"/>
      <dgm:spPr/>
    </dgm:pt>
    <dgm:pt modelId="{57CE3DBF-D53B-44BF-B017-EC20665D1BBE}" type="pres">
      <dgm:prSet presAssocID="{4FFDBFF8-4B17-443C-A77C-FA0DFEA640CD}" presName="Name37" presStyleLbl="parChTrans1D2" presStyleIdx="2" presStyleCnt="4"/>
      <dgm:spPr/>
    </dgm:pt>
    <dgm:pt modelId="{04BC0B6F-DF90-476C-8B95-F12523263CFF}" type="pres">
      <dgm:prSet presAssocID="{379292CC-BA0F-4B33-939E-EFE3A41C16EB}" presName="hierRoot2" presStyleCnt="0">
        <dgm:presLayoutVars>
          <dgm:hierBranch val="init"/>
        </dgm:presLayoutVars>
      </dgm:prSet>
      <dgm:spPr/>
    </dgm:pt>
    <dgm:pt modelId="{3A424D33-D19C-4183-A425-103994CBBCBA}" type="pres">
      <dgm:prSet presAssocID="{379292CC-BA0F-4B33-939E-EFE3A41C16EB}" presName="rootComposite" presStyleCnt="0"/>
      <dgm:spPr/>
    </dgm:pt>
    <dgm:pt modelId="{7A88ADC8-8D15-426C-81C4-07CE0AA62749}" type="pres">
      <dgm:prSet presAssocID="{379292CC-BA0F-4B33-939E-EFE3A41C16EB}" presName="rootText" presStyleLbl="node2" presStyleIdx="2" presStyleCnt="4">
        <dgm:presLayoutVars>
          <dgm:chPref val="3"/>
        </dgm:presLayoutVars>
      </dgm:prSet>
      <dgm:spPr/>
    </dgm:pt>
    <dgm:pt modelId="{0415D5C2-DB9D-46C0-86D6-8E4838784FCB}" type="pres">
      <dgm:prSet presAssocID="{379292CC-BA0F-4B33-939E-EFE3A41C16EB}" presName="rootConnector" presStyleLbl="node2" presStyleIdx="2" presStyleCnt="4"/>
      <dgm:spPr/>
    </dgm:pt>
    <dgm:pt modelId="{71E288AA-EC51-4B5C-8B41-5BC272DF8D8D}" type="pres">
      <dgm:prSet presAssocID="{379292CC-BA0F-4B33-939E-EFE3A41C16EB}" presName="hierChild4" presStyleCnt="0"/>
      <dgm:spPr/>
    </dgm:pt>
    <dgm:pt modelId="{9155A7F8-C1E3-4228-92C2-2A6B817F1658}" type="pres">
      <dgm:prSet presAssocID="{379292CC-BA0F-4B33-939E-EFE3A41C16EB}" presName="hierChild5" presStyleCnt="0"/>
      <dgm:spPr/>
    </dgm:pt>
    <dgm:pt modelId="{B43F08D8-6E69-4860-A02A-5AF269B31BBD}" type="pres">
      <dgm:prSet presAssocID="{1D1011BF-7F8A-4C38-9768-3EB29B0465B6}" presName="Name37" presStyleLbl="parChTrans1D2" presStyleIdx="3" presStyleCnt="4"/>
      <dgm:spPr/>
    </dgm:pt>
    <dgm:pt modelId="{1777E44D-6844-42D0-9CA6-8C2A52DD83E3}" type="pres">
      <dgm:prSet presAssocID="{0956701C-9648-4724-905E-C282A3853F65}" presName="hierRoot2" presStyleCnt="0">
        <dgm:presLayoutVars>
          <dgm:hierBranch val="init"/>
        </dgm:presLayoutVars>
      </dgm:prSet>
      <dgm:spPr/>
    </dgm:pt>
    <dgm:pt modelId="{33BA0CD6-50CD-4900-ABF8-E779C436ADC9}" type="pres">
      <dgm:prSet presAssocID="{0956701C-9648-4724-905E-C282A3853F65}" presName="rootComposite" presStyleCnt="0"/>
      <dgm:spPr/>
    </dgm:pt>
    <dgm:pt modelId="{2B3BEA32-AC4E-4A57-BDC4-E8DCBD34E1C9}" type="pres">
      <dgm:prSet presAssocID="{0956701C-9648-4724-905E-C282A3853F65}" presName="rootText" presStyleLbl="node2" presStyleIdx="3" presStyleCnt="4">
        <dgm:presLayoutVars>
          <dgm:chPref val="3"/>
        </dgm:presLayoutVars>
      </dgm:prSet>
      <dgm:spPr/>
    </dgm:pt>
    <dgm:pt modelId="{D1E5EDCE-7532-4D8C-87E0-188398DCF29B}" type="pres">
      <dgm:prSet presAssocID="{0956701C-9648-4724-905E-C282A3853F65}" presName="rootConnector" presStyleLbl="node2" presStyleIdx="3" presStyleCnt="4"/>
      <dgm:spPr/>
    </dgm:pt>
    <dgm:pt modelId="{B3951D15-9760-41B1-BEEC-51675AD6DD8C}" type="pres">
      <dgm:prSet presAssocID="{0956701C-9648-4724-905E-C282A3853F65}" presName="hierChild4" presStyleCnt="0"/>
      <dgm:spPr/>
    </dgm:pt>
    <dgm:pt modelId="{0CD82588-666E-496A-AAB8-5BB5295E9E1F}" type="pres">
      <dgm:prSet presAssocID="{0956701C-9648-4724-905E-C282A3853F65}" presName="hierChild5" presStyleCnt="0"/>
      <dgm:spPr/>
    </dgm:pt>
    <dgm:pt modelId="{33117E93-661E-49D4-9030-7447458EFEB4}" type="pres">
      <dgm:prSet presAssocID="{820C9B04-7F5E-4580-AC93-C2A3C63691C4}" presName="hierChild3" presStyleCnt="0"/>
      <dgm:spPr/>
    </dgm:pt>
  </dgm:ptLst>
  <dgm:cxnLst>
    <dgm:cxn modelId="{217EC112-5635-4336-BF3B-5A6DFF2809F0}" type="presOf" srcId="{4FFDBFF8-4B17-443C-A77C-FA0DFEA640CD}" destId="{57CE3DBF-D53B-44BF-B017-EC20665D1BBE}" srcOrd="0" destOrd="0" presId="urn:microsoft.com/office/officeart/2005/8/layout/orgChart1"/>
    <dgm:cxn modelId="{A854021F-20C5-4F58-B559-ED7500E58DF6}" type="presOf" srcId="{820C9B04-7F5E-4580-AC93-C2A3C63691C4}" destId="{D8B15B0A-05E2-4909-895F-52CA6AC6C5F5}" srcOrd="0" destOrd="0" presId="urn:microsoft.com/office/officeart/2005/8/layout/orgChart1"/>
    <dgm:cxn modelId="{CC9B2224-8C13-4A03-A6AB-5864B9C47CBA}" type="presOf" srcId="{0956701C-9648-4724-905E-C282A3853F65}" destId="{2B3BEA32-AC4E-4A57-BDC4-E8DCBD34E1C9}" srcOrd="0" destOrd="0" presId="urn:microsoft.com/office/officeart/2005/8/layout/orgChart1"/>
    <dgm:cxn modelId="{E6F4D32D-7CFD-4C00-9BCB-2999B238BFFA}" srcId="{820C9B04-7F5E-4580-AC93-C2A3C63691C4}" destId="{0956701C-9648-4724-905E-C282A3853F65}" srcOrd="3" destOrd="0" parTransId="{1D1011BF-7F8A-4C38-9768-3EB29B0465B6}" sibTransId="{C0F3CB4C-ABBB-4DBB-9190-AAEC0F1965F1}"/>
    <dgm:cxn modelId="{83191343-5CBB-4DD3-86BA-F6BE237FC17A}" type="presOf" srcId="{2E461CD8-C6B2-403C-AE16-CC9869742612}" destId="{9721A3E5-59A1-49A4-8196-E26C713C8FAE}" srcOrd="0" destOrd="0" presId="urn:microsoft.com/office/officeart/2005/8/layout/orgChart1"/>
    <dgm:cxn modelId="{84BFDD6D-6588-46E4-909F-7B46DBE803C0}" srcId="{2E461CD8-C6B2-403C-AE16-CC9869742612}" destId="{820C9B04-7F5E-4580-AC93-C2A3C63691C4}" srcOrd="0" destOrd="0" parTransId="{8CFE8EF9-8E0F-4F62-87B7-26A498BA5EF4}" sibTransId="{7E7C9AEF-14ED-4EBE-9D5C-E09D5C91F7A8}"/>
    <dgm:cxn modelId="{970EB56F-A164-4A20-852B-9AC3F07A1598}" type="presOf" srcId="{18E2175F-0998-4850-AAB0-08472E10A11B}" destId="{8E255016-B172-489A-B8F6-CA7072017F3A}" srcOrd="0" destOrd="0" presId="urn:microsoft.com/office/officeart/2005/8/layout/orgChart1"/>
    <dgm:cxn modelId="{B3AA3B52-6AE4-4950-9E77-A3693C555688}" type="presOf" srcId="{1D1011BF-7F8A-4C38-9768-3EB29B0465B6}" destId="{B43F08D8-6E69-4860-A02A-5AF269B31BBD}" srcOrd="0" destOrd="0" presId="urn:microsoft.com/office/officeart/2005/8/layout/orgChart1"/>
    <dgm:cxn modelId="{C7576757-4278-457B-8705-A18DBDEC5F56}" type="presOf" srcId="{90163528-E8F7-43E6-9AF9-994A9DA6EB9A}" destId="{703D0105-897C-400B-B439-5B469C1CECE2}" srcOrd="0" destOrd="0" presId="urn:microsoft.com/office/officeart/2005/8/layout/orgChart1"/>
    <dgm:cxn modelId="{AF4CD27C-D95D-475C-BF18-A0076ED1B91E}" type="presOf" srcId="{568C316A-1001-482D-8219-384DF94DFFA2}" destId="{6F9215A0-9620-4584-964A-530E3D3F841C}" srcOrd="1" destOrd="0" presId="urn:microsoft.com/office/officeart/2005/8/layout/orgChart1"/>
    <dgm:cxn modelId="{E08EE88A-FC3F-4382-BE79-96FC97C668DD}" type="presOf" srcId="{90163528-E8F7-43E6-9AF9-994A9DA6EB9A}" destId="{303E80F9-F802-4C47-9FDD-3D2B21E16D72}" srcOrd="1" destOrd="0" presId="urn:microsoft.com/office/officeart/2005/8/layout/orgChart1"/>
    <dgm:cxn modelId="{28A4188B-13AB-4174-A459-9B5FCED1E407}" type="presOf" srcId="{379292CC-BA0F-4B33-939E-EFE3A41C16EB}" destId="{7A88ADC8-8D15-426C-81C4-07CE0AA62749}" srcOrd="0" destOrd="0" presId="urn:microsoft.com/office/officeart/2005/8/layout/orgChart1"/>
    <dgm:cxn modelId="{E3E38C8E-8E80-43CF-8388-004C17A8E53E}" srcId="{820C9B04-7F5E-4580-AC93-C2A3C63691C4}" destId="{568C316A-1001-482D-8219-384DF94DFFA2}" srcOrd="1" destOrd="0" parTransId="{4B1EE8B3-994D-40DF-97DA-D498918B284E}" sibTransId="{639318DD-24C6-4848-85F1-751E3294BE65}"/>
    <dgm:cxn modelId="{AEEABA92-0D5C-4D15-9038-F173A12F8147}" type="presOf" srcId="{379292CC-BA0F-4B33-939E-EFE3A41C16EB}" destId="{0415D5C2-DB9D-46C0-86D6-8E4838784FCB}" srcOrd="1" destOrd="0" presId="urn:microsoft.com/office/officeart/2005/8/layout/orgChart1"/>
    <dgm:cxn modelId="{CDBB0099-E5F0-4F7C-B3B0-444241954748}" type="presOf" srcId="{4B1EE8B3-994D-40DF-97DA-D498918B284E}" destId="{E06936F3-AF60-455B-ABC5-2D0837E2228E}" srcOrd="0" destOrd="0" presId="urn:microsoft.com/office/officeart/2005/8/layout/orgChart1"/>
    <dgm:cxn modelId="{52EF4D9E-C37E-46D9-9E49-B9E0308B0987}" srcId="{820C9B04-7F5E-4580-AC93-C2A3C63691C4}" destId="{90163528-E8F7-43E6-9AF9-994A9DA6EB9A}" srcOrd="0" destOrd="0" parTransId="{18E2175F-0998-4850-AAB0-08472E10A11B}" sibTransId="{5C1E2F86-974F-4D3A-B0CF-B77230882660}"/>
    <dgm:cxn modelId="{396F14A9-D5D4-4A0A-9F17-4453D5D589A6}" type="presOf" srcId="{0956701C-9648-4724-905E-C282A3853F65}" destId="{D1E5EDCE-7532-4D8C-87E0-188398DCF29B}" srcOrd="1" destOrd="0" presId="urn:microsoft.com/office/officeart/2005/8/layout/orgChart1"/>
    <dgm:cxn modelId="{6662DEF3-D8F5-41CF-9A7D-376B9033CDB3}" srcId="{820C9B04-7F5E-4580-AC93-C2A3C63691C4}" destId="{379292CC-BA0F-4B33-939E-EFE3A41C16EB}" srcOrd="2" destOrd="0" parTransId="{4FFDBFF8-4B17-443C-A77C-FA0DFEA640CD}" sibTransId="{ED632321-1722-49EF-AB4C-AE874A867753}"/>
    <dgm:cxn modelId="{B5D4C4F5-293E-4D24-86F8-29A17FDD52F4}" type="presOf" srcId="{568C316A-1001-482D-8219-384DF94DFFA2}" destId="{0EC3FCBD-C2EA-4E4E-8123-7CB96B7758E6}" srcOrd="0" destOrd="0" presId="urn:microsoft.com/office/officeart/2005/8/layout/orgChart1"/>
    <dgm:cxn modelId="{9F61D9F5-0866-4C4F-8381-5522C0A71A52}" type="presOf" srcId="{820C9B04-7F5E-4580-AC93-C2A3C63691C4}" destId="{AD2E3C93-EA2F-42BE-BEF2-5F845C26952A}" srcOrd="1" destOrd="0" presId="urn:microsoft.com/office/officeart/2005/8/layout/orgChart1"/>
    <dgm:cxn modelId="{5F409E85-80F2-4460-9834-E58E7F2187EA}" type="presParOf" srcId="{9721A3E5-59A1-49A4-8196-E26C713C8FAE}" destId="{888C37E1-DBA9-4505-B06F-C4510094D9B7}" srcOrd="0" destOrd="0" presId="urn:microsoft.com/office/officeart/2005/8/layout/orgChart1"/>
    <dgm:cxn modelId="{8F34E6A6-45EC-49DB-8655-1661B0D11023}" type="presParOf" srcId="{888C37E1-DBA9-4505-B06F-C4510094D9B7}" destId="{A8D0316E-BCB4-40C3-AE51-64E1F35303B4}" srcOrd="0" destOrd="0" presId="urn:microsoft.com/office/officeart/2005/8/layout/orgChart1"/>
    <dgm:cxn modelId="{E4A3B4FA-5355-41A4-B882-B56889F20A85}" type="presParOf" srcId="{A8D0316E-BCB4-40C3-AE51-64E1F35303B4}" destId="{D8B15B0A-05E2-4909-895F-52CA6AC6C5F5}" srcOrd="0" destOrd="0" presId="urn:microsoft.com/office/officeart/2005/8/layout/orgChart1"/>
    <dgm:cxn modelId="{6F0C39BC-3566-441F-A702-41FD3EE1E2FA}" type="presParOf" srcId="{A8D0316E-BCB4-40C3-AE51-64E1F35303B4}" destId="{AD2E3C93-EA2F-42BE-BEF2-5F845C26952A}" srcOrd="1" destOrd="0" presId="urn:microsoft.com/office/officeart/2005/8/layout/orgChart1"/>
    <dgm:cxn modelId="{05FF9F39-1319-4C81-A804-240944EA3224}" type="presParOf" srcId="{888C37E1-DBA9-4505-B06F-C4510094D9B7}" destId="{6C9FE6C3-C0FB-4D45-9CA1-661400BE2B5B}" srcOrd="1" destOrd="0" presId="urn:microsoft.com/office/officeart/2005/8/layout/orgChart1"/>
    <dgm:cxn modelId="{1EAB04EF-87B5-4503-853F-4B34491461F9}" type="presParOf" srcId="{6C9FE6C3-C0FB-4D45-9CA1-661400BE2B5B}" destId="{8E255016-B172-489A-B8F6-CA7072017F3A}" srcOrd="0" destOrd="0" presId="urn:microsoft.com/office/officeart/2005/8/layout/orgChart1"/>
    <dgm:cxn modelId="{D6A85E2C-B485-499B-AD30-1A64B08CBF36}" type="presParOf" srcId="{6C9FE6C3-C0FB-4D45-9CA1-661400BE2B5B}" destId="{AA57928A-2F88-42FE-B383-B7F2A12C9094}" srcOrd="1" destOrd="0" presId="urn:microsoft.com/office/officeart/2005/8/layout/orgChart1"/>
    <dgm:cxn modelId="{5544CC9F-0EBA-443B-88C5-2B629B9907CD}" type="presParOf" srcId="{AA57928A-2F88-42FE-B383-B7F2A12C9094}" destId="{B02A3413-87A8-496E-8FBD-FF3D333D1BB2}" srcOrd="0" destOrd="0" presId="urn:microsoft.com/office/officeart/2005/8/layout/orgChart1"/>
    <dgm:cxn modelId="{8A916AFD-DAC2-4AC8-A8C3-ADC8FAB8C22C}" type="presParOf" srcId="{B02A3413-87A8-496E-8FBD-FF3D333D1BB2}" destId="{703D0105-897C-400B-B439-5B469C1CECE2}" srcOrd="0" destOrd="0" presId="urn:microsoft.com/office/officeart/2005/8/layout/orgChart1"/>
    <dgm:cxn modelId="{87CC711C-3D7C-4034-B690-7EE6F8EBFC37}" type="presParOf" srcId="{B02A3413-87A8-496E-8FBD-FF3D333D1BB2}" destId="{303E80F9-F802-4C47-9FDD-3D2B21E16D72}" srcOrd="1" destOrd="0" presId="urn:microsoft.com/office/officeart/2005/8/layout/orgChart1"/>
    <dgm:cxn modelId="{AF13773A-325A-43E6-B73A-2F8D3B57EB4D}" type="presParOf" srcId="{AA57928A-2F88-42FE-B383-B7F2A12C9094}" destId="{2AF86B16-AC98-476B-BE3C-ED018696A329}" srcOrd="1" destOrd="0" presId="urn:microsoft.com/office/officeart/2005/8/layout/orgChart1"/>
    <dgm:cxn modelId="{B403FA9B-2E9F-4542-8C96-8F074EE2A73E}" type="presParOf" srcId="{AA57928A-2F88-42FE-B383-B7F2A12C9094}" destId="{097F793C-194B-4AAA-B81D-A2F000ABF8FF}" srcOrd="2" destOrd="0" presId="urn:microsoft.com/office/officeart/2005/8/layout/orgChart1"/>
    <dgm:cxn modelId="{20E1D6DF-3A3B-4FF4-BA8D-CA4761E2E7A5}" type="presParOf" srcId="{6C9FE6C3-C0FB-4D45-9CA1-661400BE2B5B}" destId="{E06936F3-AF60-455B-ABC5-2D0837E2228E}" srcOrd="2" destOrd="0" presId="urn:microsoft.com/office/officeart/2005/8/layout/orgChart1"/>
    <dgm:cxn modelId="{28E73024-BD92-4FF7-A24B-5CED7C12C5C3}" type="presParOf" srcId="{6C9FE6C3-C0FB-4D45-9CA1-661400BE2B5B}" destId="{B1728044-A64D-481B-9F4E-13C79D4E466E}" srcOrd="3" destOrd="0" presId="urn:microsoft.com/office/officeart/2005/8/layout/orgChart1"/>
    <dgm:cxn modelId="{E53085BA-10C3-4114-9229-ADCF5C94462A}" type="presParOf" srcId="{B1728044-A64D-481B-9F4E-13C79D4E466E}" destId="{E4682B1F-2F69-4327-B552-C670CE9E8EBC}" srcOrd="0" destOrd="0" presId="urn:microsoft.com/office/officeart/2005/8/layout/orgChart1"/>
    <dgm:cxn modelId="{E82874F8-744E-4858-AE0E-B8D13C36644E}" type="presParOf" srcId="{E4682B1F-2F69-4327-B552-C670CE9E8EBC}" destId="{0EC3FCBD-C2EA-4E4E-8123-7CB96B7758E6}" srcOrd="0" destOrd="0" presId="urn:microsoft.com/office/officeart/2005/8/layout/orgChart1"/>
    <dgm:cxn modelId="{9813FB56-BF29-497A-ABCA-AD2C76DD06B3}" type="presParOf" srcId="{E4682B1F-2F69-4327-B552-C670CE9E8EBC}" destId="{6F9215A0-9620-4584-964A-530E3D3F841C}" srcOrd="1" destOrd="0" presId="urn:microsoft.com/office/officeart/2005/8/layout/orgChart1"/>
    <dgm:cxn modelId="{76259346-AC6C-4863-A008-DCB850463BA1}" type="presParOf" srcId="{B1728044-A64D-481B-9F4E-13C79D4E466E}" destId="{8EC8C8F5-2A49-4B5E-8BF4-8385254E3994}" srcOrd="1" destOrd="0" presId="urn:microsoft.com/office/officeart/2005/8/layout/orgChart1"/>
    <dgm:cxn modelId="{AA7E9518-E758-4C75-9430-EBA493E91BC3}" type="presParOf" srcId="{B1728044-A64D-481B-9F4E-13C79D4E466E}" destId="{9975E629-53A4-45A5-9826-9959E0F45849}" srcOrd="2" destOrd="0" presId="urn:microsoft.com/office/officeart/2005/8/layout/orgChart1"/>
    <dgm:cxn modelId="{386E6BC1-300F-4078-AB30-C7F425AD74C7}" type="presParOf" srcId="{6C9FE6C3-C0FB-4D45-9CA1-661400BE2B5B}" destId="{57CE3DBF-D53B-44BF-B017-EC20665D1BBE}" srcOrd="4" destOrd="0" presId="urn:microsoft.com/office/officeart/2005/8/layout/orgChart1"/>
    <dgm:cxn modelId="{3693AE09-CD6F-477C-93D0-FAC48E19EC6E}" type="presParOf" srcId="{6C9FE6C3-C0FB-4D45-9CA1-661400BE2B5B}" destId="{04BC0B6F-DF90-476C-8B95-F12523263CFF}" srcOrd="5" destOrd="0" presId="urn:microsoft.com/office/officeart/2005/8/layout/orgChart1"/>
    <dgm:cxn modelId="{B55E5902-73FC-4657-9DB7-21D02666A1AF}" type="presParOf" srcId="{04BC0B6F-DF90-476C-8B95-F12523263CFF}" destId="{3A424D33-D19C-4183-A425-103994CBBCBA}" srcOrd="0" destOrd="0" presId="urn:microsoft.com/office/officeart/2005/8/layout/orgChart1"/>
    <dgm:cxn modelId="{3B3B36C7-A22D-4A25-BC57-F972C6894D52}" type="presParOf" srcId="{3A424D33-D19C-4183-A425-103994CBBCBA}" destId="{7A88ADC8-8D15-426C-81C4-07CE0AA62749}" srcOrd="0" destOrd="0" presId="urn:microsoft.com/office/officeart/2005/8/layout/orgChart1"/>
    <dgm:cxn modelId="{68AD43AD-E66E-4F77-B4FA-A8D50FB3F8FB}" type="presParOf" srcId="{3A424D33-D19C-4183-A425-103994CBBCBA}" destId="{0415D5C2-DB9D-46C0-86D6-8E4838784FCB}" srcOrd="1" destOrd="0" presId="urn:microsoft.com/office/officeart/2005/8/layout/orgChart1"/>
    <dgm:cxn modelId="{8435E74D-AD5B-437D-9E00-5402ADD2A99A}" type="presParOf" srcId="{04BC0B6F-DF90-476C-8B95-F12523263CFF}" destId="{71E288AA-EC51-4B5C-8B41-5BC272DF8D8D}" srcOrd="1" destOrd="0" presId="urn:microsoft.com/office/officeart/2005/8/layout/orgChart1"/>
    <dgm:cxn modelId="{F225008C-062B-4AA9-ACBA-B9877B4D383F}" type="presParOf" srcId="{04BC0B6F-DF90-476C-8B95-F12523263CFF}" destId="{9155A7F8-C1E3-4228-92C2-2A6B817F1658}" srcOrd="2" destOrd="0" presId="urn:microsoft.com/office/officeart/2005/8/layout/orgChart1"/>
    <dgm:cxn modelId="{00387C55-36A4-4AD3-A887-8B1598D94099}" type="presParOf" srcId="{6C9FE6C3-C0FB-4D45-9CA1-661400BE2B5B}" destId="{B43F08D8-6E69-4860-A02A-5AF269B31BBD}" srcOrd="6" destOrd="0" presId="urn:microsoft.com/office/officeart/2005/8/layout/orgChart1"/>
    <dgm:cxn modelId="{3FAD0F0F-BB79-4E6E-8E09-1B56CC0C3F25}" type="presParOf" srcId="{6C9FE6C3-C0FB-4D45-9CA1-661400BE2B5B}" destId="{1777E44D-6844-42D0-9CA6-8C2A52DD83E3}" srcOrd="7" destOrd="0" presId="urn:microsoft.com/office/officeart/2005/8/layout/orgChart1"/>
    <dgm:cxn modelId="{424E11C9-ABDA-4412-9D3E-80E79C936B7E}" type="presParOf" srcId="{1777E44D-6844-42D0-9CA6-8C2A52DD83E3}" destId="{33BA0CD6-50CD-4900-ABF8-E779C436ADC9}" srcOrd="0" destOrd="0" presId="urn:microsoft.com/office/officeart/2005/8/layout/orgChart1"/>
    <dgm:cxn modelId="{7DE35CF1-A5CA-4EBC-86FE-D2617B910521}" type="presParOf" srcId="{33BA0CD6-50CD-4900-ABF8-E779C436ADC9}" destId="{2B3BEA32-AC4E-4A57-BDC4-E8DCBD34E1C9}" srcOrd="0" destOrd="0" presId="urn:microsoft.com/office/officeart/2005/8/layout/orgChart1"/>
    <dgm:cxn modelId="{71C7CD8C-F044-4D6A-BC6F-D8EF68E7815A}" type="presParOf" srcId="{33BA0CD6-50CD-4900-ABF8-E779C436ADC9}" destId="{D1E5EDCE-7532-4D8C-87E0-188398DCF29B}" srcOrd="1" destOrd="0" presId="urn:microsoft.com/office/officeart/2005/8/layout/orgChart1"/>
    <dgm:cxn modelId="{1ECF3F93-BBCC-4E66-9B37-B0397C137E4B}" type="presParOf" srcId="{1777E44D-6844-42D0-9CA6-8C2A52DD83E3}" destId="{B3951D15-9760-41B1-BEEC-51675AD6DD8C}" srcOrd="1" destOrd="0" presId="urn:microsoft.com/office/officeart/2005/8/layout/orgChart1"/>
    <dgm:cxn modelId="{B48AF94E-DEB7-4A81-82D9-6918847AA54F}" type="presParOf" srcId="{1777E44D-6844-42D0-9CA6-8C2A52DD83E3}" destId="{0CD82588-666E-496A-AAB8-5BB5295E9E1F}" srcOrd="2" destOrd="0" presId="urn:microsoft.com/office/officeart/2005/8/layout/orgChart1"/>
    <dgm:cxn modelId="{03A71B9F-8AE8-49F5-BDF9-1ED6884C7E54}" type="presParOf" srcId="{888C37E1-DBA9-4505-B06F-C4510094D9B7}" destId="{33117E93-661E-49D4-9030-7447458EFEB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461CD8-C6B2-403C-AE16-CC9869742612}" type="doc">
      <dgm:prSet loTypeId="urn:microsoft.com/office/officeart/2005/8/layout/orgChart1" loCatId="hierarchy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20C9B04-7F5E-4580-AC93-C2A3C63691C4}">
      <dgm:prSet phldrT="[Text]"/>
      <dgm:spPr/>
      <dgm:t>
        <a:bodyPr/>
        <a:lstStyle/>
        <a:p>
          <a:r>
            <a:rPr lang="en-US" dirty="0"/>
            <a:t>To Do List</a:t>
          </a:r>
        </a:p>
      </dgm:t>
    </dgm:pt>
    <dgm:pt modelId="{8CFE8EF9-8E0F-4F62-87B7-26A498BA5EF4}" type="parTrans" cxnId="{84BFDD6D-6588-46E4-909F-7B46DBE803C0}">
      <dgm:prSet/>
      <dgm:spPr/>
      <dgm:t>
        <a:bodyPr/>
        <a:lstStyle/>
        <a:p>
          <a:endParaRPr lang="en-US"/>
        </a:p>
      </dgm:t>
    </dgm:pt>
    <dgm:pt modelId="{7E7C9AEF-14ED-4EBE-9D5C-E09D5C91F7A8}" type="sibTrans" cxnId="{84BFDD6D-6588-46E4-909F-7B46DBE803C0}">
      <dgm:prSet/>
      <dgm:spPr/>
      <dgm:t>
        <a:bodyPr/>
        <a:lstStyle/>
        <a:p>
          <a:endParaRPr lang="en-US"/>
        </a:p>
      </dgm:t>
    </dgm:pt>
    <dgm:pt modelId="{9721A3E5-59A1-49A4-8196-E26C713C8FAE}" type="pres">
      <dgm:prSet presAssocID="{2E461CD8-C6B2-403C-AE16-CC98697426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8C37E1-DBA9-4505-B06F-C4510094D9B7}" type="pres">
      <dgm:prSet presAssocID="{820C9B04-7F5E-4580-AC93-C2A3C63691C4}" presName="hierRoot1" presStyleCnt="0">
        <dgm:presLayoutVars>
          <dgm:hierBranch val="init"/>
        </dgm:presLayoutVars>
      </dgm:prSet>
      <dgm:spPr/>
    </dgm:pt>
    <dgm:pt modelId="{A8D0316E-BCB4-40C3-AE51-64E1F35303B4}" type="pres">
      <dgm:prSet presAssocID="{820C9B04-7F5E-4580-AC93-C2A3C63691C4}" presName="rootComposite1" presStyleCnt="0"/>
      <dgm:spPr/>
    </dgm:pt>
    <dgm:pt modelId="{D8B15B0A-05E2-4909-895F-52CA6AC6C5F5}" type="pres">
      <dgm:prSet presAssocID="{820C9B04-7F5E-4580-AC93-C2A3C63691C4}" presName="rootText1" presStyleLbl="node0" presStyleIdx="0" presStyleCnt="1" custLinFactNeighborX="-2700" custLinFactNeighborY="14092">
        <dgm:presLayoutVars>
          <dgm:chPref val="3"/>
        </dgm:presLayoutVars>
      </dgm:prSet>
      <dgm:spPr/>
    </dgm:pt>
    <dgm:pt modelId="{AD2E3C93-EA2F-42BE-BEF2-5F845C26952A}" type="pres">
      <dgm:prSet presAssocID="{820C9B04-7F5E-4580-AC93-C2A3C63691C4}" presName="rootConnector1" presStyleLbl="node1" presStyleIdx="0" presStyleCnt="0"/>
      <dgm:spPr/>
    </dgm:pt>
    <dgm:pt modelId="{6C9FE6C3-C0FB-4D45-9CA1-661400BE2B5B}" type="pres">
      <dgm:prSet presAssocID="{820C9B04-7F5E-4580-AC93-C2A3C63691C4}" presName="hierChild2" presStyleCnt="0"/>
      <dgm:spPr/>
    </dgm:pt>
    <dgm:pt modelId="{33117E93-661E-49D4-9030-7447458EFEB4}" type="pres">
      <dgm:prSet presAssocID="{820C9B04-7F5E-4580-AC93-C2A3C63691C4}" presName="hierChild3" presStyleCnt="0"/>
      <dgm:spPr/>
    </dgm:pt>
  </dgm:ptLst>
  <dgm:cxnLst>
    <dgm:cxn modelId="{A854021F-20C5-4F58-B559-ED7500E58DF6}" type="presOf" srcId="{820C9B04-7F5E-4580-AC93-C2A3C63691C4}" destId="{D8B15B0A-05E2-4909-895F-52CA6AC6C5F5}" srcOrd="0" destOrd="0" presId="urn:microsoft.com/office/officeart/2005/8/layout/orgChart1"/>
    <dgm:cxn modelId="{83191343-5CBB-4DD3-86BA-F6BE237FC17A}" type="presOf" srcId="{2E461CD8-C6B2-403C-AE16-CC9869742612}" destId="{9721A3E5-59A1-49A4-8196-E26C713C8FAE}" srcOrd="0" destOrd="0" presId="urn:microsoft.com/office/officeart/2005/8/layout/orgChart1"/>
    <dgm:cxn modelId="{84BFDD6D-6588-46E4-909F-7B46DBE803C0}" srcId="{2E461CD8-C6B2-403C-AE16-CC9869742612}" destId="{820C9B04-7F5E-4580-AC93-C2A3C63691C4}" srcOrd="0" destOrd="0" parTransId="{8CFE8EF9-8E0F-4F62-87B7-26A498BA5EF4}" sibTransId="{7E7C9AEF-14ED-4EBE-9D5C-E09D5C91F7A8}"/>
    <dgm:cxn modelId="{9F61D9F5-0866-4C4F-8381-5522C0A71A52}" type="presOf" srcId="{820C9B04-7F5E-4580-AC93-C2A3C63691C4}" destId="{AD2E3C93-EA2F-42BE-BEF2-5F845C26952A}" srcOrd="1" destOrd="0" presId="urn:microsoft.com/office/officeart/2005/8/layout/orgChart1"/>
    <dgm:cxn modelId="{5F409E85-80F2-4460-9834-E58E7F2187EA}" type="presParOf" srcId="{9721A3E5-59A1-49A4-8196-E26C713C8FAE}" destId="{888C37E1-DBA9-4505-B06F-C4510094D9B7}" srcOrd="0" destOrd="0" presId="urn:microsoft.com/office/officeart/2005/8/layout/orgChart1"/>
    <dgm:cxn modelId="{8F34E6A6-45EC-49DB-8655-1661B0D11023}" type="presParOf" srcId="{888C37E1-DBA9-4505-B06F-C4510094D9B7}" destId="{A8D0316E-BCB4-40C3-AE51-64E1F35303B4}" srcOrd="0" destOrd="0" presId="urn:microsoft.com/office/officeart/2005/8/layout/orgChart1"/>
    <dgm:cxn modelId="{E4A3B4FA-5355-41A4-B882-B56889F20A85}" type="presParOf" srcId="{A8D0316E-BCB4-40C3-AE51-64E1F35303B4}" destId="{D8B15B0A-05E2-4909-895F-52CA6AC6C5F5}" srcOrd="0" destOrd="0" presId="urn:microsoft.com/office/officeart/2005/8/layout/orgChart1"/>
    <dgm:cxn modelId="{6F0C39BC-3566-441F-A702-41FD3EE1E2FA}" type="presParOf" srcId="{A8D0316E-BCB4-40C3-AE51-64E1F35303B4}" destId="{AD2E3C93-EA2F-42BE-BEF2-5F845C26952A}" srcOrd="1" destOrd="0" presId="urn:microsoft.com/office/officeart/2005/8/layout/orgChart1"/>
    <dgm:cxn modelId="{05FF9F39-1319-4C81-A804-240944EA3224}" type="presParOf" srcId="{888C37E1-DBA9-4505-B06F-C4510094D9B7}" destId="{6C9FE6C3-C0FB-4D45-9CA1-661400BE2B5B}" srcOrd="1" destOrd="0" presId="urn:microsoft.com/office/officeart/2005/8/layout/orgChart1"/>
    <dgm:cxn modelId="{03A71B9F-8AE8-49F5-BDF9-1ED6884C7E54}" type="presParOf" srcId="{888C37E1-DBA9-4505-B06F-C4510094D9B7}" destId="{33117E93-661E-49D4-9030-7447458EFEB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F08D8-6E69-4860-A02A-5AF269B31BBD}">
      <dsp:nvSpPr>
        <dsp:cNvPr id="0" name=""/>
        <dsp:cNvSpPr/>
      </dsp:nvSpPr>
      <dsp:spPr>
        <a:xfrm>
          <a:off x="5250620" y="1668872"/>
          <a:ext cx="4419137" cy="1053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981"/>
              </a:lnTo>
              <a:lnTo>
                <a:pt x="4419137" y="862981"/>
              </a:lnTo>
              <a:lnTo>
                <a:pt x="4419137" y="1053099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E3DBF-D53B-44BF-B017-EC20665D1BBE}">
      <dsp:nvSpPr>
        <dsp:cNvPr id="0" name=""/>
        <dsp:cNvSpPr/>
      </dsp:nvSpPr>
      <dsp:spPr>
        <a:xfrm>
          <a:off x="5250620" y="1668872"/>
          <a:ext cx="2228254" cy="1053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981"/>
              </a:lnTo>
              <a:lnTo>
                <a:pt x="2228254" y="862981"/>
              </a:lnTo>
              <a:lnTo>
                <a:pt x="2228254" y="1053099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D8AEB-9AFC-4A41-BBD3-3446204A5B2F}">
      <dsp:nvSpPr>
        <dsp:cNvPr id="0" name=""/>
        <dsp:cNvSpPr/>
      </dsp:nvSpPr>
      <dsp:spPr>
        <a:xfrm>
          <a:off x="5204900" y="1668872"/>
          <a:ext cx="91440" cy="10530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2981"/>
              </a:lnTo>
              <a:lnTo>
                <a:pt x="83091" y="862981"/>
              </a:lnTo>
              <a:lnTo>
                <a:pt x="83091" y="1053099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1A67D-3CBD-4041-B40A-748FA345BA4B}">
      <dsp:nvSpPr>
        <dsp:cNvPr id="0" name=""/>
        <dsp:cNvSpPr/>
      </dsp:nvSpPr>
      <dsp:spPr>
        <a:xfrm>
          <a:off x="3097109" y="1668872"/>
          <a:ext cx="2153510" cy="1053099"/>
        </a:xfrm>
        <a:custGeom>
          <a:avLst/>
          <a:gdLst/>
          <a:ahLst/>
          <a:cxnLst/>
          <a:rect l="0" t="0" r="0" b="0"/>
          <a:pathLst>
            <a:path>
              <a:moveTo>
                <a:pt x="2153510" y="0"/>
              </a:moveTo>
              <a:lnTo>
                <a:pt x="2153510" y="862981"/>
              </a:lnTo>
              <a:lnTo>
                <a:pt x="0" y="862981"/>
              </a:lnTo>
              <a:lnTo>
                <a:pt x="0" y="1053099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55016-B172-489A-B8F6-CA7072017F3A}">
      <dsp:nvSpPr>
        <dsp:cNvPr id="0" name=""/>
        <dsp:cNvSpPr/>
      </dsp:nvSpPr>
      <dsp:spPr>
        <a:xfrm>
          <a:off x="906227" y="1668872"/>
          <a:ext cx="4344393" cy="1053099"/>
        </a:xfrm>
        <a:custGeom>
          <a:avLst/>
          <a:gdLst/>
          <a:ahLst/>
          <a:cxnLst/>
          <a:rect l="0" t="0" r="0" b="0"/>
          <a:pathLst>
            <a:path>
              <a:moveTo>
                <a:pt x="4344393" y="0"/>
              </a:moveTo>
              <a:lnTo>
                <a:pt x="4344393" y="862981"/>
              </a:lnTo>
              <a:lnTo>
                <a:pt x="0" y="862981"/>
              </a:lnTo>
              <a:lnTo>
                <a:pt x="0" y="1053099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15B0A-05E2-4909-895F-52CA6AC6C5F5}">
      <dsp:nvSpPr>
        <dsp:cNvPr id="0" name=""/>
        <dsp:cNvSpPr/>
      </dsp:nvSpPr>
      <dsp:spPr>
        <a:xfrm>
          <a:off x="4345297" y="763549"/>
          <a:ext cx="1810646" cy="905323"/>
        </a:xfrm>
        <a:prstGeom prst="rect">
          <a:avLst/>
        </a:prstGeom>
        <a:solidFill>
          <a:schemeClr val="accent4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Production  Capacity/Utilization</a:t>
          </a:r>
        </a:p>
      </dsp:txBody>
      <dsp:txXfrm>
        <a:off x="4345297" y="763549"/>
        <a:ext cx="1810646" cy="905323"/>
      </dsp:txXfrm>
    </dsp:sp>
    <dsp:sp modelId="{703D0105-897C-400B-B439-5B469C1CECE2}">
      <dsp:nvSpPr>
        <dsp:cNvPr id="0" name=""/>
        <dsp:cNvSpPr/>
      </dsp:nvSpPr>
      <dsp:spPr>
        <a:xfrm>
          <a:off x="903" y="2721971"/>
          <a:ext cx="1810646" cy="905323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Chocotech</a:t>
          </a:r>
          <a:endParaRPr lang="en-US" sz="1700" kern="1200" dirty="0"/>
        </a:p>
      </dsp:txBody>
      <dsp:txXfrm>
        <a:off x="903" y="2721971"/>
        <a:ext cx="1810646" cy="905323"/>
      </dsp:txXfrm>
    </dsp:sp>
    <dsp:sp modelId="{48D9A0FC-E90D-4CCF-B47B-528D7403EDBB}">
      <dsp:nvSpPr>
        <dsp:cNvPr id="0" name=""/>
        <dsp:cNvSpPr/>
      </dsp:nvSpPr>
      <dsp:spPr>
        <a:xfrm>
          <a:off x="2191786" y="2721971"/>
          <a:ext cx="1810646" cy="905323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WDS</a:t>
          </a:r>
        </a:p>
      </dsp:txBody>
      <dsp:txXfrm>
        <a:off x="2191786" y="2721971"/>
        <a:ext cx="1810646" cy="905323"/>
      </dsp:txXfrm>
    </dsp:sp>
    <dsp:sp modelId="{77514928-11C6-44A0-A3AD-A3FD0415C9E5}">
      <dsp:nvSpPr>
        <dsp:cNvPr id="0" name=""/>
        <dsp:cNvSpPr/>
      </dsp:nvSpPr>
      <dsp:spPr>
        <a:xfrm>
          <a:off x="4382669" y="2721971"/>
          <a:ext cx="1810646" cy="905323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DRY</a:t>
          </a:r>
        </a:p>
      </dsp:txBody>
      <dsp:txXfrm>
        <a:off x="4382669" y="2721971"/>
        <a:ext cx="1810646" cy="905323"/>
      </dsp:txXfrm>
    </dsp:sp>
    <dsp:sp modelId="{7A88ADC8-8D15-426C-81C4-07CE0AA62749}">
      <dsp:nvSpPr>
        <dsp:cNvPr id="0" name=""/>
        <dsp:cNvSpPr/>
      </dsp:nvSpPr>
      <dsp:spPr>
        <a:xfrm>
          <a:off x="6573551" y="2721971"/>
          <a:ext cx="1810646" cy="905323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Wrap</a:t>
          </a:r>
        </a:p>
      </dsp:txBody>
      <dsp:txXfrm>
        <a:off x="6573551" y="2721971"/>
        <a:ext cx="1810646" cy="905323"/>
      </dsp:txXfrm>
    </dsp:sp>
    <dsp:sp modelId="{2B3BEA32-AC4E-4A57-BDC4-E8DCBD34E1C9}">
      <dsp:nvSpPr>
        <dsp:cNvPr id="0" name=""/>
        <dsp:cNvSpPr/>
      </dsp:nvSpPr>
      <dsp:spPr>
        <a:xfrm>
          <a:off x="8764434" y="2721971"/>
          <a:ext cx="1810646" cy="905323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Pack</a:t>
          </a:r>
        </a:p>
      </dsp:txBody>
      <dsp:txXfrm>
        <a:off x="8764434" y="2721971"/>
        <a:ext cx="1810646" cy="905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F08D8-6E69-4860-A02A-5AF269B31BBD}">
      <dsp:nvSpPr>
        <dsp:cNvPr id="0" name=""/>
        <dsp:cNvSpPr/>
      </dsp:nvSpPr>
      <dsp:spPr>
        <a:xfrm>
          <a:off x="5250610" y="1925548"/>
          <a:ext cx="3778675" cy="930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305"/>
              </a:lnTo>
              <a:lnTo>
                <a:pt x="3778675" y="606305"/>
              </a:lnTo>
              <a:lnTo>
                <a:pt x="3778675" y="930963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E3DBF-D53B-44BF-B017-EC20665D1BBE}">
      <dsp:nvSpPr>
        <dsp:cNvPr id="0" name=""/>
        <dsp:cNvSpPr/>
      </dsp:nvSpPr>
      <dsp:spPr>
        <a:xfrm>
          <a:off x="5204890" y="1925548"/>
          <a:ext cx="91440" cy="9309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6305"/>
              </a:lnTo>
              <a:lnTo>
                <a:pt x="83102" y="606305"/>
              </a:lnTo>
              <a:lnTo>
                <a:pt x="83102" y="930963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55016-B172-489A-B8F6-CA7072017F3A}">
      <dsp:nvSpPr>
        <dsp:cNvPr id="0" name=""/>
        <dsp:cNvSpPr/>
      </dsp:nvSpPr>
      <dsp:spPr>
        <a:xfrm>
          <a:off x="1546699" y="1925548"/>
          <a:ext cx="3703911" cy="930963"/>
        </a:xfrm>
        <a:custGeom>
          <a:avLst/>
          <a:gdLst/>
          <a:ahLst/>
          <a:cxnLst/>
          <a:rect l="0" t="0" r="0" b="0"/>
          <a:pathLst>
            <a:path>
              <a:moveTo>
                <a:pt x="3703911" y="0"/>
              </a:moveTo>
              <a:lnTo>
                <a:pt x="3703911" y="606305"/>
              </a:lnTo>
              <a:lnTo>
                <a:pt x="0" y="606305"/>
              </a:lnTo>
              <a:lnTo>
                <a:pt x="0" y="930963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15B0A-05E2-4909-895F-52CA6AC6C5F5}">
      <dsp:nvSpPr>
        <dsp:cNvPr id="0" name=""/>
        <dsp:cNvSpPr/>
      </dsp:nvSpPr>
      <dsp:spPr>
        <a:xfrm>
          <a:off x="3704621" y="379559"/>
          <a:ext cx="3091978" cy="1545989"/>
        </a:xfrm>
        <a:prstGeom prst="rect">
          <a:avLst/>
        </a:prstGeom>
        <a:solidFill>
          <a:schemeClr val="accent4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Plant Performance</a:t>
          </a:r>
        </a:p>
      </dsp:txBody>
      <dsp:txXfrm>
        <a:off x="3704621" y="379559"/>
        <a:ext cx="3091978" cy="1545989"/>
      </dsp:txXfrm>
    </dsp:sp>
    <dsp:sp modelId="{703D0105-897C-400B-B439-5B469C1CECE2}">
      <dsp:nvSpPr>
        <dsp:cNvPr id="0" name=""/>
        <dsp:cNvSpPr/>
      </dsp:nvSpPr>
      <dsp:spPr>
        <a:xfrm>
          <a:off x="710" y="2856511"/>
          <a:ext cx="3091978" cy="1545989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Chocotech</a:t>
          </a:r>
          <a:r>
            <a:rPr lang="en-US" sz="4500" kern="1200" dirty="0"/>
            <a:t> + WDS</a:t>
          </a:r>
        </a:p>
      </dsp:txBody>
      <dsp:txXfrm>
        <a:off x="710" y="2856511"/>
        <a:ext cx="3091978" cy="1545989"/>
      </dsp:txXfrm>
    </dsp:sp>
    <dsp:sp modelId="{7A88ADC8-8D15-426C-81C4-07CE0AA62749}">
      <dsp:nvSpPr>
        <dsp:cNvPr id="0" name=""/>
        <dsp:cNvSpPr/>
      </dsp:nvSpPr>
      <dsp:spPr>
        <a:xfrm>
          <a:off x="3742003" y="2856511"/>
          <a:ext cx="3091978" cy="1545989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Wrap</a:t>
          </a:r>
        </a:p>
      </dsp:txBody>
      <dsp:txXfrm>
        <a:off x="3742003" y="2856511"/>
        <a:ext cx="3091978" cy="1545989"/>
      </dsp:txXfrm>
    </dsp:sp>
    <dsp:sp modelId="{2B3BEA32-AC4E-4A57-BDC4-E8DCBD34E1C9}">
      <dsp:nvSpPr>
        <dsp:cNvPr id="0" name=""/>
        <dsp:cNvSpPr/>
      </dsp:nvSpPr>
      <dsp:spPr>
        <a:xfrm>
          <a:off x="7483296" y="2856511"/>
          <a:ext cx="3091978" cy="1545989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Pack</a:t>
          </a:r>
        </a:p>
      </dsp:txBody>
      <dsp:txXfrm>
        <a:off x="7483296" y="2856511"/>
        <a:ext cx="3091978" cy="15459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F08D8-6E69-4860-A02A-5AF269B31BBD}">
      <dsp:nvSpPr>
        <dsp:cNvPr id="0" name=""/>
        <dsp:cNvSpPr/>
      </dsp:nvSpPr>
      <dsp:spPr>
        <a:xfrm>
          <a:off x="5260404" y="2084402"/>
          <a:ext cx="4169176" cy="687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451"/>
              </a:lnTo>
              <a:lnTo>
                <a:pt x="4169176" y="447451"/>
              </a:lnTo>
              <a:lnTo>
                <a:pt x="4169176" y="687047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E3DBF-D53B-44BF-B017-EC20665D1BBE}">
      <dsp:nvSpPr>
        <dsp:cNvPr id="0" name=""/>
        <dsp:cNvSpPr/>
      </dsp:nvSpPr>
      <dsp:spPr>
        <a:xfrm>
          <a:off x="5260404" y="2084402"/>
          <a:ext cx="1408117" cy="687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451"/>
              </a:lnTo>
              <a:lnTo>
                <a:pt x="1408117" y="447451"/>
              </a:lnTo>
              <a:lnTo>
                <a:pt x="1408117" y="687047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936F3-AF60-455B-ABC5-2D0837E2228E}">
      <dsp:nvSpPr>
        <dsp:cNvPr id="0" name=""/>
        <dsp:cNvSpPr/>
      </dsp:nvSpPr>
      <dsp:spPr>
        <a:xfrm>
          <a:off x="3907463" y="2084402"/>
          <a:ext cx="1352941" cy="687047"/>
        </a:xfrm>
        <a:custGeom>
          <a:avLst/>
          <a:gdLst/>
          <a:ahLst/>
          <a:cxnLst/>
          <a:rect l="0" t="0" r="0" b="0"/>
          <a:pathLst>
            <a:path>
              <a:moveTo>
                <a:pt x="1352941" y="0"/>
              </a:moveTo>
              <a:lnTo>
                <a:pt x="1352941" y="447451"/>
              </a:lnTo>
              <a:lnTo>
                <a:pt x="0" y="447451"/>
              </a:lnTo>
              <a:lnTo>
                <a:pt x="0" y="687047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55016-B172-489A-B8F6-CA7072017F3A}">
      <dsp:nvSpPr>
        <dsp:cNvPr id="0" name=""/>
        <dsp:cNvSpPr/>
      </dsp:nvSpPr>
      <dsp:spPr>
        <a:xfrm>
          <a:off x="1146404" y="2084402"/>
          <a:ext cx="4114000" cy="687047"/>
        </a:xfrm>
        <a:custGeom>
          <a:avLst/>
          <a:gdLst/>
          <a:ahLst/>
          <a:cxnLst/>
          <a:rect l="0" t="0" r="0" b="0"/>
          <a:pathLst>
            <a:path>
              <a:moveTo>
                <a:pt x="4114000" y="0"/>
              </a:moveTo>
              <a:lnTo>
                <a:pt x="4114000" y="447451"/>
              </a:lnTo>
              <a:lnTo>
                <a:pt x="0" y="447451"/>
              </a:lnTo>
              <a:lnTo>
                <a:pt x="0" y="687047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15B0A-05E2-4909-895F-52CA6AC6C5F5}">
      <dsp:nvSpPr>
        <dsp:cNvPr id="0" name=""/>
        <dsp:cNvSpPr/>
      </dsp:nvSpPr>
      <dsp:spPr>
        <a:xfrm>
          <a:off x="4119471" y="943469"/>
          <a:ext cx="2281866" cy="1140933"/>
        </a:xfrm>
        <a:prstGeom prst="rect">
          <a:avLst/>
        </a:prstGeom>
        <a:solidFill>
          <a:schemeClr val="accent4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PM Plan</a:t>
          </a:r>
        </a:p>
      </dsp:txBody>
      <dsp:txXfrm>
        <a:off x="4119471" y="943469"/>
        <a:ext cx="2281866" cy="1140933"/>
      </dsp:txXfrm>
    </dsp:sp>
    <dsp:sp modelId="{703D0105-897C-400B-B439-5B469C1CECE2}">
      <dsp:nvSpPr>
        <dsp:cNvPr id="0" name=""/>
        <dsp:cNvSpPr/>
      </dsp:nvSpPr>
      <dsp:spPr>
        <a:xfrm>
          <a:off x="5470" y="2771450"/>
          <a:ext cx="2281866" cy="1140933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Chocotech</a:t>
          </a:r>
          <a:r>
            <a:rPr lang="en-US" sz="4000" kern="1200" dirty="0"/>
            <a:t> </a:t>
          </a:r>
        </a:p>
      </dsp:txBody>
      <dsp:txXfrm>
        <a:off x="5470" y="2771450"/>
        <a:ext cx="2281866" cy="1140933"/>
      </dsp:txXfrm>
    </dsp:sp>
    <dsp:sp modelId="{0EC3FCBD-C2EA-4E4E-8123-7CB96B7758E6}">
      <dsp:nvSpPr>
        <dsp:cNvPr id="0" name=""/>
        <dsp:cNvSpPr/>
      </dsp:nvSpPr>
      <dsp:spPr>
        <a:xfrm>
          <a:off x="2766529" y="2771450"/>
          <a:ext cx="2281866" cy="1140933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WDS</a:t>
          </a:r>
        </a:p>
      </dsp:txBody>
      <dsp:txXfrm>
        <a:off x="2766529" y="2771450"/>
        <a:ext cx="2281866" cy="1140933"/>
      </dsp:txXfrm>
    </dsp:sp>
    <dsp:sp modelId="{7A88ADC8-8D15-426C-81C4-07CE0AA62749}">
      <dsp:nvSpPr>
        <dsp:cNvPr id="0" name=""/>
        <dsp:cNvSpPr/>
      </dsp:nvSpPr>
      <dsp:spPr>
        <a:xfrm>
          <a:off x="5527588" y="2771450"/>
          <a:ext cx="2281866" cy="1140933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Wrap</a:t>
          </a:r>
        </a:p>
      </dsp:txBody>
      <dsp:txXfrm>
        <a:off x="5527588" y="2771450"/>
        <a:ext cx="2281866" cy="1140933"/>
      </dsp:txXfrm>
    </dsp:sp>
    <dsp:sp modelId="{2B3BEA32-AC4E-4A57-BDC4-E8DCBD34E1C9}">
      <dsp:nvSpPr>
        <dsp:cNvPr id="0" name=""/>
        <dsp:cNvSpPr/>
      </dsp:nvSpPr>
      <dsp:spPr>
        <a:xfrm>
          <a:off x="8288647" y="2771450"/>
          <a:ext cx="2281866" cy="1140933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Pack</a:t>
          </a:r>
        </a:p>
      </dsp:txBody>
      <dsp:txXfrm>
        <a:off x="8288647" y="2771450"/>
        <a:ext cx="2281866" cy="1140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15B0A-05E2-4909-895F-52CA6AC6C5F5}">
      <dsp:nvSpPr>
        <dsp:cNvPr id="0" name=""/>
        <dsp:cNvSpPr/>
      </dsp:nvSpPr>
      <dsp:spPr>
        <a:xfrm>
          <a:off x="93289" y="1262"/>
          <a:ext cx="3620567" cy="1810283"/>
        </a:xfrm>
        <a:prstGeom prst="rect">
          <a:avLst/>
        </a:prstGeom>
        <a:solidFill>
          <a:schemeClr val="accent4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To Do List</a:t>
          </a:r>
        </a:p>
      </dsp:txBody>
      <dsp:txXfrm>
        <a:off x="93289" y="1262"/>
        <a:ext cx="3620567" cy="1810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0EB3DE-6518-4892-BA2E-18838A504C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CD209-9E4A-4E9E-BEF3-47931A37F2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25186-2744-4CBF-B397-80D48068CC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D3A4C-B7C7-424D-8EB2-F23D38F8B1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DA7B-6AEB-49C7-9151-543D0EA8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6336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2E8C4-6173-49E6-9FB3-63EE383D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4963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ED95C-E35C-4FCC-A276-F7E169764CC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7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CB4A6-AF8E-4AC4-991A-D1092B7C38F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32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42C8D-D1E2-47A9-81C3-65A85F4E7DA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78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71D28-9440-462F-8842-D544B59C5E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44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70A1D-154F-49AA-A8C1-5C3985D2C9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1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46B5F-07F5-4FD0-BA24-B83C84C3048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19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3B6FC-84C6-4DD9-9EF3-107FDBF98AF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13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0137C-704D-4A56-972E-C576CABA7A0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02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D82ED-9C2E-4C5E-8F2D-6EF022E0A9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69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44EDF-A35D-475F-9EC7-A47C9A61487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36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5514C-F004-4D6C-ADB7-5E70B0DE54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862B-4B01-4765-9D2F-66676C1572D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7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A9F51-60AE-41AE-9E32-592D7B551B7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4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9BC46-4D4E-4845-9D42-03D5AE330B4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93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D3CA2-2918-48B4-8AC9-A96B1EA0DB8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28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2CC06-3526-4E5F-AABD-28952092B43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D473A-D29E-4DB0-861F-0A2A7CD3880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81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7BF72-E283-40F2-81D5-0C022F2256D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00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388E6-333F-4FF6-BE92-EBE3A3F155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1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A723-5E10-455A-BE5D-025B3464B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27BA2-A8C7-4A09-9712-4C4AF4DD7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2B911-0B5E-4F7A-8F73-73F28A78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5245-95FE-48AA-96FC-BFFD6EB6D8F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9E3F0-29F7-4CD8-9CE2-8242713E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3704-0DD5-4209-B48A-1C06693F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655-A8EA-475A-B995-938AC883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6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EE89-E330-44F3-9BA9-59D61C68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E6399-D12C-447D-A45D-EB0F88326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C38F-642F-42CA-91B4-9C83BA52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5245-95FE-48AA-96FC-BFFD6EB6D8F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0D4B3-E1E0-4AA0-852B-A63B6359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2A39-6BAC-494F-81D2-F6F26862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655-A8EA-475A-B995-938AC883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F9BD3-52C5-4306-8D3C-17A942827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18AC2-4215-4DFF-9ACD-C37750061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A29C-D63A-4FF9-A368-8C56771B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5245-95FE-48AA-96FC-BFFD6EB6D8F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5868C-EDE6-4237-B1FA-E6ED6D38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468C3-09AE-416B-A82D-ADF9DAC2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655-A8EA-475A-B995-938AC883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2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F32F-7771-46AD-92C1-EC39148F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7937-3C00-4BA7-B18B-619E79B75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0FF41-94A0-4E20-9630-963081E8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5245-95FE-48AA-96FC-BFFD6EB6D8F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0E91-9CD5-42C1-8D59-70CC8095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9C54-DD62-4F77-9B36-A06EFF7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655-A8EA-475A-B995-938AC883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F609-947E-48A2-A0FE-1BF1E098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37217-A47F-48F7-9A7F-56A82813D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91CA6-9C78-4A46-ABE0-CBD25FCB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5245-95FE-48AA-96FC-BFFD6EB6D8F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D9C0F-5CEB-4942-9A66-59C7B478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93B4C-25E1-4C64-A269-A7016652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655-A8EA-475A-B995-938AC883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2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0094-9832-454D-8A06-2747B0E4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EDBF-4376-4090-AA01-1CA4A19A3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93298-FED4-43DA-9429-FDA3120E6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90838-BC1D-449B-AA5E-DCEF2783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5245-95FE-48AA-96FC-BFFD6EB6D8F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9A4FE-0A12-45F8-923D-553DAC1E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44A62-2C58-41DF-B4CB-5BABCC30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655-A8EA-475A-B995-938AC883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0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758E-DDD2-47BD-BD6C-C325097D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DDD3B-5B5C-48BD-8F33-7317F8838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701C4-8E66-4966-83B5-5E7D859AA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AC501-CE17-41E5-B23B-0D6C0912B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536A0-D8FB-4548-B8F6-38497CA42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F75DE-F345-4422-9F21-81970B97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5245-95FE-48AA-96FC-BFFD6EB6D8F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16CF0-B507-4A2C-AA5A-734266AF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F487D-CD10-40C4-A644-9F7931BA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655-A8EA-475A-B995-938AC883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6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FEE9-0F46-4392-BFB8-4C1FAE26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D176B-0FBC-44AB-9B29-A8CCD5C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5245-95FE-48AA-96FC-BFFD6EB6D8F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E0966-7BD7-4DF2-9D71-DC32D65A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0239B-15B7-4339-B577-7EED2216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655-A8EA-475A-B995-938AC883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2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88FC7-11FC-474E-8706-3775929C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5245-95FE-48AA-96FC-BFFD6EB6D8F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A1BBC-295A-4DDB-92FE-4C7AEB22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62FBE-B38F-485A-98EE-F6C1CDE6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655-A8EA-475A-B995-938AC883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4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0834-46C5-40AC-80E4-EC462C36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1A41C-ECAD-4B79-9E9E-D8802BCC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F974D-9CA7-4D84-A186-CA395738F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BB4F0-4CA8-441A-889C-5AA9B49D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5245-95FE-48AA-96FC-BFFD6EB6D8F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B72E2-B03A-4C4E-A2A0-31B17062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B34EC-891D-4B83-821C-09331239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655-A8EA-475A-B995-938AC883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6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BFBE-51FE-4C57-BF9D-319FF47B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7B2A7-4219-4320-8351-A85EB90A5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72713-59E2-4884-B29B-3E1A0F4E1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EC5D9-C3C8-4A29-9FAC-EA6E3980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5245-95FE-48AA-96FC-BFFD6EB6D8F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842F6-D7CF-43A5-B47E-D7B87740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02DAE-201B-401E-A241-6B87288D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655-A8EA-475A-B995-938AC883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B81B8-5D32-4111-8A3F-F072852C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20500-44E8-4172-971B-74DFB1DD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4D87A-3111-40AA-A6C0-5CD04AD70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15245-95FE-48AA-96FC-BFFD6EB6D8F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A171-D63F-404F-A8AF-3FBA2A3CF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25D5F-0B4F-455F-A920-50D683885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8655-A8EA-475A-B995-938AC883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0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file:///D:\Work%20UFC%20&#3610;&#3634;&#3591;&#3614;&#3621;&#3637;\Data%20Seri\Project%20imformation%20System\Yoyo%20Plant%201\Template%20Data.xlsx!Chocotech2!R3C1:R20C4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file:///D:\Work%20UFC%20&#3610;&#3634;&#3591;&#3614;&#3621;&#3637;\Data%20Seri\Project%20imformation%20System\Yoyo%20Plant%201\Template%20Data.xlsx!Wrap2!R3C1:R19C4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file:///D:\Work%20UFC%20&#3610;&#3634;&#3591;&#3614;&#3621;&#3637;\Data%20Seri\Project%20imformation%20System\Yoyo%20Plant%201\Template%20Data.xlsx!Pack2!R3C1:R22C4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720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98142" y="1306095"/>
            <a:ext cx="8506459" cy="3166432"/>
          </a:xfrm>
          <a:prstGeom prst="rect">
            <a:avLst/>
          </a:prstGeom>
          <a:noFill/>
          <a:ln>
            <a:noFill/>
          </a:ln>
        </p:spPr>
        <p:txBody>
          <a:bodyPr wrap="none" lIns="99692" tIns="31740" rIns="99692" bIns="33231" anchor="ctr"/>
          <a:lstStyle/>
          <a:p>
            <a:pPr algn="ctr" defTabSz="792793"/>
            <a:endParaRPr lang="en-US" sz="4000" b="1" i="1" dirty="0">
              <a:latin typeface="Calibri" pitchFamily="34" charset="0"/>
              <a:cs typeface="Calibri" pitchFamily="34" charset="0"/>
            </a:endParaRPr>
          </a:p>
          <a:p>
            <a:pPr algn="ctr" defTabSz="792793"/>
            <a:endParaRPr lang="en-US" sz="4000" b="1" i="1" dirty="0">
              <a:latin typeface="Calibri" pitchFamily="34" charset="0"/>
              <a:cs typeface="Calibri" pitchFamily="34" charset="0"/>
            </a:endParaRPr>
          </a:p>
          <a:p>
            <a:pPr algn="ctr" defTabSz="792793"/>
            <a:r>
              <a:rPr lang="en-US" sz="4000" b="1" i="1" dirty="0">
                <a:latin typeface="Calibri" pitchFamily="34" charset="0"/>
                <a:cs typeface="Calibri" pitchFamily="34" charset="0"/>
              </a:rPr>
              <a:t>Manufacturing Information System (MIS)</a:t>
            </a:r>
          </a:p>
          <a:p>
            <a:pPr algn="ctr" defTabSz="792793"/>
            <a:r>
              <a:rPr lang="en-US" sz="4000" b="1" i="1" dirty="0">
                <a:latin typeface="Calibri" pitchFamily="34" charset="0"/>
                <a:cs typeface="Calibri" pitchFamily="34" charset="0"/>
              </a:rPr>
              <a:t>Plant 1 Yoyo (Bang Phi)</a:t>
            </a:r>
          </a:p>
          <a:p>
            <a:pPr algn="ctr" defTabSz="792793"/>
            <a:endParaRPr lang="en-US" sz="4000" b="1" i="1" dirty="0">
              <a:latin typeface="Calibri" pitchFamily="34" charset="0"/>
              <a:cs typeface="Calibri" pitchFamily="34" charset="0"/>
            </a:endParaRPr>
          </a:p>
          <a:p>
            <a:pPr algn="ctr" defTabSz="792793"/>
            <a:endParaRPr lang="en-US" sz="4000" b="1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B0F9E-74D7-46EF-ACA4-97A4E83E2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9" y="180581"/>
            <a:ext cx="745312" cy="72479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0580B87-8DFD-42A7-B7A6-D70D01BBFD58}"/>
              </a:ext>
            </a:extLst>
          </p:cNvPr>
          <p:cNvSpPr/>
          <p:nvPr/>
        </p:nvSpPr>
        <p:spPr>
          <a:xfrm flipV="1">
            <a:off x="3629926" y="3728393"/>
            <a:ext cx="8506459" cy="45719"/>
          </a:xfrm>
          <a:prstGeom prst="round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B0F9E-74D7-46EF-ACA4-97A4E83E2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9" y="180581"/>
            <a:ext cx="745312" cy="724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CAEB5-6BAE-44F1-B1E5-F2F9FE292298}"/>
              </a:ext>
            </a:extLst>
          </p:cNvPr>
          <p:cNvSpPr txBox="1"/>
          <p:nvPr/>
        </p:nvSpPr>
        <p:spPr>
          <a:xfrm>
            <a:off x="10869283" y="362306"/>
            <a:ext cx="10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4.1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417924-E206-49AD-8A10-CCC75D3D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1" y="260350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Plant Performance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0A7D-5B3C-4BFF-9D68-C331E5021DE0}"/>
              </a:ext>
            </a:extLst>
          </p:cNvPr>
          <p:cNvGrpSpPr/>
          <p:nvPr/>
        </p:nvGrpSpPr>
        <p:grpSpPr>
          <a:xfrm>
            <a:off x="1196528" y="3238502"/>
            <a:ext cx="1810646" cy="905323"/>
            <a:chOff x="903" y="2721971"/>
            <a:chExt cx="1810646" cy="9053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E6A7CB-4FD8-469D-8836-549AE8A90DB5}"/>
                </a:ext>
              </a:extLst>
            </p:cNvPr>
            <p:cNvSpPr/>
            <p:nvPr/>
          </p:nvSpPr>
          <p:spPr>
            <a:xfrm>
              <a:off x="903" y="2721971"/>
              <a:ext cx="1810646" cy="90532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6F1BB6-0C8F-4127-A6F1-03B436477DB9}"/>
                </a:ext>
              </a:extLst>
            </p:cNvPr>
            <p:cNvSpPr txBox="1"/>
            <p:nvPr/>
          </p:nvSpPr>
          <p:spPr>
            <a:xfrm>
              <a:off x="903" y="2721971"/>
              <a:ext cx="1810646" cy="905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Chocotech</a:t>
              </a:r>
              <a:r>
                <a:rPr lang="en-US" sz="1700" kern="1200" dirty="0"/>
                <a:t> + WDS </a:t>
              </a:r>
            </a:p>
          </p:txBody>
        </p:sp>
      </p:grp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1BA33FD-5DDD-40E2-BB6F-CFC9BFEA5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253505"/>
              </p:ext>
            </p:extLst>
          </p:nvPr>
        </p:nvGraphicFramePr>
        <p:xfrm>
          <a:off x="3743325" y="1151897"/>
          <a:ext cx="4999038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Worksheet" r:id="rId5" imgW="4140679" imgH="4390795" progId="Excel.Sheet.12">
                  <p:link updateAutomatic="1"/>
                </p:oleObj>
              </mc:Choice>
              <mc:Fallback>
                <p:oleObj name="Worksheet" r:id="rId5" imgW="4140679" imgH="439079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3325" y="1151897"/>
                        <a:ext cx="4999038" cy="530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AA56277A-0A6B-4845-9E9A-A90AA4CC5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034839"/>
              </p:ext>
            </p:extLst>
          </p:nvPr>
        </p:nvGraphicFramePr>
        <p:xfrm>
          <a:off x="5627457" y="731638"/>
          <a:ext cx="23114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22">
                  <a:extLst>
                    <a:ext uri="{9D8B030D-6E8A-4147-A177-3AD203B41FA5}">
                      <a16:colId xmlns:a16="http://schemas.microsoft.com/office/drawing/2014/main" val="1042179748"/>
                    </a:ext>
                  </a:extLst>
                </a:gridCol>
                <a:gridCol w="1155722">
                  <a:extLst>
                    <a:ext uri="{9D8B030D-6E8A-4147-A177-3AD203B41FA5}">
                      <a16:colId xmlns:a16="http://schemas.microsoft.com/office/drawing/2014/main" val="945280347"/>
                    </a:ext>
                  </a:extLst>
                </a:gridCol>
              </a:tblGrid>
              <a:tr h="35833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54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B0F9E-74D7-46EF-ACA4-97A4E83E2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9" y="180581"/>
            <a:ext cx="745312" cy="724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CAEB5-6BAE-44F1-B1E5-F2F9FE292298}"/>
              </a:ext>
            </a:extLst>
          </p:cNvPr>
          <p:cNvSpPr txBox="1"/>
          <p:nvPr/>
        </p:nvSpPr>
        <p:spPr>
          <a:xfrm>
            <a:off x="10869283" y="362306"/>
            <a:ext cx="10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4.2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417924-E206-49AD-8A10-CCC75D3D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1" y="260350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Plant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5C6AD-82F0-4B3C-9EC6-65B2AD7AAA06}"/>
              </a:ext>
            </a:extLst>
          </p:cNvPr>
          <p:cNvSpPr txBox="1"/>
          <p:nvPr/>
        </p:nvSpPr>
        <p:spPr>
          <a:xfrm>
            <a:off x="1196528" y="3212379"/>
            <a:ext cx="1810646" cy="9053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Wrap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A6DC3-BCA2-4681-B5B4-64209B64C11C}"/>
              </a:ext>
            </a:extLst>
          </p:cNvPr>
          <p:cNvSpPr txBox="1"/>
          <p:nvPr/>
        </p:nvSpPr>
        <p:spPr>
          <a:xfrm>
            <a:off x="1348928" y="3364779"/>
            <a:ext cx="1810646" cy="9053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Wrap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1F31D1-6001-4182-B9A5-3441C8E6CF72}"/>
              </a:ext>
            </a:extLst>
          </p:cNvPr>
          <p:cNvGrpSpPr/>
          <p:nvPr/>
        </p:nvGrpSpPr>
        <p:grpSpPr>
          <a:xfrm>
            <a:off x="1196528" y="3108857"/>
            <a:ext cx="1810646" cy="1026094"/>
            <a:chOff x="6573551" y="2601200"/>
            <a:chExt cx="1810646" cy="10260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FCD206-1C5D-487E-889E-68BE1D14027C}"/>
                </a:ext>
              </a:extLst>
            </p:cNvPr>
            <p:cNvSpPr/>
            <p:nvPr/>
          </p:nvSpPr>
          <p:spPr>
            <a:xfrm>
              <a:off x="6573551" y="2721971"/>
              <a:ext cx="1810646" cy="90532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DE418A-3851-42E6-AB61-9A438587503C}"/>
                </a:ext>
              </a:extLst>
            </p:cNvPr>
            <p:cNvSpPr txBox="1"/>
            <p:nvPr/>
          </p:nvSpPr>
          <p:spPr>
            <a:xfrm>
              <a:off x="6573551" y="2601200"/>
              <a:ext cx="1810646" cy="905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Wrap</a:t>
              </a:r>
            </a:p>
          </p:txBody>
        </p:sp>
      </p:grp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2E42F41-CF02-4B8E-B608-F28149EEE1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514354"/>
              </p:ext>
            </p:extLst>
          </p:nvPr>
        </p:nvGraphicFramePr>
        <p:xfrm>
          <a:off x="3868738" y="1158247"/>
          <a:ext cx="4789487" cy="537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Worksheet" r:id="rId5" imgW="3674987" imgH="4123327" progId="Excel.Sheet.12">
                  <p:link updateAutomatic="1"/>
                </p:oleObj>
              </mc:Choice>
              <mc:Fallback>
                <p:oleObj name="Worksheet" r:id="rId5" imgW="3674987" imgH="412332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8738" y="1158247"/>
                        <a:ext cx="4789487" cy="537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263BC93C-C37A-48A7-A7F3-00443EB60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49092"/>
              </p:ext>
            </p:extLst>
          </p:nvPr>
        </p:nvGraphicFramePr>
        <p:xfrm>
          <a:off x="5627457" y="731638"/>
          <a:ext cx="23114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22">
                  <a:extLst>
                    <a:ext uri="{9D8B030D-6E8A-4147-A177-3AD203B41FA5}">
                      <a16:colId xmlns:a16="http://schemas.microsoft.com/office/drawing/2014/main" val="1042179748"/>
                    </a:ext>
                  </a:extLst>
                </a:gridCol>
                <a:gridCol w="1155722">
                  <a:extLst>
                    <a:ext uri="{9D8B030D-6E8A-4147-A177-3AD203B41FA5}">
                      <a16:colId xmlns:a16="http://schemas.microsoft.com/office/drawing/2014/main" val="945280347"/>
                    </a:ext>
                  </a:extLst>
                </a:gridCol>
              </a:tblGrid>
              <a:tr h="35833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2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B0F9E-74D7-46EF-ACA4-97A4E83E2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9" y="180581"/>
            <a:ext cx="745312" cy="724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CAEB5-6BAE-44F1-B1E5-F2F9FE292298}"/>
              </a:ext>
            </a:extLst>
          </p:cNvPr>
          <p:cNvSpPr txBox="1"/>
          <p:nvPr/>
        </p:nvSpPr>
        <p:spPr>
          <a:xfrm>
            <a:off x="10869283" y="362306"/>
            <a:ext cx="10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4.3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417924-E206-49AD-8A10-CCC75D3D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1" y="260350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Plant Performance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0CAEBE-732D-4B96-986B-446025D9E6AA}"/>
              </a:ext>
            </a:extLst>
          </p:cNvPr>
          <p:cNvGrpSpPr/>
          <p:nvPr/>
        </p:nvGrpSpPr>
        <p:grpSpPr>
          <a:xfrm>
            <a:off x="1196528" y="3262750"/>
            <a:ext cx="1810646" cy="905323"/>
            <a:chOff x="8764434" y="2721971"/>
            <a:chExt cx="1810646" cy="9053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A49E2-15DD-42AA-9E4F-29B85C809B32}"/>
                </a:ext>
              </a:extLst>
            </p:cNvPr>
            <p:cNvSpPr/>
            <p:nvPr/>
          </p:nvSpPr>
          <p:spPr>
            <a:xfrm>
              <a:off x="8764434" y="2721971"/>
              <a:ext cx="1810646" cy="90532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4D638E-1F1E-4C5B-BCEA-239EBA179A5A}"/>
                </a:ext>
              </a:extLst>
            </p:cNvPr>
            <p:cNvSpPr txBox="1"/>
            <p:nvPr/>
          </p:nvSpPr>
          <p:spPr>
            <a:xfrm>
              <a:off x="8764434" y="2721971"/>
              <a:ext cx="1810646" cy="905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Pack</a:t>
              </a:r>
            </a:p>
          </p:txBody>
        </p:sp>
      </p:grp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3EDB784-955A-4ECD-8EC8-FA2A9E2449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322167"/>
              </p:ext>
            </p:extLst>
          </p:nvPr>
        </p:nvGraphicFramePr>
        <p:xfrm>
          <a:off x="3967163" y="1146417"/>
          <a:ext cx="4049712" cy="543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Worksheet" r:id="rId5" imgW="3631609" imgH="4874034" progId="Excel.Sheet.12">
                  <p:link updateAutomatic="1"/>
                </p:oleObj>
              </mc:Choice>
              <mc:Fallback>
                <p:oleObj name="Worksheet" r:id="rId5" imgW="3631609" imgH="487403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7163" y="1146417"/>
                        <a:ext cx="4049712" cy="543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4BF2B5CC-BC4F-4044-9FC9-E23BB7820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49092"/>
              </p:ext>
            </p:extLst>
          </p:nvPr>
        </p:nvGraphicFramePr>
        <p:xfrm>
          <a:off x="5627457" y="731638"/>
          <a:ext cx="23114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22">
                  <a:extLst>
                    <a:ext uri="{9D8B030D-6E8A-4147-A177-3AD203B41FA5}">
                      <a16:colId xmlns:a16="http://schemas.microsoft.com/office/drawing/2014/main" val="1042179748"/>
                    </a:ext>
                  </a:extLst>
                </a:gridCol>
                <a:gridCol w="1155722">
                  <a:extLst>
                    <a:ext uri="{9D8B030D-6E8A-4147-A177-3AD203B41FA5}">
                      <a16:colId xmlns:a16="http://schemas.microsoft.com/office/drawing/2014/main" val="945280347"/>
                    </a:ext>
                  </a:extLst>
                </a:gridCol>
              </a:tblGrid>
              <a:tr h="35833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1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B0F9E-74D7-46EF-ACA4-97A4E83E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" y="180581"/>
            <a:ext cx="745312" cy="724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CAEB5-6BAE-44F1-B1E5-F2F9FE292298}"/>
              </a:ext>
            </a:extLst>
          </p:cNvPr>
          <p:cNvSpPr txBox="1"/>
          <p:nvPr/>
        </p:nvSpPr>
        <p:spPr>
          <a:xfrm>
            <a:off x="10895162" y="536048"/>
            <a:ext cx="10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5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417924-E206-49AD-8A10-CCC75D3D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1" y="260350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PM Plan/Actual Activity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A4A3972-A5DC-4F96-BA4A-CB2CF35AA9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26279"/>
              </p:ext>
            </p:extLst>
          </p:nvPr>
        </p:nvGraphicFramePr>
        <p:xfrm>
          <a:off x="845388" y="1362975"/>
          <a:ext cx="10575985" cy="5063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9470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B0F9E-74D7-46EF-ACA4-97A4E83E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" y="180581"/>
            <a:ext cx="745312" cy="724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CAEB5-6BAE-44F1-B1E5-F2F9FE292298}"/>
              </a:ext>
            </a:extLst>
          </p:cNvPr>
          <p:cNvSpPr txBox="1"/>
          <p:nvPr/>
        </p:nvSpPr>
        <p:spPr>
          <a:xfrm>
            <a:off x="10869283" y="362306"/>
            <a:ext cx="10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5.1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4F302E-E37A-4045-BAD9-CA88379F0792}"/>
              </a:ext>
            </a:extLst>
          </p:cNvPr>
          <p:cNvGrpSpPr/>
          <p:nvPr/>
        </p:nvGrpSpPr>
        <p:grpSpPr>
          <a:xfrm>
            <a:off x="5190677" y="1112411"/>
            <a:ext cx="1810646" cy="905323"/>
            <a:chOff x="903" y="2721971"/>
            <a:chExt cx="1810646" cy="9053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EF5F62-8076-4346-A2EB-0698AE27EB71}"/>
                </a:ext>
              </a:extLst>
            </p:cNvPr>
            <p:cNvSpPr/>
            <p:nvPr/>
          </p:nvSpPr>
          <p:spPr>
            <a:xfrm>
              <a:off x="903" y="2721971"/>
              <a:ext cx="1810646" cy="90532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D5C21F-ACC3-4439-ADD4-7F09F6F032D9}"/>
                </a:ext>
              </a:extLst>
            </p:cNvPr>
            <p:cNvSpPr txBox="1"/>
            <p:nvPr/>
          </p:nvSpPr>
          <p:spPr>
            <a:xfrm>
              <a:off x="903" y="2721971"/>
              <a:ext cx="1810646" cy="905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Chocotech</a:t>
              </a:r>
              <a:r>
                <a:rPr lang="en-US" sz="1700" kern="1200" dirty="0"/>
                <a:t> </a:t>
              </a:r>
            </a:p>
          </p:txBody>
        </p:sp>
      </p:grpSp>
      <p:sp>
        <p:nvSpPr>
          <p:cNvPr id="12" name="Rectangle 6">
            <a:extLst>
              <a:ext uri="{FF2B5EF4-FFF2-40B4-BE49-F238E27FC236}">
                <a16:creationId xmlns:a16="http://schemas.microsoft.com/office/drawing/2014/main" id="{D16A98D3-A403-46E7-AE8E-894F5D679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1" y="260350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PM Plan/Actual 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D5FBE-E6FD-4F5F-A292-712D38966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95" y="2269906"/>
            <a:ext cx="11246165" cy="4356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0560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B0F9E-74D7-46EF-ACA4-97A4E83E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" y="180581"/>
            <a:ext cx="745312" cy="724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CAEB5-6BAE-44F1-B1E5-F2F9FE292298}"/>
              </a:ext>
            </a:extLst>
          </p:cNvPr>
          <p:cNvSpPr txBox="1"/>
          <p:nvPr/>
        </p:nvSpPr>
        <p:spPr>
          <a:xfrm>
            <a:off x="10869283" y="362306"/>
            <a:ext cx="10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5.2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4F302E-E37A-4045-BAD9-CA88379F0792}"/>
              </a:ext>
            </a:extLst>
          </p:cNvPr>
          <p:cNvGrpSpPr/>
          <p:nvPr/>
        </p:nvGrpSpPr>
        <p:grpSpPr>
          <a:xfrm>
            <a:off x="5190677" y="1112411"/>
            <a:ext cx="1810646" cy="905323"/>
            <a:chOff x="903" y="2721971"/>
            <a:chExt cx="1810646" cy="9053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EF5F62-8076-4346-A2EB-0698AE27EB71}"/>
                </a:ext>
              </a:extLst>
            </p:cNvPr>
            <p:cNvSpPr/>
            <p:nvPr/>
          </p:nvSpPr>
          <p:spPr>
            <a:xfrm>
              <a:off x="903" y="2721971"/>
              <a:ext cx="1810646" cy="90532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D5C21F-ACC3-4439-ADD4-7F09F6F032D9}"/>
                </a:ext>
              </a:extLst>
            </p:cNvPr>
            <p:cNvSpPr txBox="1"/>
            <p:nvPr/>
          </p:nvSpPr>
          <p:spPr>
            <a:xfrm>
              <a:off x="903" y="2721971"/>
              <a:ext cx="1810646" cy="905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WDS</a:t>
              </a:r>
              <a:r>
                <a:rPr lang="en-US" sz="1700" kern="1200" dirty="0"/>
                <a:t> </a:t>
              </a:r>
            </a:p>
          </p:txBody>
        </p:sp>
      </p:grpSp>
      <p:sp>
        <p:nvSpPr>
          <p:cNvPr id="12" name="Rectangle 6">
            <a:extLst>
              <a:ext uri="{FF2B5EF4-FFF2-40B4-BE49-F238E27FC236}">
                <a16:creationId xmlns:a16="http://schemas.microsoft.com/office/drawing/2014/main" id="{D16A98D3-A403-46E7-AE8E-894F5D679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1" y="260350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PM Plan/Actual Activity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28C8DE-B954-48DE-8FC5-81BE2736D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03" y="2230460"/>
            <a:ext cx="10931205" cy="444079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6039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B0F9E-74D7-46EF-ACA4-97A4E83E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" y="180581"/>
            <a:ext cx="745312" cy="724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CAEB5-6BAE-44F1-B1E5-F2F9FE292298}"/>
              </a:ext>
            </a:extLst>
          </p:cNvPr>
          <p:cNvSpPr txBox="1"/>
          <p:nvPr/>
        </p:nvSpPr>
        <p:spPr>
          <a:xfrm>
            <a:off x="10869283" y="362306"/>
            <a:ext cx="10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5.3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4F302E-E37A-4045-BAD9-CA88379F0792}"/>
              </a:ext>
            </a:extLst>
          </p:cNvPr>
          <p:cNvGrpSpPr/>
          <p:nvPr/>
        </p:nvGrpSpPr>
        <p:grpSpPr>
          <a:xfrm>
            <a:off x="5190677" y="1112411"/>
            <a:ext cx="1810646" cy="905323"/>
            <a:chOff x="903" y="2721971"/>
            <a:chExt cx="1810646" cy="9053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EF5F62-8076-4346-A2EB-0698AE27EB71}"/>
                </a:ext>
              </a:extLst>
            </p:cNvPr>
            <p:cNvSpPr/>
            <p:nvPr/>
          </p:nvSpPr>
          <p:spPr>
            <a:xfrm>
              <a:off x="903" y="2721971"/>
              <a:ext cx="1810646" cy="90532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D5C21F-ACC3-4439-ADD4-7F09F6F032D9}"/>
                </a:ext>
              </a:extLst>
            </p:cNvPr>
            <p:cNvSpPr txBox="1"/>
            <p:nvPr/>
          </p:nvSpPr>
          <p:spPr>
            <a:xfrm>
              <a:off x="903" y="2721971"/>
              <a:ext cx="1810646" cy="905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Wrap</a:t>
              </a:r>
              <a:r>
                <a:rPr lang="en-US" sz="1700" kern="1200" dirty="0"/>
                <a:t> </a:t>
              </a:r>
            </a:p>
          </p:txBody>
        </p:sp>
      </p:grpSp>
      <p:sp>
        <p:nvSpPr>
          <p:cNvPr id="12" name="Rectangle 6">
            <a:extLst>
              <a:ext uri="{FF2B5EF4-FFF2-40B4-BE49-F238E27FC236}">
                <a16:creationId xmlns:a16="http://schemas.microsoft.com/office/drawing/2014/main" id="{D16A98D3-A403-46E7-AE8E-894F5D679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1" y="260350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PM Plan/Actual Activity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54E86A-671A-4B65-B864-13364186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54" y="2149500"/>
            <a:ext cx="11339423" cy="448265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94360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B0F9E-74D7-46EF-ACA4-97A4E83E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" y="180581"/>
            <a:ext cx="745312" cy="724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CAEB5-6BAE-44F1-B1E5-F2F9FE292298}"/>
              </a:ext>
            </a:extLst>
          </p:cNvPr>
          <p:cNvSpPr txBox="1"/>
          <p:nvPr/>
        </p:nvSpPr>
        <p:spPr>
          <a:xfrm>
            <a:off x="10869283" y="362306"/>
            <a:ext cx="10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5.4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4F302E-E37A-4045-BAD9-CA88379F0792}"/>
              </a:ext>
            </a:extLst>
          </p:cNvPr>
          <p:cNvGrpSpPr/>
          <p:nvPr/>
        </p:nvGrpSpPr>
        <p:grpSpPr>
          <a:xfrm>
            <a:off x="5190677" y="1112411"/>
            <a:ext cx="1810646" cy="905323"/>
            <a:chOff x="903" y="2721971"/>
            <a:chExt cx="1810646" cy="9053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EF5F62-8076-4346-A2EB-0698AE27EB71}"/>
                </a:ext>
              </a:extLst>
            </p:cNvPr>
            <p:cNvSpPr/>
            <p:nvPr/>
          </p:nvSpPr>
          <p:spPr>
            <a:xfrm>
              <a:off x="903" y="2721971"/>
              <a:ext cx="1810646" cy="90532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D5C21F-ACC3-4439-ADD4-7F09F6F032D9}"/>
                </a:ext>
              </a:extLst>
            </p:cNvPr>
            <p:cNvSpPr txBox="1"/>
            <p:nvPr/>
          </p:nvSpPr>
          <p:spPr>
            <a:xfrm>
              <a:off x="903" y="2721971"/>
              <a:ext cx="1810646" cy="905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Pack</a:t>
              </a:r>
              <a:r>
                <a:rPr lang="en-US" sz="1700" kern="1200" dirty="0"/>
                <a:t> </a:t>
              </a:r>
            </a:p>
          </p:txBody>
        </p:sp>
      </p:grpSp>
      <p:sp>
        <p:nvSpPr>
          <p:cNvPr id="12" name="Rectangle 6">
            <a:extLst>
              <a:ext uri="{FF2B5EF4-FFF2-40B4-BE49-F238E27FC236}">
                <a16:creationId xmlns:a16="http://schemas.microsoft.com/office/drawing/2014/main" id="{D16A98D3-A403-46E7-AE8E-894F5D679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1" y="260350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PM Plan/Actual Activity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5094A5-89D5-4EA2-8B2C-A313AD0D4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91" y="2113473"/>
            <a:ext cx="11263418" cy="42320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42208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B0F9E-74D7-46EF-ACA4-97A4E83E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" y="180581"/>
            <a:ext cx="745312" cy="724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CAEB5-6BAE-44F1-B1E5-F2F9FE292298}"/>
              </a:ext>
            </a:extLst>
          </p:cNvPr>
          <p:cNvSpPr txBox="1"/>
          <p:nvPr/>
        </p:nvSpPr>
        <p:spPr>
          <a:xfrm>
            <a:off x="10895162" y="536048"/>
            <a:ext cx="10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6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A4A3972-A5DC-4F96-BA4A-CB2CF35AA9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977051"/>
              </p:ext>
            </p:extLst>
          </p:nvPr>
        </p:nvGraphicFramePr>
        <p:xfrm>
          <a:off x="4192436" y="1362975"/>
          <a:ext cx="4002657" cy="1811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49E08400-8420-4406-BAFE-0621B803F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1" y="260350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To Do List : Plant 1</a:t>
            </a:r>
          </a:p>
        </p:txBody>
      </p:sp>
    </p:spTree>
    <p:extLst>
      <p:ext uri="{BB962C8B-B14F-4D97-AF65-F5344CB8AC3E}">
        <p14:creationId xmlns:p14="http://schemas.microsoft.com/office/powerpoint/2010/main" val="3242683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B0F9E-74D7-46EF-ACA4-97A4E83E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" y="180581"/>
            <a:ext cx="745312" cy="724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CAEB5-6BAE-44F1-B1E5-F2F9FE292298}"/>
              </a:ext>
            </a:extLst>
          </p:cNvPr>
          <p:cNvSpPr txBox="1"/>
          <p:nvPr/>
        </p:nvSpPr>
        <p:spPr>
          <a:xfrm>
            <a:off x="10895162" y="536048"/>
            <a:ext cx="10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6.1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417924-E206-49AD-8A10-CCC75D3D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1" y="260350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To Do List : Plant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698506-BF5B-4FBC-9C53-CE957991073F}"/>
              </a:ext>
            </a:extLst>
          </p:cNvPr>
          <p:cNvGrpSpPr/>
          <p:nvPr/>
        </p:nvGrpSpPr>
        <p:grpSpPr>
          <a:xfrm>
            <a:off x="5190677" y="1112411"/>
            <a:ext cx="1810646" cy="905323"/>
            <a:chOff x="903" y="2721971"/>
            <a:chExt cx="1810646" cy="9053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E06156-FBF2-4078-8400-4C54B9D27243}"/>
                </a:ext>
              </a:extLst>
            </p:cNvPr>
            <p:cNvSpPr/>
            <p:nvPr/>
          </p:nvSpPr>
          <p:spPr>
            <a:xfrm>
              <a:off x="903" y="2721971"/>
              <a:ext cx="1810646" cy="90532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97C77-AA30-4397-9206-848EEBABBF4E}"/>
                </a:ext>
              </a:extLst>
            </p:cNvPr>
            <p:cNvSpPr txBox="1"/>
            <p:nvPr/>
          </p:nvSpPr>
          <p:spPr>
            <a:xfrm>
              <a:off x="903" y="2721971"/>
              <a:ext cx="1810646" cy="905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To Do List</a:t>
              </a:r>
              <a:r>
                <a:rPr lang="en-US" sz="1700" kern="1200" dirty="0"/>
                <a:t> 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892AFA5-470F-4D31-AA1B-5CD94F9D3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78" y="2445586"/>
            <a:ext cx="11212444" cy="4152064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45E6C997-12B7-4504-9687-54C81485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6" y="1493394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Updated On : 12 June 2020</a:t>
            </a:r>
            <a:r>
              <a:rPr lang="th-TH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th-TH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(ล่าสุด)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090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B0F9E-74D7-46EF-ACA4-97A4E83E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" y="180581"/>
            <a:ext cx="745312" cy="724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CAEB5-6BAE-44F1-B1E5-F2F9FE292298}"/>
              </a:ext>
            </a:extLst>
          </p:cNvPr>
          <p:cNvSpPr txBox="1"/>
          <p:nvPr/>
        </p:nvSpPr>
        <p:spPr>
          <a:xfrm>
            <a:off x="10869283" y="362306"/>
            <a:ext cx="10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417924-E206-49AD-8A10-CCC75D3D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1" y="260350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Plant 1 Yoyo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6BE74-BDEC-4ADB-AA41-970F789C00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77" b="17122"/>
          <a:stretch/>
        </p:blipFill>
        <p:spPr>
          <a:xfrm>
            <a:off x="769114" y="1673525"/>
            <a:ext cx="106537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4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B0F9E-74D7-46EF-ACA4-97A4E83E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" y="180581"/>
            <a:ext cx="745312" cy="724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CAEB5-6BAE-44F1-B1E5-F2F9FE292298}"/>
              </a:ext>
            </a:extLst>
          </p:cNvPr>
          <p:cNvSpPr txBox="1"/>
          <p:nvPr/>
        </p:nvSpPr>
        <p:spPr>
          <a:xfrm>
            <a:off x="10869283" y="362306"/>
            <a:ext cx="10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2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417924-E206-49AD-8A10-CCC75D3D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1" y="260350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Process Flow Diagram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68D587-DDC1-4E4E-943E-062AA9EDBE45}"/>
              </a:ext>
            </a:extLst>
          </p:cNvPr>
          <p:cNvGrpSpPr/>
          <p:nvPr/>
        </p:nvGrpSpPr>
        <p:grpSpPr>
          <a:xfrm>
            <a:off x="2916753" y="1106488"/>
            <a:ext cx="6177870" cy="5601490"/>
            <a:chOff x="2916753" y="1106488"/>
            <a:chExt cx="6177870" cy="56014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4852E2-D68F-4DD8-83E0-91B28267992B}"/>
                </a:ext>
              </a:extLst>
            </p:cNvPr>
            <p:cNvSpPr txBox="1"/>
            <p:nvPr/>
          </p:nvSpPr>
          <p:spPr>
            <a:xfrm>
              <a:off x="5251593" y="1106488"/>
              <a:ext cx="1504942" cy="333424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 err="1">
                  <a:latin typeface="Browallia New" pitchFamily="34" charset="-34"/>
                  <a:cs typeface="Browallia New" pitchFamily="34" charset="-34"/>
                </a:rPr>
                <a:t>Chocotech</a:t>
              </a:r>
              <a:endParaRPr lang="en-US" sz="1400" b="1" dirty="0">
                <a:latin typeface="Browallia New" pitchFamily="34" charset="-34"/>
                <a:cs typeface="Browallia New" pitchFamily="34" charset="-34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C1A2B6-C659-4278-A788-D408980AAE9F}"/>
                </a:ext>
              </a:extLst>
            </p:cNvPr>
            <p:cNvSpPr txBox="1"/>
            <p:nvPr/>
          </p:nvSpPr>
          <p:spPr>
            <a:xfrm>
              <a:off x="5251592" y="1698574"/>
              <a:ext cx="1504942" cy="333424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Browallia New" pitchFamily="34" charset="-34"/>
                  <a:cs typeface="Browallia New" pitchFamily="34" charset="-34"/>
                </a:rPr>
                <a:t>WDS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342AB5-9917-4FA1-8767-191778130809}"/>
                </a:ext>
              </a:extLst>
            </p:cNvPr>
            <p:cNvSpPr txBox="1"/>
            <p:nvPr/>
          </p:nvSpPr>
          <p:spPr>
            <a:xfrm>
              <a:off x="2921188" y="4295125"/>
              <a:ext cx="752469" cy="333424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Browallia New" pitchFamily="34" charset="-34"/>
                  <a:cs typeface="Browallia New" pitchFamily="34" charset="-34"/>
                </a:rPr>
                <a:t>Fuji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20A13F-A5C7-4337-902F-0AEB2EAA833D}"/>
                </a:ext>
              </a:extLst>
            </p:cNvPr>
            <p:cNvSpPr txBox="1"/>
            <p:nvPr/>
          </p:nvSpPr>
          <p:spPr>
            <a:xfrm>
              <a:off x="5251591" y="4898897"/>
              <a:ext cx="1504942" cy="333424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Browallia New" pitchFamily="34" charset="-34"/>
                  <a:cs typeface="Browallia New" pitchFamily="34" charset="-34"/>
                </a:rPr>
                <a:t>Pack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8C9FFF-964C-4E84-B2C3-9B5D4078B1D7}"/>
                </a:ext>
              </a:extLst>
            </p:cNvPr>
            <p:cNvSpPr txBox="1"/>
            <p:nvPr/>
          </p:nvSpPr>
          <p:spPr>
            <a:xfrm>
              <a:off x="5251591" y="2290068"/>
              <a:ext cx="1504944" cy="333424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Browallia New" pitchFamily="34" charset="-34"/>
                  <a:cs typeface="Browallia New" pitchFamily="34" charset="-34"/>
                </a:rPr>
                <a:t>Drying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D6928F-771A-42CA-BCEF-E34F1A57FC50}"/>
                </a:ext>
              </a:extLst>
            </p:cNvPr>
            <p:cNvSpPr txBox="1"/>
            <p:nvPr/>
          </p:nvSpPr>
          <p:spPr>
            <a:xfrm>
              <a:off x="5251591" y="2881561"/>
              <a:ext cx="1504944" cy="566455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Browallia New" pitchFamily="34" charset="-34"/>
                  <a:cs typeface="Browallia New" pitchFamily="34" charset="-34"/>
                </a:rPr>
                <a:t>Oiling + Metal Detector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D92E54-251E-4F4E-8570-F4F4BD4ACF83}"/>
                </a:ext>
              </a:extLst>
            </p:cNvPr>
            <p:cNvSpPr txBox="1"/>
            <p:nvPr/>
          </p:nvSpPr>
          <p:spPr>
            <a:xfrm>
              <a:off x="5251591" y="3706085"/>
              <a:ext cx="1504942" cy="333424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Browallia New" pitchFamily="34" charset="-34"/>
                  <a:cs typeface="Browallia New" pitchFamily="34" charset="-34"/>
                </a:rPr>
                <a:t>Wrap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4AE0F0-E721-40E2-9EAC-5348C72FB45A}"/>
                </a:ext>
              </a:extLst>
            </p:cNvPr>
            <p:cNvSpPr txBox="1"/>
            <p:nvPr/>
          </p:nvSpPr>
          <p:spPr>
            <a:xfrm>
              <a:off x="5251591" y="6374554"/>
              <a:ext cx="1504944" cy="333424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Browallia New" pitchFamily="34" charset="-34"/>
                  <a:cs typeface="Browallia New" pitchFamily="34" charset="-34"/>
                </a:rPr>
                <a:t>Pack Carton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6DB372-B343-44BF-ABFE-058ED3FBCBEE}"/>
                </a:ext>
              </a:extLst>
            </p:cNvPr>
            <p:cNvSpPr txBox="1"/>
            <p:nvPr/>
          </p:nvSpPr>
          <p:spPr>
            <a:xfrm>
              <a:off x="4005381" y="4304244"/>
              <a:ext cx="752469" cy="333424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Browallia New" pitchFamily="34" charset="-34"/>
                  <a:cs typeface="Browallia New" pitchFamily="34" charset="-34"/>
                </a:rPr>
                <a:t>Fuji 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6298F61-6A44-4EE5-900E-6699315E0287}"/>
                </a:ext>
              </a:extLst>
            </p:cNvPr>
            <p:cNvSpPr txBox="1"/>
            <p:nvPr/>
          </p:nvSpPr>
          <p:spPr>
            <a:xfrm>
              <a:off x="5089574" y="4301006"/>
              <a:ext cx="752469" cy="333424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Browallia New" pitchFamily="34" charset="-34"/>
                  <a:cs typeface="Browallia New" pitchFamily="34" charset="-34"/>
                </a:rPr>
                <a:t>Fuji 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FDBE51A-D8EA-4ED6-BD18-865EF71207F7}"/>
                </a:ext>
              </a:extLst>
            </p:cNvPr>
            <p:cNvSpPr txBox="1"/>
            <p:nvPr/>
          </p:nvSpPr>
          <p:spPr>
            <a:xfrm>
              <a:off x="6173768" y="4295125"/>
              <a:ext cx="752469" cy="333424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Browallia New" pitchFamily="34" charset="-34"/>
                  <a:cs typeface="Browallia New" pitchFamily="34" charset="-34"/>
                </a:rPr>
                <a:t>Fuji 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8EC0D4-F67D-4C0C-84F7-634040225D3E}"/>
                </a:ext>
              </a:extLst>
            </p:cNvPr>
            <p:cNvSpPr txBox="1"/>
            <p:nvPr/>
          </p:nvSpPr>
          <p:spPr>
            <a:xfrm>
              <a:off x="8338901" y="4302626"/>
              <a:ext cx="752469" cy="333424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Browallia New" pitchFamily="34" charset="-34"/>
                  <a:cs typeface="Browallia New" pitchFamily="34" charset="-34"/>
                </a:rPr>
                <a:t>Fuji 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8099A9F-AEA6-41D4-A62A-2C60DD658F20}"/>
                </a:ext>
              </a:extLst>
            </p:cNvPr>
            <p:cNvSpPr txBox="1"/>
            <p:nvPr/>
          </p:nvSpPr>
          <p:spPr>
            <a:xfrm>
              <a:off x="7263494" y="4304244"/>
              <a:ext cx="752469" cy="333424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Browallia New" pitchFamily="34" charset="-34"/>
                  <a:cs typeface="Browallia New" pitchFamily="34" charset="-34"/>
                </a:rPr>
                <a:t>Fuji 5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3D284C-6C0B-42C6-8A45-5A039A834D6D}"/>
                </a:ext>
              </a:extLst>
            </p:cNvPr>
            <p:cNvSpPr txBox="1"/>
            <p:nvPr/>
          </p:nvSpPr>
          <p:spPr>
            <a:xfrm>
              <a:off x="8010430" y="5638098"/>
              <a:ext cx="1084193" cy="333209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Browallia New" pitchFamily="34" charset="-34"/>
                  <a:cs typeface="Browallia New" pitchFamily="34" charset="-34"/>
                </a:rPr>
                <a:t>Kawa No.10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9E4650-C8A0-4422-89BC-AE5C948E652F}"/>
                </a:ext>
              </a:extLst>
            </p:cNvPr>
            <p:cNvSpPr txBox="1"/>
            <p:nvPr/>
          </p:nvSpPr>
          <p:spPr>
            <a:xfrm>
              <a:off x="2922920" y="5632508"/>
              <a:ext cx="921315" cy="333209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Browallia New" pitchFamily="34" charset="-34"/>
                  <a:cs typeface="Browallia New" pitchFamily="34" charset="-34"/>
                </a:rPr>
                <a:t>Rui No.1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12D6F92-570A-4CDD-AACA-D4A1A650AC81}"/>
                </a:ext>
              </a:extLst>
            </p:cNvPr>
            <p:cNvSpPr txBox="1"/>
            <p:nvPr/>
          </p:nvSpPr>
          <p:spPr>
            <a:xfrm>
              <a:off x="4544492" y="5634808"/>
              <a:ext cx="921315" cy="333209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Browallia New" pitchFamily="34" charset="-34"/>
                  <a:cs typeface="Browallia New" pitchFamily="34" charset="-34"/>
                </a:rPr>
                <a:t>FW7 No.2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891385-9772-4EC9-80A2-FF86FD843CCC}"/>
                </a:ext>
              </a:extLst>
            </p:cNvPr>
            <p:cNvSpPr txBox="1"/>
            <p:nvPr/>
          </p:nvSpPr>
          <p:spPr>
            <a:xfrm>
              <a:off x="6542323" y="5640296"/>
              <a:ext cx="921315" cy="333209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Browallia New" pitchFamily="34" charset="-34"/>
                  <a:cs typeface="Browallia New" pitchFamily="34" charset="-34"/>
                </a:rPr>
                <a:t>FW7 No.3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0B39D2B-2D76-41B5-A561-BE9757734607}"/>
                </a:ext>
              </a:extLst>
            </p:cNvPr>
            <p:cNvSpPr/>
            <p:nvPr/>
          </p:nvSpPr>
          <p:spPr>
            <a:xfrm>
              <a:off x="2921188" y="3705684"/>
              <a:ext cx="6170182" cy="928747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38">
              <a:extLst>
                <a:ext uri="{FF2B5EF4-FFF2-40B4-BE49-F238E27FC236}">
                  <a16:creationId xmlns:a16="http://schemas.microsoft.com/office/drawing/2014/main" id="{9A4A23E6-E473-4B96-B46D-0374B14D7B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04062" y="1476296"/>
              <a:ext cx="0" cy="2129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Arrow Connector 38">
              <a:extLst>
                <a:ext uri="{FF2B5EF4-FFF2-40B4-BE49-F238E27FC236}">
                  <a16:creationId xmlns:a16="http://schemas.microsoft.com/office/drawing/2014/main" id="{4ECCFF1D-6B72-4711-A411-9886F686A2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07251" y="2049115"/>
              <a:ext cx="0" cy="2129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Arrow Connector 38">
              <a:extLst>
                <a:ext uri="{FF2B5EF4-FFF2-40B4-BE49-F238E27FC236}">
                  <a16:creationId xmlns:a16="http://schemas.microsoft.com/office/drawing/2014/main" id="{B1D22FD9-0EC5-48A7-9822-48D037551CD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04062" y="2668621"/>
              <a:ext cx="0" cy="2129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Straight Arrow Connector 38">
              <a:extLst>
                <a:ext uri="{FF2B5EF4-FFF2-40B4-BE49-F238E27FC236}">
                  <a16:creationId xmlns:a16="http://schemas.microsoft.com/office/drawing/2014/main" id="{D10745CB-0911-4736-AFCD-5C8FB61EBC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04062" y="6146078"/>
              <a:ext cx="0" cy="2129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Straight Arrow Connector 38">
              <a:extLst>
                <a:ext uri="{FF2B5EF4-FFF2-40B4-BE49-F238E27FC236}">
                  <a16:creationId xmlns:a16="http://schemas.microsoft.com/office/drawing/2014/main" id="{0D15591E-E30F-4324-B51A-859DCAF23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91307" y="4685193"/>
              <a:ext cx="0" cy="2129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Arrow Connector 38">
              <a:extLst>
                <a:ext uri="{FF2B5EF4-FFF2-40B4-BE49-F238E27FC236}">
                  <a16:creationId xmlns:a16="http://schemas.microsoft.com/office/drawing/2014/main" id="{046E4560-D71A-4449-A4C4-37D56CB5F6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94497" y="3477017"/>
              <a:ext cx="0" cy="2129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0CC265-9918-4B83-AF13-786F5956B094}"/>
                </a:ext>
              </a:extLst>
            </p:cNvPr>
            <p:cNvSpPr/>
            <p:nvPr/>
          </p:nvSpPr>
          <p:spPr>
            <a:xfrm>
              <a:off x="2916753" y="5634935"/>
              <a:ext cx="2549048" cy="327093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C2D9B01-2B42-4590-A6EB-DFC6D7674280}"/>
                </a:ext>
              </a:extLst>
            </p:cNvPr>
            <p:cNvSpPr/>
            <p:nvPr/>
          </p:nvSpPr>
          <p:spPr>
            <a:xfrm>
              <a:off x="6536961" y="5640689"/>
              <a:ext cx="2549048" cy="327093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Arrow Connector 38">
              <a:extLst>
                <a:ext uri="{FF2B5EF4-FFF2-40B4-BE49-F238E27FC236}">
                  <a16:creationId xmlns:a16="http://schemas.microsoft.com/office/drawing/2014/main" id="{978B533E-7B27-4121-B063-7B8F443A72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15524" y="5414664"/>
              <a:ext cx="0" cy="2129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Arrow Connector 38">
              <a:extLst>
                <a:ext uri="{FF2B5EF4-FFF2-40B4-BE49-F238E27FC236}">
                  <a16:creationId xmlns:a16="http://schemas.microsoft.com/office/drawing/2014/main" id="{8BBB6063-EC6C-423A-9DD2-A6C3B27648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26464" y="5406038"/>
              <a:ext cx="0" cy="2129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Arrow Connector 38">
              <a:extLst>
                <a:ext uri="{FF2B5EF4-FFF2-40B4-BE49-F238E27FC236}">
                  <a16:creationId xmlns:a16="http://schemas.microsoft.com/office/drawing/2014/main" id="{C17E085C-6059-4785-A73B-BF32090E9C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15562" y="5230640"/>
              <a:ext cx="0" cy="2129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FC0D2A9-EC9A-4288-9201-0FEB9804365C}"/>
                </a:ext>
              </a:extLst>
            </p:cNvPr>
            <p:cNvCxnSpPr/>
            <p:nvPr/>
          </p:nvCxnSpPr>
          <p:spPr>
            <a:xfrm flipV="1">
              <a:off x="4226943" y="5397412"/>
              <a:ext cx="3485072" cy="862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8">
              <a:extLst>
                <a:ext uri="{FF2B5EF4-FFF2-40B4-BE49-F238E27FC236}">
                  <a16:creationId xmlns:a16="http://schemas.microsoft.com/office/drawing/2014/main" id="{E2E4A0B9-EDDA-4676-9080-1D8AF93C9E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15526" y="5941139"/>
              <a:ext cx="0" cy="2129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6C8D94-42C4-442B-B05F-A068315CB8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26466" y="5939442"/>
              <a:ext cx="0" cy="2129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89D5015-1991-4F3B-BBD8-9E027D2BB640}"/>
                </a:ext>
              </a:extLst>
            </p:cNvPr>
            <p:cNvCxnSpPr/>
            <p:nvPr/>
          </p:nvCxnSpPr>
          <p:spPr>
            <a:xfrm flipV="1">
              <a:off x="4226945" y="6145558"/>
              <a:ext cx="3485072" cy="862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76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B0F9E-74D7-46EF-ACA4-97A4E83E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" y="180581"/>
            <a:ext cx="745312" cy="724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CAEB5-6BAE-44F1-B1E5-F2F9FE292298}"/>
              </a:ext>
            </a:extLst>
          </p:cNvPr>
          <p:cNvSpPr txBox="1"/>
          <p:nvPr/>
        </p:nvSpPr>
        <p:spPr>
          <a:xfrm>
            <a:off x="10869283" y="362306"/>
            <a:ext cx="10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3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417924-E206-49AD-8A10-CCC75D3D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1" y="260350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Production Capacity/Utilization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A4A3972-A5DC-4F96-BA4A-CB2CF35AA9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119880"/>
              </p:ext>
            </p:extLst>
          </p:nvPr>
        </p:nvGraphicFramePr>
        <p:xfrm>
          <a:off x="845388" y="1362975"/>
          <a:ext cx="10575985" cy="5063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2780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B0F9E-74D7-46EF-ACA4-97A4E83E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" y="180581"/>
            <a:ext cx="745312" cy="724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CAEB5-6BAE-44F1-B1E5-F2F9FE292298}"/>
              </a:ext>
            </a:extLst>
          </p:cNvPr>
          <p:cNvSpPr txBox="1"/>
          <p:nvPr/>
        </p:nvSpPr>
        <p:spPr>
          <a:xfrm>
            <a:off x="10869283" y="362306"/>
            <a:ext cx="10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3.1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417924-E206-49AD-8A10-CCC75D3D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1" y="260350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Production Capacity/Utilization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4F302E-E37A-4045-BAD9-CA88379F0792}"/>
              </a:ext>
            </a:extLst>
          </p:cNvPr>
          <p:cNvGrpSpPr/>
          <p:nvPr/>
        </p:nvGrpSpPr>
        <p:grpSpPr>
          <a:xfrm>
            <a:off x="5190677" y="1044343"/>
            <a:ext cx="1810646" cy="905323"/>
            <a:chOff x="903" y="2721971"/>
            <a:chExt cx="1810646" cy="9053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EF5F62-8076-4346-A2EB-0698AE27EB71}"/>
                </a:ext>
              </a:extLst>
            </p:cNvPr>
            <p:cNvSpPr/>
            <p:nvPr/>
          </p:nvSpPr>
          <p:spPr>
            <a:xfrm>
              <a:off x="903" y="2721971"/>
              <a:ext cx="1810646" cy="90532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D5C21F-ACC3-4439-ADD4-7F09F6F032D9}"/>
                </a:ext>
              </a:extLst>
            </p:cNvPr>
            <p:cNvSpPr txBox="1"/>
            <p:nvPr/>
          </p:nvSpPr>
          <p:spPr>
            <a:xfrm>
              <a:off x="903" y="2721971"/>
              <a:ext cx="1810646" cy="905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Chocotech</a:t>
              </a:r>
              <a:r>
                <a:rPr lang="en-US" sz="1700" kern="1200" dirty="0"/>
                <a:t> + WDS </a:t>
              </a: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5B34274D-2C2D-45FB-A9CD-202C6896E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59525"/>
              </p:ext>
            </p:extLst>
          </p:nvPr>
        </p:nvGraphicFramePr>
        <p:xfrm>
          <a:off x="596664" y="5386840"/>
          <a:ext cx="10998673" cy="90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136">
                  <a:extLst>
                    <a:ext uri="{9D8B030D-6E8A-4147-A177-3AD203B41FA5}">
                      <a16:colId xmlns:a16="http://schemas.microsoft.com/office/drawing/2014/main" val="3439678061"/>
                    </a:ext>
                  </a:extLst>
                </a:gridCol>
                <a:gridCol w="1215342">
                  <a:extLst>
                    <a:ext uri="{9D8B030D-6E8A-4147-A177-3AD203B41FA5}">
                      <a16:colId xmlns:a16="http://schemas.microsoft.com/office/drawing/2014/main" val="3382551136"/>
                    </a:ext>
                  </a:extLst>
                </a:gridCol>
                <a:gridCol w="2141316">
                  <a:extLst>
                    <a:ext uri="{9D8B030D-6E8A-4147-A177-3AD203B41FA5}">
                      <a16:colId xmlns:a16="http://schemas.microsoft.com/office/drawing/2014/main" val="1874972346"/>
                    </a:ext>
                  </a:extLst>
                </a:gridCol>
                <a:gridCol w="2273547">
                  <a:extLst>
                    <a:ext uri="{9D8B030D-6E8A-4147-A177-3AD203B41FA5}">
                      <a16:colId xmlns:a16="http://schemas.microsoft.com/office/drawing/2014/main" val="408456285"/>
                    </a:ext>
                  </a:extLst>
                </a:gridCol>
                <a:gridCol w="2893657">
                  <a:extLst>
                    <a:ext uri="{9D8B030D-6E8A-4147-A177-3AD203B41FA5}">
                      <a16:colId xmlns:a16="http://schemas.microsoft.com/office/drawing/2014/main" val="1302855598"/>
                    </a:ext>
                  </a:extLst>
                </a:gridCol>
                <a:gridCol w="1242675">
                  <a:extLst>
                    <a:ext uri="{9D8B030D-6E8A-4147-A177-3AD203B41FA5}">
                      <a16:colId xmlns:a16="http://schemas.microsoft.com/office/drawing/2014/main" val="368915807"/>
                    </a:ext>
                  </a:extLst>
                </a:gridCol>
              </a:tblGrid>
              <a:tr h="452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Week No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+mn-lt"/>
                        </a:rPr>
                        <a:t>Chocotech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 + WDS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Production Out Put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38209"/>
                  </a:ext>
                </a:extLst>
              </a:tr>
              <a:tr h="452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M/C Utilization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1251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E8A0D1C8-9DE6-47EE-A045-BC1FE1355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64" y="2362426"/>
            <a:ext cx="10998672" cy="2319820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A06D2CB5-2921-4171-A41F-B58B90E47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6" y="1493394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Capacity of M/C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CD72A85-8C2D-4C31-9E6F-599543CD2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31" y="4671625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Utilization of M/C</a:t>
            </a:r>
          </a:p>
        </p:txBody>
      </p:sp>
    </p:spTree>
    <p:extLst>
      <p:ext uri="{BB962C8B-B14F-4D97-AF65-F5344CB8AC3E}">
        <p14:creationId xmlns:p14="http://schemas.microsoft.com/office/powerpoint/2010/main" val="64816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B0F9E-74D7-46EF-ACA4-97A4E83E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" y="180581"/>
            <a:ext cx="745312" cy="724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CAEB5-6BAE-44F1-B1E5-F2F9FE292298}"/>
              </a:ext>
            </a:extLst>
          </p:cNvPr>
          <p:cNvSpPr txBox="1"/>
          <p:nvPr/>
        </p:nvSpPr>
        <p:spPr>
          <a:xfrm>
            <a:off x="10869283" y="362306"/>
            <a:ext cx="10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3.2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417924-E206-49AD-8A10-CCC75D3D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1" y="260350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Production Capacity/Utilization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E07A45-1AB8-40FE-990A-11FF04C03709}"/>
              </a:ext>
            </a:extLst>
          </p:cNvPr>
          <p:cNvGrpSpPr/>
          <p:nvPr/>
        </p:nvGrpSpPr>
        <p:grpSpPr>
          <a:xfrm>
            <a:off x="5190677" y="1012341"/>
            <a:ext cx="1810646" cy="905323"/>
            <a:chOff x="6573551" y="2721971"/>
            <a:chExt cx="1810646" cy="9053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1A08CF-0406-4AB4-9D17-27501EBF349E}"/>
                </a:ext>
              </a:extLst>
            </p:cNvPr>
            <p:cNvSpPr/>
            <p:nvPr/>
          </p:nvSpPr>
          <p:spPr>
            <a:xfrm>
              <a:off x="6573551" y="2721971"/>
              <a:ext cx="1810646" cy="90532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64E947-8EF5-4ED3-B138-A4B9998A2528}"/>
                </a:ext>
              </a:extLst>
            </p:cNvPr>
            <p:cNvSpPr txBox="1"/>
            <p:nvPr/>
          </p:nvSpPr>
          <p:spPr>
            <a:xfrm>
              <a:off x="6573551" y="2721971"/>
              <a:ext cx="1810646" cy="905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Dry</a:t>
              </a:r>
              <a:endParaRPr lang="en-US" sz="1700" kern="1200" dirty="0"/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E2B958-A9FF-43C5-A710-E56A6AC07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34898"/>
              </p:ext>
            </p:extLst>
          </p:nvPr>
        </p:nvGraphicFramePr>
        <p:xfrm>
          <a:off x="596663" y="5392997"/>
          <a:ext cx="10998673" cy="90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136">
                  <a:extLst>
                    <a:ext uri="{9D8B030D-6E8A-4147-A177-3AD203B41FA5}">
                      <a16:colId xmlns:a16="http://schemas.microsoft.com/office/drawing/2014/main" val="3439678061"/>
                    </a:ext>
                  </a:extLst>
                </a:gridCol>
                <a:gridCol w="1215342">
                  <a:extLst>
                    <a:ext uri="{9D8B030D-6E8A-4147-A177-3AD203B41FA5}">
                      <a16:colId xmlns:a16="http://schemas.microsoft.com/office/drawing/2014/main" val="3382551136"/>
                    </a:ext>
                  </a:extLst>
                </a:gridCol>
                <a:gridCol w="2141316">
                  <a:extLst>
                    <a:ext uri="{9D8B030D-6E8A-4147-A177-3AD203B41FA5}">
                      <a16:colId xmlns:a16="http://schemas.microsoft.com/office/drawing/2014/main" val="1874972346"/>
                    </a:ext>
                  </a:extLst>
                </a:gridCol>
                <a:gridCol w="2273547">
                  <a:extLst>
                    <a:ext uri="{9D8B030D-6E8A-4147-A177-3AD203B41FA5}">
                      <a16:colId xmlns:a16="http://schemas.microsoft.com/office/drawing/2014/main" val="408456285"/>
                    </a:ext>
                  </a:extLst>
                </a:gridCol>
                <a:gridCol w="2893657">
                  <a:extLst>
                    <a:ext uri="{9D8B030D-6E8A-4147-A177-3AD203B41FA5}">
                      <a16:colId xmlns:a16="http://schemas.microsoft.com/office/drawing/2014/main" val="1302855598"/>
                    </a:ext>
                  </a:extLst>
                </a:gridCol>
                <a:gridCol w="1242675">
                  <a:extLst>
                    <a:ext uri="{9D8B030D-6E8A-4147-A177-3AD203B41FA5}">
                      <a16:colId xmlns:a16="http://schemas.microsoft.com/office/drawing/2014/main" val="368915807"/>
                    </a:ext>
                  </a:extLst>
                </a:gridCol>
              </a:tblGrid>
              <a:tr h="452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Week No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Dry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Production Out Put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38209"/>
                  </a:ext>
                </a:extLst>
              </a:tr>
              <a:tr h="452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M/C Utilization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12511"/>
                  </a:ext>
                </a:extLst>
              </a:tr>
            </a:tbl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A573DD32-E95E-40D6-B3E5-6D7864F70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6" y="1493394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Capacity of M/C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CC9B72B-F572-4CB9-803D-69BC0CCF4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31" y="4671625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Utilization of M/C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4D04C-DD90-41C9-9578-D9A65A5C3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67" y="2277524"/>
            <a:ext cx="6143445" cy="12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1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B0F9E-74D7-46EF-ACA4-97A4E83E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" y="180581"/>
            <a:ext cx="745312" cy="724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CAEB5-6BAE-44F1-B1E5-F2F9FE292298}"/>
              </a:ext>
            </a:extLst>
          </p:cNvPr>
          <p:cNvSpPr txBox="1"/>
          <p:nvPr/>
        </p:nvSpPr>
        <p:spPr>
          <a:xfrm>
            <a:off x="10869283" y="362306"/>
            <a:ext cx="10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3.3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417924-E206-49AD-8A10-CCC75D3D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1" y="260350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Production Capacity/Utilization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E07A45-1AB8-40FE-990A-11FF04C03709}"/>
              </a:ext>
            </a:extLst>
          </p:cNvPr>
          <p:cNvGrpSpPr/>
          <p:nvPr/>
        </p:nvGrpSpPr>
        <p:grpSpPr>
          <a:xfrm>
            <a:off x="5190677" y="1012341"/>
            <a:ext cx="1810646" cy="905323"/>
            <a:chOff x="6573551" y="2721971"/>
            <a:chExt cx="1810646" cy="9053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1A08CF-0406-4AB4-9D17-27501EBF349E}"/>
                </a:ext>
              </a:extLst>
            </p:cNvPr>
            <p:cNvSpPr/>
            <p:nvPr/>
          </p:nvSpPr>
          <p:spPr>
            <a:xfrm>
              <a:off x="6573551" y="2721971"/>
              <a:ext cx="1810646" cy="90532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64E947-8EF5-4ED3-B138-A4B9998A2528}"/>
                </a:ext>
              </a:extLst>
            </p:cNvPr>
            <p:cNvSpPr txBox="1"/>
            <p:nvPr/>
          </p:nvSpPr>
          <p:spPr>
            <a:xfrm>
              <a:off x="6573551" y="2721971"/>
              <a:ext cx="1810646" cy="905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Wrap</a:t>
              </a: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E2B958-A9FF-43C5-A710-E56A6AC07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245719"/>
              </p:ext>
            </p:extLst>
          </p:nvPr>
        </p:nvGraphicFramePr>
        <p:xfrm>
          <a:off x="596663" y="5392997"/>
          <a:ext cx="10998673" cy="90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136">
                  <a:extLst>
                    <a:ext uri="{9D8B030D-6E8A-4147-A177-3AD203B41FA5}">
                      <a16:colId xmlns:a16="http://schemas.microsoft.com/office/drawing/2014/main" val="3439678061"/>
                    </a:ext>
                  </a:extLst>
                </a:gridCol>
                <a:gridCol w="1215342">
                  <a:extLst>
                    <a:ext uri="{9D8B030D-6E8A-4147-A177-3AD203B41FA5}">
                      <a16:colId xmlns:a16="http://schemas.microsoft.com/office/drawing/2014/main" val="3382551136"/>
                    </a:ext>
                  </a:extLst>
                </a:gridCol>
                <a:gridCol w="2141316">
                  <a:extLst>
                    <a:ext uri="{9D8B030D-6E8A-4147-A177-3AD203B41FA5}">
                      <a16:colId xmlns:a16="http://schemas.microsoft.com/office/drawing/2014/main" val="1874972346"/>
                    </a:ext>
                  </a:extLst>
                </a:gridCol>
                <a:gridCol w="2273547">
                  <a:extLst>
                    <a:ext uri="{9D8B030D-6E8A-4147-A177-3AD203B41FA5}">
                      <a16:colId xmlns:a16="http://schemas.microsoft.com/office/drawing/2014/main" val="408456285"/>
                    </a:ext>
                  </a:extLst>
                </a:gridCol>
                <a:gridCol w="2893657">
                  <a:extLst>
                    <a:ext uri="{9D8B030D-6E8A-4147-A177-3AD203B41FA5}">
                      <a16:colId xmlns:a16="http://schemas.microsoft.com/office/drawing/2014/main" val="1302855598"/>
                    </a:ext>
                  </a:extLst>
                </a:gridCol>
                <a:gridCol w="1242675">
                  <a:extLst>
                    <a:ext uri="{9D8B030D-6E8A-4147-A177-3AD203B41FA5}">
                      <a16:colId xmlns:a16="http://schemas.microsoft.com/office/drawing/2014/main" val="368915807"/>
                    </a:ext>
                  </a:extLst>
                </a:gridCol>
              </a:tblGrid>
              <a:tr h="452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Week No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Fuji No. 1 - 6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Production Out Put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38209"/>
                  </a:ext>
                </a:extLst>
              </a:tr>
              <a:tr h="4526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M/C Utilization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12511"/>
                  </a:ext>
                </a:extLst>
              </a:tr>
            </a:tbl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A573DD32-E95E-40D6-B3E5-6D7864F70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6" y="1493394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Capacity of M/C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CC9B72B-F572-4CB9-803D-69BC0CCF4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31" y="4671625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Utilization of M/C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A5739-2908-4782-ABD5-38ADE8AB8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63" y="2254931"/>
            <a:ext cx="10998674" cy="15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B0F9E-74D7-46EF-ACA4-97A4E83E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" y="180581"/>
            <a:ext cx="745312" cy="724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CAEB5-6BAE-44F1-B1E5-F2F9FE292298}"/>
              </a:ext>
            </a:extLst>
          </p:cNvPr>
          <p:cNvSpPr txBox="1"/>
          <p:nvPr/>
        </p:nvSpPr>
        <p:spPr>
          <a:xfrm>
            <a:off x="10869283" y="362306"/>
            <a:ext cx="10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3.4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417924-E206-49AD-8A10-CCC75D3D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1" y="260350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Production Capacity/Utilization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0784B2-92B5-421E-AD9A-78225A1F22C9}"/>
              </a:ext>
            </a:extLst>
          </p:cNvPr>
          <p:cNvGrpSpPr/>
          <p:nvPr/>
        </p:nvGrpSpPr>
        <p:grpSpPr>
          <a:xfrm>
            <a:off x="5190677" y="989223"/>
            <a:ext cx="1810646" cy="971823"/>
            <a:chOff x="8764434" y="2721971"/>
            <a:chExt cx="1810646" cy="97182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D2EF86-6D3B-4B56-980A-DF3F04FCA26B}"/>
                </a:ext>
              </a:extLst>
            </p:cNvPr>
            <p:cNvSpPr/>
            <p:nvPr/>
          </p:nvSpPr>
          <p:spPr>
            <a:xfrm>
              <a:off x="8764434" y="2721971"/>
              <a:ext cx="1810646" cy="90532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8C3545-A207-43D5-8053-A34CB6E7B160}"/>
                </a:ext>
              </a:extLst>
            </p:cNvPr>
            <p:cNvSpPr txBox="1"/>
            <p:nvPr/>
          </p:nvSpPr>
          <p:spPr>
            <a:xfrm>
              <a:off x="8764434" y="2788471"/>
              <a:ext cx="1810646" cy="905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Pack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C6F8AB9-CF0C-407A-AB50-96D43D0BD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868943"/>
              </p:ext>
            </p:extLst>
          </p:nvPr>
        </p:nvGraphicFramePr>
        <p:xfrm>
          <a:off x="608336" y="5364605"/>
          <a:ext cx="11129338" cy="95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774">
                  <a:extLst>
                    <a:ext uri="{9D8B030D-6E8A-4147-A177-3AD203B41FA5}">
                      <a16:colId xmlns:a16="http://schemas.microsoft.com/office/drawing/2014/main" val="3439678061"/>
                    </a:ext>
                  </a:extLst>
                </a:gridCol>
                <a:gridCol w="1229780">
                  <a:extLst>
                    <a:ext uri="{9D8B030D-6E8A-4147-A177-3AD203B41FA5}">
                      <a16:colId xmlns:a16="http://schemas.microsoft.com/office/drawing/2014/main" val="3382551136"/>
                    </a:ext>
                  </a:extLst>
                </a:gridCol>
                <a:gridCol w="2166755">
                  <a:extLst>
                    <a:ext uri="{9D8B030D-6E8A-4147-A177-3AD203B41FA5}">
                      <a16:colId xmlns:a16="http://schemas.microsoft.com/office/drawing/2014/main" val="1874972346"/>
                    </a:ext>
                  </a:extLst>
                </a:gridCol>
                <a:gridCol w="2300557">
                  <a:extLst>
                    <a:ext uri="{9D8B030D-6E8A-4147-A177-3AD203B41FA5}">
                      <a16:colId xmlns:a16="http://schemas.microsoft.com/office/drawing/2014/main" val="408456285"/>
                    </a:ext>
                  </a:extLst>
                </a:gridCol>
                <a:gridCol w="2928034">
                  <a:extLst>
                    <a:ext uri="{9D8B030D-6E8A-4147-A177-3AD203B41FA5}">
                      <a16:colId xmlns:a16="http://schemas.microsoft.com/office/drawing/2014/main" val="1302855598"/>
                    </a:ext>
                  </a:extLst>
                </a:gridCol>
                <a:gridCol w="1257438">
                  <a:extLst>
                    <a:ext uri="{9D8B030D-6E8A-4147-A177-3AD203B41FA5}">
                      <a16:colId xmlns:a16="http://schemas.microsoft.com/office/drawing/2014/main" val="368915807"/>
                    </a:ext>
                  </a:extLst>
                </a:gridCol>
              </a:tblGrid>
              <a:tr h="4784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Week No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 Pack M/C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Production Out Put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38209"/>
                  </a:ext>
                </a:extLst>
              </a:tr>
              <a:tr h="4784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M/C Utilization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12511"/>
                  </a:ext>
                </a:extLst>
              </a:tr>
            </a:tbl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F5DE04E6-D5B4-47A9-A47F-2C71A1D65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6" y="1493394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Capacity of M/C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B17F300-E6D9-4522-B7C8-7346F45A4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31" y="4671625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Utilization of M/C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0B5A10-3DF7-44FD-9334-8FFB43B86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24" y="2333445"/>
            <a:ext cx="11283351" cy="21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1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B0F9E-74D7-46EF-ACA4-97A4E83E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" y="180581"/>
            <a:ext cx="745312" cy="724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CAEB5-6BAE-44F1-B1E5-F2F9FE292298}"/>
              </a:ext>
            </a:extLst>
          </p:cNvPr>
          <p:cNvSpPr txBox="1"/>
          <p:nvPr/>
        </p:nvSpPr>
        <p:spPr>
          <a:xfrm>
            <a:off x="10869283" y="362306"/>
            <a:ext cx="10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4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417924-E206-49AD-8A10-CCC75D3D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1" y="260350"/>
            <a:ext cx="5218113" cy="8461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Plant Performance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A4A3972-A5DC-4F96-BA4A-CB2CF35AA9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194174"/>
              </p:ext>
            </p:extLst>
          </p:nvPr>
        </p:nvGraphicFramePr>
        <p:xfrm>
          <a:off x="845388" y="1362975"/>
          <a:ext cx="10575985" cy="5063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652469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LINECOLOR" val="NO VALUE"/>
  <p:tag name="PLACEHOLDERSIZE" val="NO VALUE"/>
  <p:tag name="SOURCE" val="NO VALUE"/>
  <p:tag name="TYPE" val="SectionTitle"/>
  <p:tag name="SUBOBJECTID" val="PgTitlesSecTitle"/>
  <p:tag name="OBJECTID" val="PgTitles"/>
  <p:tag name="LEFT" val="226.8"/>
  <p:tag name="TOP" val="57.6"/>
  <p:tag name="HEIGHT" val="21.6"/>
  <p:tag name="WIDTH" val="522"/>
  <p:tag name="FILLFORECOLOR" val="Page SecTitle Fill"/>
  <p:tag name="FONTCOLOR" val="Page SecTitle Font"/>
  <p:tag name="DEVICE" val="Canon Colorpass 100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341</Words>
  <Application>Microsoft Office PowerPoint</Application>
  <PresentationFormat>Widescreen</PresentationFormat>
  <Paragraphs>142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Browallia New</vt:lpstr>
      <vt:lpstr>Calibri</vt:lpstr>
      <vt:lpstr>Calibri Light</vt:lpstr>
      <vt:lpstr>Office Theme</vt:lpstr>
      <vt:lpstr>D:\Work UFC บางพลี\Data Seri\Project imformation System\Yoyo Plant 1\Template Data.xlsx!Chocotech2!R3C1:R20C4</vt:lpstr>
      <vt:lpstr>D:\Work UFC บางพลี\Data Seri\Project imformation System\Yoyo Plant 1\Template Data.xlsx!Wrap2!R3C1:R19C4</vt:lpstr>
      <vt:lpstr>D:\Work UFC บางพลี\Data Seri\Project imformation System\Yoyo Plant 1\Template Data.xlsx!Pack2!R3C1:R22C4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Factory_04</dc:creator>
  <cp:lastModifiedBy>Factory_04</cp:lastModifiedBy>
  <cp:revision>46</cp:revision>
  <cp:lastPrinted>2020-06-15T01:39:13Z</cp:lastPrinted>
  <dcterms:created xsi:type="dcterms:W3CDTF">2020-06-12T02:24:26Z</dcterms:created>
  <dcterms:modified xsi:type="dcterms:W3CDTF">2020-06-15T07:02:06Z</dcterms:modified>
</cp:coreProperties>
</file>