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9"/>
    <p:restoredTop sz="94485"/>
  </p:normalViewPr>
  <p:slideViewPr>
    <p:cSldViewPr snapToGrid="0" snapToObjects="1">
      <p:cViewPr>
        <p:scale>
          <a:sx n="120" d="100"/>
          <a:sy n="120" d="100"/>
        </p:scale>
        <p:origin x="17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59BE-C454-6544-BA25-E07C52F38014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4FD1-74E8-FB44-8AB9-416153F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59BE-C454-6544-BA25-E07C52F38014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4FD1-74E8-FB44-8AB9-416153F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7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59BE-C454-6544-BA25-E07C52F38014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4FD1-74E8-FB44-8AB9-416153F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59BE-C454-6544-BA25-E07C52F38014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4FD1-74E8-FB44-8AB9-416153F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59BE-C454-6544-BA25-E07C52F38014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4FD1-74E8-FB44-8AB9-416153F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59BE-C454-6544-BA25-E07C52F38014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4FD1-74E8-FB44-8AB9-416153F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3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59BE-C454-6544-BA25-E07C52F38014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4FD1-74E8-FB44-8AB9-416153F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59BE-C454-6544-BA25-E07C52F38014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4FD1-74E8-FB44-8AB9-416153F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8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59BE-C454-6544-BA25-E07C52F38014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4FD1-74E8-FB44-8AB9-416153F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59BE-C454-6544-BA25-E07C52F38014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4FD1-74E8-FB44-8AB9-416153F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7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59BE-C454-6544-BA25-E07C52F38014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4FD1-74E8-FB44-8AB9-416153F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3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59BE-C454-6544-BA25-E07C52F38014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4FD1-74E8-FB44-8AB9-416153F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5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060863" y="484297"/>
            <a:ext cx="5168202" cy="5852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533400"/>
            <a:ext cx="5168202" cy="5852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855" y="622997"/>
            <a:ext cx="4622241" cy="823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Climbing Route </a:t>
            </a:r>
            <a:r>
              <a:rPr lang="en-US" sz="2400" b="1" dirty="0" smtClean="0">
                <a:solidFill>
                  <a:schemeClr val="tx1"/>
                </a:solidFill>
              </a:rPr>
              <a:t>Recommender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7695"/>
              </p:ext>
            </p:extLst>
          </p:nvPr>
        </p:nvGraphicFramePr>
        <p:xfrm>
          <a:off x="731855" y="1536559"/>
          <a:ext cx="4935416" cy="44087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7708"/>
                <a:gridCol w="2467708"/>
              </a:tblGrid>
              <a:tr h="768839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</a:tr>
              <a:tr h="6640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93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Grade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88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No. Pitches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88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Location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88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Keywords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085256" y="1738648"/>
            <a:ext cx="3391717" cy="354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56446511213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5255" y="2450121"/>
            <a:ext cx="3391717" cy="354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Trad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5254" y="3079185"/>
            <a:ext cx="1091579" cy="37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2517" y="3089644"/>
            <a:ext cx="1091579" cy="371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33029" y="3090677"/>
            <a:ext cx="773292" cy="371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6884" y="3860495"/>
            <a:ext cx="1315933" cy="371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Single-pitch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93681" y="3880958"/>
            <a:ext cx="1029251" cy="371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Multi-pitch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59721" y="3956041"/>
            <a:ext cx="156502" cy="191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37356" y="3970758"/>
            <a:ext cx="168321" cy="191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85254" y="4591696"/>
            <a:ext cx="3391717" cy="354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California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17096" y="5187495"/>
            <a:ext cx="1315933" cy="371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US" sz="1400" smtClean="0">
                <a:solidFill>
                  <a:schemeClr val="tx1"/>
                </a:solidFill>
              </a:rPr>
              <a:t>cary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59721" y="5271549"/>
            <a:ext cx="156502" cy="191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17096" y="5526211"/>
            <a:ext cx="1315933" cy="371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Stiff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59721" y="5610265"/>
            <a:ext cx="156502" cy="191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74469" y="5197954"/>
            <a:ext cx="1315933" cy="371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17094" y="5282008"/>
            <a:ext cx="156502" cy="191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74469" y="5539878"/>
            <a:ext cx="1315933" cy="371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Steep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17094" y="5623932"/>
            <a:ext cx="156502" cy="191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31842" y="5189805"/>
            <a:ext cx="1315933" cy="371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Crimpy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74467" y="5273859"/>
            <a:ext cx="156502" cy="191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54097" y="5534131"/>
            <a:ext cx="1315933" cy="371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Adventure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76080" y="5610265"/>
            <a:ext cx="156502" cy="191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14592"/>
              </p:ext>
            </p:extLst>
          </p:nvPr>
        </p:nvGraphicFramePr>
        <p:xfrm>
          <a:off x="6067178" y="1536559"/>
          <a:ext cx="5161888" cy="484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5826"/>
                <a:gridCol w="1295354"/>
                <a:gridCol w="1295354"/>
                <a:gridCol w="1295354"/>
              </a:tblGrid>
              <a:tr h="37300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Grade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Keywords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Estimated Stars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Line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 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Nose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 C2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Adventure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Igor unchained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Scary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Line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 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Nose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 C2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Adventure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Igor unchained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Scary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Line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 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Nose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 C2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Adventure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Igor unchained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Scary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Line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 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Nose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 C2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Adventure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Igor unchained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Scary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6587471" y="622997"/>
            <a:ext cx="4622241" cy="823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Recommended </a:t>
            </a:r>
            <a:r>
              <a:rPr lang="en-US" sz="2400" b="1" dirty="0" err="1" smtClean="0">
                <a:solidFill>
                  <a:schemeClr val="tx1"/>
                </a:solidFill>
              </a:rPr>
              <a:t>Trad</a:t>
            </a:r>
            <a:r>
              <a:rPr lang="en-US" sz="2400" b="1" dirty="0" smtClean="0">
                <a:solidFill>
                  <a:schemeClr val="tx1"/>
                </a:solidFill>
              </a:rPr>
              <a:t> Routes for you in California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10129276" y="2004873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10129276" y="2373793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10129276" y="2742713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/>
          <p:cNvSpPr/>
          <p:nvPr/>
        </p:nvSpPr>
        <p:spPr>
          <a:xfrm>
            <a:off x="10129276" y="3111633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10129276" y="3480553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10129276" y="3849473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0129276" y="4218393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5-Point Star 67"/>
          <p:cNvSpPr/>
          <p:nvPr/>
        </p:nvSpPr>
        <p:spPr>
          <a:xfrm>
            <a:off x="10129276" y="4587313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5-Point Star 71"/>
          <p:cNvSpPr/>
          <p:nvPr/>
        </p:nvSpPr>
        <p:spPr>
          <a:xfrm>
            <a:off x="10129276" y="4956233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10129276" y="5325153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10129276" y="5694073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0129276" y="6062990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356105" y="201904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5-Point Star 88"/>
          <p:cNvSpPr/>
          <p:nvPr/>
        </p:nvSpPr>
        <p:spPr>
          <a:xfrm>
            <a:off x="10356105" y="238796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5-Point Star 89"/>
          <p:cNvSpPr/>
          <p:nvPr/>
        </p:nvSpPr>
        <p:spPr>
          <a:xfrm>
            <a:off x="10356105" y="275688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5-Point Star 90"/>
          <p:cNvSpPr/>
          <p:nvPr/>
        </p:nvSpPr>
        <p:spPr>
          <a:xfrm>
            <a:off x="10356105" y="312580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5-Point Star 91"/>
          <p:cNvSpPr/>
          <p:nvPr/>
        </p:nvSpPr>
        <p:spPr>
          <a:xfrm>
            <a:off x="10356105" y="349472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5-Point Star 92"/>
          <p:cNvSpPr/>
          <p:nvPr/>
        </p:nvSpPr>
        <p:spPr>
          <a:xfrm>
            <a:off x="10356105" y="386364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5-Point Star 93"/>
          <p:cNvSpPr/>
          <p:nvPr/>
        </p:nvSpPr>
        <p:spPr>
          <a:xfrm>
            <a:off x="10356105" y="423256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5-Point Star 94"/>
          <p:cNvSpPr/>
          <p:nvPr/>
        </p:nvSpPr>
        <p:spPr>
          <a:xfrm>
            <a:off x="10356105" y="460148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5-Point Star 95"/>
          <p:cNvSpPr/>
          <p:nvPr/>
        </p:nvSpPr>
        <p:spPr>
          <a:xfrm>
            <a:off x="10356105" y="497040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5-Point Star 96"/>
          <p:cNvSpPr/>
          <p:nvPr/>
        </p:nvSpPr>
        <p:spPr>
          <a:xfrm>
            <a:off x="10356105" y="533932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5-Point Star 97"/>
          <p:cNvSpPr/>
          <p:nvPr/>
        </p:nvSpPr>
        <p:spPr>
          <a:xfrm>
            <a:off x="10356105" y="570824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0356105" y="6077166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0582933" y="2011956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5-Point Star 100"/>
          <p:cNvSpPr/>
          <p:nvPr/>
        </p:nvSpPr>
        <p:spPr>
          <a:xfrm>
            <a:off x="10582933" y="2380876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5-Point Star 101"/>
          <p:cNvSpPr/>
          <p:nvPr/>
        </p:nvSpPr>
        <p:spPr>
          <a:xfrm>
            <a:off x="10582933" y="2749796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5-Point Star 102"/>
          <p:cNvSpPr/>
          <p:nvPr/>
        </p:nvSpPr>
        <p:spPr>
          <a:xfrm>
            <a:off x="10582933" y="3118716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5-Point Star 103"/>
          <p:cNvSpPr/>
          <p:nvPr/>
        </p:nvSpPr>
        <p:spPr>
          <a:xfrm>
            <a:off x="10582933" y="3487636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5-Point Star 104"/>
          <p:cNvSpPr/>
          <p:nvPr/>
        </p:nvSpPr>
        <p:spPr>
          <a:xfrm>
            <a:off x="10582933" y="3856556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/>
          <p:cNvSpPr/>
          <p:nvPr/>
        </p:nvSpPr>
        <p:spPr>
          <a:xfrm>
            <a:off x="10582933" y="4225476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5-Point Star 106"/>
          <p:cNvSpPr/>
          <p:nvPr/>
        </p:nvSpPr>
        <p:spPr>
          <a:xfrm>
            <a:off x="10582933" y="4594396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5-Point Star 107"/>
          <p:cNvSpPr/>
          <p:nvPr/>
        </p:nvSpPr>
        <p:spPr>
          <a:xfrm>
            <a:off x="10582933" y="4963316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5-Point Star 108"/>
          <p:cNvSpPr/>
          <p:nvPr/>
        </p:nvSpPr>
        <p:spPr>
          <a:xfrm>
            <a:off x="10582933" y="5332236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5-Point Star 109"/>
          <p:cNvSpPr/>
          <p:nvPr/>
        </p:nvSpPr>
        <p:spPr>
          <a:xfrm>
            <a:off x="10582933" y="5701156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5-Point Star 110"/>
          <p:cNvSpPr/>
          <p:nvPr/>
        </p:nvSpPr>
        <p:spPr>
          <a:xfrm>
            <a:off x="10582933" y="6070073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5-Point Star 111"/>
          <p:cNvSpPr/>
          <p:nvPr/>
        </p:nvSpPr>
        <p:spPr>
          <a:xfrm>
            <a:off x="10809761" y="202612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5-Point Star 112"/>
          <p:cNvSpPr/>
          <p:nvPr/>
        </p:nvSpPr>
        <p:spPr>
          <a:xfrm>
            <a:off x="10809761" y="239504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5-Point Star 113"/>
          <p:cNvSpPr/>
          <p:nvPr/>
        </p:nvSpPr>
        <p:spPr>
          <a:xfrm>
            <a:off x="10809761" y="276396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5-Point Star 114"/>
          <p:cNvSpPr/>
          <p:nvPr/>
        </p:nvSpPr>
        <p:spPr>
          <a:xfrm>
            <a:off x="10809761" y="313288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5-Point Star 115"/>
          <p:cNvSpPr/>
          <p:nvPr/>
        </p:nvSpPr>
        <p:spPr>
          <a:xfrm>
            <a:off x="10809761" y="350180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5-Point Star 116"/>
          <p:cNvSpPr/>
          <p:nvPr/>
        </p:nvSpPr>
        <p:spPr>
          <a:xfrm>
            <a:off x="10809761" y="387072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5-Point Star 117"/>
          <p:cNvSpPr/>
          <p:nvPr/>
        </p:nvSpPr>
        <p:spPr>
          <a:xfrm>
            <a:off x="10809761" y="423964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5-Point Star 118"/>
          <p:cNvSpPr/>
          <p:nvPr/>
        </p:nvSpPr>
        <p:spPr>
          <a:xfrm>
            <a:off x="10809761" y="460856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5-Point Star 119"/>
          <p:cNvSpPr/>
          <p:nvPr/>
        </p:nvSpPr>
        <p:spPr>
          <a:xfrm>
            <a:off x="10809761" y="497748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5-Point Star 120"/>
          <p:cNvSpPr/>
          <p:nvPr/>
        </p:nvSpPr>
        <p:spPr>
          <a:xfrm>
            <a:off x="10809761" y="534640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10809761" y="5715329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5-Point Star 122"/>
          <p:cNvSpPr/>
          <p:nvPr/>
        </p:nvSpPr>
        <p:spPr>
          <a:xfrm>
            <a:off x="10809761" y="6084246"/>
            <a:ext cx="148856" cy="15634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Pentagon 123"/>
          <p:cNvSpPr/>
          <p:nvPr/>
        </p:nvSpPr>
        <p:spPr>
          <a:xfrm>
            <a:off x="-2201565" y="2942252"/>
            <a:ext cx="2620245" cy="6448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 we have this box change dynamically based on type? Boulders are graded </a:t>
            </a:r>
            <a:r>
              <a:rPr lang="en-US" sz="1400" dirty="0" err="1" smtClean="0"/>
              <a:t>diffently</a:t>
            </a:r>
            <a:endParaRPr lang="en-US" sz="1400" dirty="0"/>
          </a:p>
        </p:txBody>
      </p:sp>
      <p:sp>
        <p:nvSpPr>
          <p:cNvPr id="125" name="Pentagon 124"/>
          <p:cNvSpPr/>
          <p:nvPr/>
        </p:nvSpPr>
        <p:spPr>
          <a:xfrm>
            <a:off x="-2201565" y="5271549"/>
            <a:ext cx="2620245" cy="6448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Keyword concept is TBD, and won’t </a:t>
            </a:r>
            <a:r>
              <a:rPr lang="en-US" sz="1400" smtClean="0"/>
              <a:t>be these words</a:t>
            </a:r>
            <a:endParaRPr lang="en-US" sz="1400" dirty="0"/>
          </a:p>
        </p:txBody>
      </p:sp>
      <p:sp>
        <p:nvSpPr>
          <p:cNvPr id="126" name="Pentagon 125"/>
          <p:cNvSpPr/>
          <p:nvPr/>
        </p:nvSpPr>
        <p:spPr>
          <a:xfrm>
            <a:off x="-2201565" y="4446303"/>
            <a:ext cx="2620245" cy="6448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Might be able to do more granular filtering than this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1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124</Words>
  <Application>Microsoft Macintosh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Brochard</dc:creator>
  <cp:lastModifiedBy>Colin Brochard</cp:lastModifiedBy>
  <cp:revision>10</cp:revision>
  <dcterms:created xsi:type="dcterms:W3CDTF">2018-04-23T21:11:52Z</dcterms:created>
  <dcterms:modified xsi:type="dcterms:W3CDTF">2018-04-23T22:40:37Z</dcterms:modified>
</cp:coreProperties>
</file>