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C802-62B3-4906-A55C-974D60EA041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A26F-29A1-47F8-B9A9-214AAB4C1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4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C802-62B3-4906-A55C-974D60EA041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A26F-29A1-47F8-B9A9-214AAB4C1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07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C802-62B3-4906-A55C-974D60EA041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A26F-29A1-47F8-B9A9-214AAB4C1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67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C802-62B3-4906-A55C-974D60EA041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A26F-29A1-47F8-B9A9-214AAB4C1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8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C802-62B3-4906-A55C-974D60EA041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A26F-29A1-47F8-B9A9-214AAB4C1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5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C802-62B3-4906-A55C-974D60EA041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A26F-29A1-47F8-B9A9-214AAB4C1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2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C802-62B3-4906-A55C-974D60EA041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A26F-29A1-47F8-B9A9-214AAB4C1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4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C802-62B3-4906-A55C-974D60EA041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A26F-29A1-47F8-B9A9-214AAB4C1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C802-62B3-4906-A55C-974D60EA041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A26F-29A1-47F8-B9A9-214AAB4C1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2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C802-62B3-4906-A55C-974D60EA041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A26F-29A1-47F8-B9A9-214AAB4C1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45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C802-62B3-4906-A55C-974D60EA041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A26F-29A1-47F8-B9A9-214AAB4C1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9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1C802-62B3-4906-A55C-974D60EA041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BA26F-29A1-47F8-B9A9-214AAB4C1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038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AC232-19EE-71D0-0D9C-333EF965A7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Amazon Data Analysis</a:t>
            </a:r>
            <a:b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905DA-DCF4-239F-25E8-C9670E3E6E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13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987C9-C000-C5EA-636D-90C3F2A80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C82AF-3989-026F-E33E-E8FCA5560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Appliances drive the highest revenue &amp; engagement.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discounting is critical for sales.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reviews significantly influence buying decisions.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Summary infographic or key metrics highlight.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526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8C767-B1CF-2A3C-ECBA-7666B692D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91202-3644-7718-2135-4D2A3F2B5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metrics covered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Actual Price, Discount Price, Ratings, Customer Preferences.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analyzed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Appliances, Home &amp; Kitchen, Grocery &amp; Gourmet Foods.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Icon-based representation of the categories (e.g., appliance icon, kitchen icon, grocery icon)</a:t>
            </a:r>
          </a:p>
        </p:txBody>
      </p:sp>
    </p:spTree>
    <p:extLst>
      <p:ext uri="{BB962C8B-B14F-4D97-AF65-F5344CB8AC3E}">
        <p14:creationId xmlns:p14="http://schemas.microsoft.com/office/powerpoint/2010/main" val="206702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3B744-0126-F289-FFC3-A239D5092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Pricing &amp; Discount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F10FB-4628-8E02-0290-8D87B32BE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 Value: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23.38M.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Discount Value: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17.22M.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Discount: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73.7%.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discounts drive customer engagement and sales.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Bar chart comparing actual price vs. discount price across categories.</a:t>
            </a:r>
          </a:p>
        </p:txBody>
      </p:sp>
    </p:spTree>
    <p:extLst>
      <p:ext uri="{BB962C8B-B14F-4D97-AF65-F5344CB8AC3E}">
        <p14:creationId xmlns:p14="http://schemas.microsoft.com/office/powerpoint/2010/main" val="96074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C92DF-884B-229D-F87E-A396BAF2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Ratings &amp; Reviews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9C486-41B0-AC7D-AB2B-FECCE69D8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Ratings: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11.58M.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of Reviews: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0.04M.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Rated Categories: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&amp; Kitchen.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Rated  Categories: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Grocery &amp; Gourmet Foods.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 chart showing distribution of ratings across categories.</a:t>
            </a:r>
          </a:p>
        </p:txBody>
      </p:sp>
    </p:spTree>
    <p:extLst>
      <p:ext uri="{BB962C8B-B14F-4D97-AF65-F5344CB8AC3E}">
        <p14:creationId xmlns:p14="http://schemas.microsoft.com/office/powerpoint/2010/main" val="1171152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C1377-0BE0-296F-1A37-AB20CE0AA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Category-wise Performance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D0664E9-2E62-E15D-BD7A-96C0CC7294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0436656"/>
              </p:ext>
            </p:extLst>
          </p:nvPr>
        </p:nvGraphicFramePr>
        <p:xfrm>
          <a:off x="838200" y="2571750"/>
          <a:ext cx="10515600" cy="2161064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71781674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272879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49748603"/>
                    </a:ext>
                  </a:extLst>
                </a:gridCol>
              </a:tblGrid>
              <a:tr h="540266"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Sales ($M)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Engagement Level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59749"/>
                  </a:ext>
                </a:extLst>
              </a:tr>
              <a:tr h="54026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Appliances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6.92M (59.57%)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⭐⭐⭐⭐⭐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056823"/>
                  </a:ext>
                </a:extLst>
              </a:tr>
              <a:tr h="540266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 &amp; Kitchen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3.83M (32.97%)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⭐⭐⭐⭐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046139"/>
                  </a:ext>
                </a:extLst>
              </a:tr>
              <a:tr h="54026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Grocery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0.82M (7.09%)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⭐⭐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770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942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AD41-5DF4-CA3B-5953-B44646FD6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&amp; Rating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F871C-E411-FC5E-7382-64C1D025E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Higher-rated products (4+ stars):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70%+ of sales.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Lower-rated products (3.5 or below):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&lt;15% of sales.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Customers prioritize highly-rated products.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Scatter plot showing price vs. rating correlation.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5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FEB63-AD9D-CB1A-7DC7-5668B33B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Top-Selling Products by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01629-4045-E995-20AD-96EB236E3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Appliances: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Amazon Basics 1.5 Ton AC, Philips Air Purifier.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&amp; Kitchen: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 Vacuum Cleaners, Water Purifiers.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Grocery: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24 Mantra Organic Products,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Vedaka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Pulses &amp; Oils.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Product images or icons with sales figures.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460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37959-4939-35C2-0E06-C35188702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Discounts &amp; Customer Buying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5A1CB-6EAF-0AB2-7254-FCB6FA409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discounts (30-50%)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 better than high discounts (70%+).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Grocery sales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remain stable without discounts.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 graph showing discount percentage vs. sales volume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931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EFEE-DACC-7080-F839-C48B1A341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for 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6FFEA-45DA-CA65-D760-4A78130EA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discount strategy (30-50% for high-ticket items).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product ratings &amp; reviews.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marketing for appliances &amp; home automation.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AI-driven pricing optimization.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Checklist or flowchart format.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608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</TotalTime>
  <Words>383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Office Theme</vt:lpstr>
      <vt:lpstr>Amazon Data Analysis </vt:lpstr>
      <vt:lpstr>Overview of the Analysis</vt:lpstr>
      <vt:lpstr>Pricing &amp; Discount Trends</vt:lpstr>
      <vt:lpstr>Customer Ratings &amp; Reviews Analysis</vt:lpstr>
      <vt:lpstr>Category-wise Performance </vt:lpstr>
      <vt:lpstr>Price &amp; Rating Correlation</vt:lpstr>
      <vt:lpstr>Top-Selling Products by Category</vt:lpstr>
      <vt:lpstr>Discounts &amp; Customer Buying Behavior</vt:lpstr>
      <vt:lpstr>Recommendations for Growth</vt:lpstr>
      <vt:lpstr>Key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sailu bandi</dc:creator>
  <cp:lastModifiedBy>sailu bandi</cp:lastModifiedBy>
  <cp:revision>1</cp:revision>
  <dcterms:created xsi:type="dcterms:W3CDTF">2025-02-04T13:35:10Z</dcterms:created>
  <dcterms:modified xsi:type="dcterms:W3CDTF">2025-02-04T13:36:39Z</dcterms:modified>
</cp:coreProperties>
</file>