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BFC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5E3751-09CA-45F1-8ED5-93A99C362745}" v="160" dt="2024-12-08T06:49:29.5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5T03:03:19.90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20558 6440 16383 0 0,'4'0'0'0'0,"7"0"0"0"0,4 0 0 0 0,4 0 0 0 0,0 0 0 0 0,2 0 0 0 0,-2 0 0 0 0,4 0 0 0 0,0 0 0 0 0,2 0 0 0 0,-5 0 0 0 0,1 0 0 0 0,-2 0 0 0 0,2 0 0 0 0,2 0 0 0 0,2 0 0 0 0,-1 0 0 0 0,1 0 0 0 0,0 0 0 0 0,1 0 0 0 0,-1 0 0 0 0,2 0 0 0 0,-3 0 0 0 0,3 0 0 0 0,-2 0 0 0 0,1 0 0 0 0,-1 0 0 0 0,0 0 0 0 0,1 0 0 0 0,-1 0 0 0 0,2 0 0 0 0,-3 0 0 0 0,1 0 0 0 0,2 0 0 0 0,-3 0 0 0 0,3 0 0 0 0,-2 0 0 0 0,-1 0 0 0 0,3 0 0 0 0,-2 0 0 0 0,1 0 0 0 0,-1 0 0 0 0,0 0 0 0 0,1 0 0 0 0,-1 0 0 0 0,1 0 0 0 0,-1 0 0 0 0,-4 0 0 0 0,-2 0 0 0 0,2 0 0 0 0,-4 0 0 0 0,-2 0 0 0 0,4 0 0 0 0,0 0 0 0 0,4 0 0 0 0,-4 0 0 0 0,0 0 0 0 0,0 0 0 0 0,4 0 0 0 0,0 0 0 0 0,-4 0 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5T03:03:19.92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21851 8573 16383 0 0,'0'2'0'0'0,"0"3"0"0"0,0 3 0 0 0,0 3 0 0 0,0 1 0 0 0,0 1 0 0 0,0 1 0 0 0,0 0 0 0 0,0 0 0 0 0,0 0 0 0 0,0-3 0 0 0,0 0 0 0 0,0 0 0 0 0,0 0 0 0 0,0 0 0 0 0,0 2 0 0 0,0 0 0 0 0,0 0 0 0 0,0 0 0 0 0,0 1 0 0 0,0-1 0 0 0,0 1 0 0 0,0-1 0 0 0,0 1 0 0 0,0-1 0 0 0,0 0 0 0 0,0 1 0 0 0,0-1 0 0 0,0 1 0 0 0,0-1 0 0 0,0 0 0 0 0,0-1 0 0 0,0-2 0 0 0,0 0 0 0 0,0 1 0 0 0,0 1 0 0 0,0 1 0 0 0,0-1 0 0 0,0 2 0 0 0,0-1 0 0 0,0 0 0 0 0,0 1 0 0 0,0-3 0 0 0,0 0 0 0 0,0-1 0 0 0,0 1 0 0 0,0 1 0 0 0,0-2 0 0 0,0 0 0 0 0,0 0 0 0 0,0 1 0 0 0,0 1 0 0 0,0 1 0 0 0,0 0 0 0 0,0 0 0 0 0,0 0 0 0 0,0 1 0 0 0,0 0 0 0 0,0-1 0 0 0,0 1 0 0 0,0-1 0 0 0,0 1 0 0 0,0-1 0 0 0,0 0 0 0 0,0-2 0 0 0,0 0 0 0 0,0-1 0 0 0,0 1 0 0 0,0 1 0 0 0,0-2 0 0 0,0-2 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5T03:03:19.92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20532 9596 16383 0 0,'2'0'0'0'0,"3"0"0"0"0,3 0 0 0 0,3 0 0 0 0,-1 0 0 0 0,0 0 0 0 0,-1 0 0 0 0,-3 0 0 0 0,0 0 0 0 0,2 0 0 0 0,1 0 0 0 0,0 0 0 0 0,0 0 0 0 0,1 0 0 0 0,0 0 0 0 0,2 0 0 0 0,1 0 0 0 0,-2 0 0 0 0,-1 0 0 0 0,1 0 0 0 0,0 0 0 0 0,-1 0 0 0 0,0 0 0 0 0,-3 0 0 0 0,1 0 0 0 0,-1 0 0 0 0,0 0 0 0 0,1 0 0 0 0,2 0 0 0 0,2 0 0 0 0,-2 0 0 0 0,0 0 0 0 0,0 0 0 0 0,-1 0 0 0 0,0 0 0 0 0,1 0 0 0 0,-2 0 0 0 0,1 0 0 0 0,1 0 0 0 0,0 0 0 0 0,0 0 0 0 0,-1 0 0 0 0,1 0 0 0 0,-1 0 0 0 0,0 0 0 0 0,1 0 0 0 0,0 0 0 0 0,2 0 0 0 0,-2 0 0 0 0,0 0 0 0 0,1 0 0 0 0,-2 0 0 0 0,-1 0 0 0 0,2 0 0 0 0,1 0 0 0 0,0 0 0 0 0,2 0 0 0 0,0 0 0 0 0,0 0 0 0 0,1 0 0 0 0,-1 0 0 0 0,-1 0 0 0 0,-2 0 0 0 0,1 0 0 0 0,0 0 0 0 0,-2 0 0 0 0,-1 0 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5T03:03:19.92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21828 8564 16383 0 0,'2'0'0'0'0,"4"0"0"0"0,2 0 0 0 0,2 0 0 0 0,3 0 0 0 0,0 0 0 0 0,1 0 0 0 0,-3 0 0 0 0,0 0 0 0 0,0 0 0 0 0,-2 0 0 0 0,-2 0 0 0 0,0 0 0 0 0,0 0 0 0 0,0 0 0 0 0,1 0 0 0 0,1 0 0 0 0,1 0 0 0 0,2 0 0 0 0,0 0 0 0 0,2 0 0 0 0,-3 0 0 0 0,-1 0 0 0 0,1 0 0 0 0,1 0 0 0 0,-3 0 0 0 0,1 0 0 0 0,0 0 0 0 0,-2 0 0 0 0,1 0 0 0 0,-2 0 0 0 0,1 0 0 0 0,1 0 0 0 0,1 0 0 0 0,1 0 0 0 0,1 0 0 0 0,-1 0 0 0 0,0 0 0 0 0,-1 0 0 0 0,2 0 0 0 0,-3 0 0 0 0,1 0 0 0 0,-2 0 0 0 0,0 0 0 0 0,0 0 0 0 0,3 0 0 0 0,-2 0 0 0 0,0 0 0 0 0,1 0 0 0 0,1 0 0 0 0,1 0 0 0 0,0 0 0 0 0,2 0 0 0 0,-1 0 0 0 0,0 0 0 0 0,-1 0 0 0 0,-2 0 0 0 0,-1 0 0 0 0,-1 0 0 0 0,-2 0 0 0 0,2 0 0 0 0,0 0 0 0 0,2 0 0 0 0,1 0 0 0 0,1 0 0 0 0,1 0 0 0 0,-2 0 0 0 0,0 0 0 0 0,0 0 0 0 0,0 0 0 0 0,1 0 0 0 0,0 0 0 0 0,1 0 0 0 0,1 0 0 0 0,-1 0 0 0 0,0 0 0 0 0,-1 0 0 0 0,-2 0 0 0 0,1 0 0 0 0,-2 0 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5T03:03:19.92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21802 10258 16383 0 0,'2'0'0'0'0,"3"0"0"0"0,3 0 0 0 0,3 0 0 0 0,1 0 0 0 0,1 0 0 0 0,1 0 0 0 0,0 0 0 0 0,0 0 0 0 0,-2 0 0 0 0,-2 0 0 0 0,1 0 0 0 0,0 0 0 0 0,1 0 0 0 0,1 0 0 0 0,-1 0 0 0 0,2 0 0 0 0,-1 0 0 0 0,-2 0 0 0 0,0 0 0 0 0,-1 0 0 0 0,1 0 0 0 0,-1 0 0 0 0,-1 0 0 0 0,-1 0 0 0 0,0 0 0 0 0,1 0 0 0 0,1 0 0 0 0,1 0 0 0 0,-1 0 0 0 0,0 0 0 0 0,0 0 0 0 0,2 0 0 0 0,0 0 0 0 0,0 0 0 0 0,1 0 0 0 0,-2 0 0 0 0,0 0 0 0 0,-1 0 0 0 0,2 0 0 0 0,0 0 0 0 0,-2 0 0 0 0,0 0 0 0 0,-2 0 0 0 0,0 0 0 0 0,-2 0 0 0 0,2 0 0 0 0,0 0 0 0 0,2 0 0 0 0,1 0 0 0 0,-1 0 0 0 0,0 0 0 0 0,1 0 0 0 0,0 0 0 0 0,1 0 0 0 0,1 0 0 0 0,-3 0 0 0 0,1 0 0 0 0,-3 0 0 0 0,0 0 0 0 0,1 0 0 0 0,1 0 0 0 0,2 0 0 0 0,0 0 0 0 0,1 0 0 0 0,0 0 0 0 0,-2 0 0 0 0,0 0 0 0 0,0 0 0 0 0,0 0 0 0 0,-2 0 0 0 0,1 0 0 0 0,0 0 0 0 0,1 0 0 0 0,1 0 0 0 0,0 0 0 0 0,-1 0 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5T03:03:19.92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22207 1005 16383 0 0,'0'3'0'0'0,"0"2"0"0"0,0 3 0 0 0,0 3 0 0 0,0 1 0 0 0,0 1 0 0 0,0 1 0 0 0,0 0 0 0 0,0 0 0 0 0,0-3 0 0 0,0 0 0 0 0,0 0 0 0 0,0 0 0 0 0,0 1 0 0 0,0 0 0 0 0,0 1 0 0 0,0 0 0 0 0,0-2 0 0 0,0 0 0 0 0,0-1 0 0 0,0 2 0 0 0,0-1 0 0 0,0 2 0 0 0,0 0 0 0 0,0 0 0 0 0,0 0 0 0 0,0 1 0 0 0,0-3 0 0 0,0 0 0 0 0,0-1 0 0 0,0 1 0 0 0,0 1 0 0 0,0 1 0 0 0,0-3 0 0 0,0 0 0 0 0,0 1 0 0 0,0 0 0 0 0,0 1 0 0 0,0 0 0 0 0,0 1 0 0 0,0-2 0 0 0,0 0 0 0 0,0-1 0 0 0,0 1 0 0 0,0 1 0 0 0,0 1 0 0 0,0 0 0 0 0,0 0 0 0 0,0-2 0 0 0,0-1 0 0 0,0 1 0 0 0,0 0 0 0 0,0-1 0 0 0,0-1 0 0 0,0 1 0 0 0,0 1 0 0 0,0 1 0 0 0,0 0 0 0 0,0 1 0 0 0,0-2 0 0 0,0 0 0 0 0,0-1 0 0 0,0 2 0 0 0,0 0 0 0 0,0 0 0 0 0,0 1 0 0 0,0 0 0 0 0,0 1 0 0 0,0-1 0 0 0,0 1 0 0 0,0-1 0 0 0,0 1 0 0 0,0-1 0 0 0,0 1 0 0 0,0-1 0 0 0,0-2 0 0 0,0-1 0 0 0,0-1 0 0 0,0-4 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5T03:03:19.92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22207 4419 16383 0 0,'0'2'0'0'0,"0"3"0"0"0,0 3 0 0 0,0 3 0 0 0,0 1 0 0 0,0 1 0 0 0,0 1 0 0 0,0 0 0 0 0,0 0 0 0 0,0 0 0 0 0,0 0 0 0 0,0-1 0 0 0,0 1 0 0 0,0-1 0 0 0,0 1 0 0 0,0-1 0 0 0,0-2 0 0 0,0-1 0 0 0,0 1 0 0 0,0 0 0 0 0,0 1 0 0 0,0 0 0 0 0,0 1 0 0 0,0 0 0 0 0,0 0 0 0 0,0 1 0 0 0,0-1 0 0 0,0 1 0 0 0,0 0 0 0 0,0-1 0 0 0,0 0 0 0 0,0 1 0 0 0,0-1 0 0 0,0 1 0 0 0,0-1 0 0 0,0 0 0 0 0,0 1 0 0 0,0-1 0 0 0,0 1 0 0 0,0-1 0 0 0,0 0 0 0 0,0 1 0 0 0,0-1 0 0 0,0 1 0 0 0,0-1 0 0 0,0 0 0 0 0,0 1 0 0 0,0-1 0 0 0,0 1 0 0 0,0-1 0 0 0,0 0 0 0 0,0 1 0 0 0,0-1 0 0 0,0 1 0 0 0,0-1 0 0 0,0 0 0 0 0,0 1 0 0 0,0-1 0 0 0,0 1 0 0 0,0-1 0 0 0,0 0 0 0 0,0 1 0 0 0,0-1 0 0 0,0 1 0 0 0,0-1 0 0 0,0 0 0 0 0,0 1 0 0 0,0-3 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5T03:03:19.92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22251 4396 16383 0 0,'3'0'0'0'0,"2"0"0"0"0,3 0 0 0 0,3 0 0 0 0,1 0 0 0 0,1 0 0 0 0,1 0 0 0 0,0 0 0 0 0,0 0 0 0 0,0 0 0 0 0,0 0 0 0 0,-1 0 0 0 0,1 0 0 0 0,-1 0 0 0 0,1 0 0 0 0,-1 0 0 0 0,0 0 0 0 0,1 0 0 0 0,-1 0 0 0 0,0 0 0 0 0,1 0 0 0 0,-1 0 0 0 0,1 0 0 0 0,-1 0 0 0 0,0 0 0 0 0,1 0 0 0 0,-1 0 0 0 0,1 0 0 0 0,-1 0 0 0 0,0 0 0 0 0,1 0 0 0 0,-1 0 0 0 0,1 0 0 0 0,-1 0 0 0 0,0 0 0 0 0,1 0 0 0 0,-1 0 0 0 0,1 0 0 0 0,-1 0 0 0 0,0 0 0 0 0,1 0 0 0 0,-3 0 0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5T03:03:19.93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22146 6143 16383 0 0,'2'0'0'0'0,"3"0"0"0"0,3 0 0 0 0,3 0 0 0 0,1 0 0 0 0,1 0 0 0 0,1 0 0 0 0,0 0 0 0 0,0 0 0 0 0,0 0 0 0 0,0 0 0 0 0,-1 0 0 0 0,1 0 0 0 0,-1 0 0 0 0,1 0 0 0 0,-1 0 0 0 0,0 0 0 0 0,1 0 0 0 0,-1 0 0 0 0,1 0 0 0 0,-1 0 0 0 0,0 0 0 0 0,1 0 0 0 0,-1 0 0 0 0,1 0 0 0 0,-1 0 0 0 0,0 0 0 0 0,1 0 0 0 0,-1 0 0 0 0,1 0 0 0 0,-1 0 0 0 0,0 0 0 0 0,1 0 0 0 0,-1 0 0 0 0,1 0 0 0 0,-1 0 0 0 0,0 0 0 0 0,1 0 0 0 0,-1 0 0 0 0,0 0 0 0 0,1 0 0 0 0,-1 0 0 0 0,1 0 0 0 0,-1 0 0 0 0,0 0 0 0 0,-1 0 0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5T03:03:19.93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21087 4952 16383 0 0,'3'0'0'0'0,"2"0"0"0"0,3 0 0 0 0,0 0 0 0 0,1 0 0 0 0,2 0 0 0 0,-2 0 0 0 0,0 0 0 0 0,1 0 0 0 0,1 0 0 0 0,1 0 0 0 0,-2 0 0 0 0,1 0 0 0 0,-1 0 0 0 0,1 0 0 0 0,1 0 0 0 0,1 0 0 0 0,-3 0 0 0 0,1 0 0 0 0,-1 0 0 0 0,1 0 0 0 0,1 0 0 0 0,1 0 0 0 0,0 0 0 0 0,0 0 0 0 0,0 0 0 0 0,1 0 0 0 0,-3 0 0 0 0,0 0 0 0 0,-1 0 0 0 0,1 0 0 0 0,1 0 0 0 0,1 0 0 0 0,-1 0 0 0 0,-1 0 0 0 0,0 0 0 0 0,-1 0 0 0 0,2 0 0 0 0,-1 0 0 0 0,0 0 0 0 0,-2 0 0 0 0,2 0 0 0 0,0 0 0 0 0,1 0 0 0 0,0 0 0 0 0,-1 0 0 0 0,-1 0 0 0 0,1 0 0 0 0,-2 0 0 0 0,0 0 0 0 0,-2 0 0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5T03:03:19.93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21140 1856 16383 0 0,'2'0'0'0'0,"4"0"0"0"0,2 0 0 0 0,3 0 0 0 0,1 0 0 0 0,1 0 0 0 0,1 0 0 0 0,0 0 0 0 0,0 0 0 0 0,0 0 0 0 0,-1 0 0 0 0,1 0 0 0 0,-1 0 0 0 0,1 0 0 0 0,-3 0 0 0 0,-1 0 0 0 0,1 0 0 0 0,0 0 0 0 0,1 0 0 0 0,0 0 0 0 0,-1 0 0 0 0,-1 0 0 0 0,0 0 0 0 0,-1 0 0 0 0,0 0 0 0 0,0 0 0 0 0,2 0 0 0 0,1 0 0 0 0,0 0 0 0 0,1 0 0 0 0,0 0 0 0 0,1 0 0 0 0,0 0 0 0 0,-1 0 0 0 0,-2 0 0 0 0,0 0 0 0 0,-1 0 0 0 0,2 0 0 0 0,-1 0 0 0 0,2 0 0 0 0,-3 0 0 0 0,0 0 0 0 0,-1 0 0 0 0,-1 0 0 0 0,-2 0 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5T03:03:19.91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20585 12824 16383 0 0,'2'0'0'0'0,"1"0"0"0"0,2 0 0 0 0,0 0 0 0 0,2 0 0 0 0,2 0 0 0 0,-1 0 0 0 0,1 0 0 0 0,1 0 0 0 0,1 0 0 0 0,1 0 0 0 0,0 0 0 0 0,2 0 0 0 0,-3 0 0 0 0,-1 0 0 0 0,1 0 0 0 0,0 0 0 0 0,1 0 0 0 0,1 0 0 0 0,0 0 0 0 0,0 0 0 0 0,0 0 0 0 0,1 0 0 0 0,-1 0 0 0 0,1 0 0 0 0,-1 0 0 0 0,1 0 0 0 0,-1 0 0 0 0,1 0 0 0 0,-1 0 0 0 0,0 0 0 0 0,1 0 0 0 0,-1 0 0 0 0,0 0 0 0 0,1 0 0 0 0,-1 0 0 0 0,-2 0 0 0 0,0 0 0 0 0,-1 0 0 0 0,-1 0 0 0 0,0 0 0 0 0,0 0 0 0 0,2 0 0 0 0,-2 0 0 0 0,0 0 0 0 0,1 0 0 0 0,1 0 0 0 0,1 0 0 0 0,1 0 0 0 0,-2 0 0 0 0,-1 0 0 0 0,1 0 0 0 0,-2 0 0 0 0,-1 0 0 0 0,2 0 0 0 0,1 0 0 0 0,0 0 0 0 0,-1 0 0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5T03:03:19.93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22172 2809 16383 0 0,'2'0'0'0'0,"4"0"0"0"0,2 0 0 0 0,2 0 0 0 0,3 0 0 0 0,0 0 0 0 0,1 0 0 0 0,0 0 0 0 0,-1 0 0 0 0,1 0 0 0 0,0 0 0 0 0,0 0 0 0 0,-1 0 0 0 0,1 0 0 0 0,-1 0 0 0 0,1 0 0 0 0,-1 0 0 0 0,0 0 0 0 0,1 0 0 0 0,-1 0 0 0 0,0 0 0 0 0,1 0 0 0 0,-1 0 0 0 0,1 0 0 0 0,-1 0 0 0 0,0 0 0 0 0,1 0 0 0 0,-1 0 0 0 0,1 0 0 0 0,-1 0 0 0 0,0 0 0 0 0,1 0 0 0 0,-1 0 0 0 0,-2 0 0 0 0,0 0 0 0 0,-1 0 0 0 0,1 0 0 0 0,1 0 0 0 0,-2 0 0 0 0,0 0 0 0 0,0 0 0 0 0,1 0 0 0 0,1 0 0 0 0,1 0 0 0 0,-3 0 0 0 0,1 0 0 0 0,-1 0 0 0 0,-1 0 0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5T03:03:19.93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22119 1063 16383 0 0,'0'0'0'0'0,"2"0"0"0"0,4 0 0 0 0,2 0 0 0 0,2 0 0 0 0,3 0 0 0 0,0 0 0 0 0,1 0 0 0 0,0 0 0 0 0,0 0 0 0 0,-1 0 0 0 0,1 0 0 0 0,0 0 0 0 0,-1 0 0 0 0,1 0 0 0 0,-3 0 0 0 0,-1 0 0 0 0,-1 0 0 0 0,-1 0 0 0 0,-2 0 0 0 0,1 0 0 0 0,1 0 0 0 0,0 0 0 0 0,0 0 0 0 0,1 0 0 0 0,2 0 0 0 0,1 0 0 0 0,-2 0 0 0 0,0 0 0 0 0,1 0 0 0 0,0 0 0 0 0,1 0 0 0 0,-2 0 0 0 0,0 0 0 0 0,1 0 0 0 0,0 0 0 0 0,-1 0 0 0 0,-1 0 0 0 0,1 0 0 0 0,1 0 0 0 0,1 0 0 0 0,0 0 0 0 0,-1 0 0 0 0,-1 0 0 0 0,1 0 0 0 0,0 0 0 0 0,1 0 0 0 0,1 0 0 0 0,0 0 0 0 0,0 0 0 0 0,0 0 0 0 0,-2 0 0 0 0,0 0 0 0 0,0 0 0 0 0,0 0 0 0 0,1 0 0 0 0,-2 0 0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5T03:03:19.93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22207 7276 16383 0 0,'0'2'0'0'0,"0"5"0"0"0,0 2 0 0 0,0 2 0 0 0,0 3 0 0 0,0 0 0 0 0,0 1 0 0 0,0 0 0 0 0,0 0 0 0 0,0-1 0 0 0,0-2 0 0 0,0 0 0 0 0,0 0 0 0 0,0 1 0 0 0,0 0 0 0 0,0 2 0 0 0,0-1 0 0 0,0 0 0 0 0,0 2 0 0 0,0-2 0 0 0,0 2 0 0 0,0-2 0 0 0,0 1 0 0 0,0 0 0 0 0,0 0 0 0 0,0-1 0 0 0,0 1 0 0 0,0 0 0 0 0,0-1 0 0 0,0 2 0 0 0,0-2 0 0 0,0 1 0 0 0,0 0 0 0 0,0-1 0 0 0,0 2 0 0 0,0-2 0 0 0,0 0 0 0 0,0 2 0 0 0,0-2 0 0 0,0 1 0 0 0,0 0 0 0 0,0-1 0 0 0,0 2 0 0 0,0-2 0 0 0,0 0 0 0 0,0 2 0 0 0,0-2 0 0 0,0 1 0 0 0,0 0 0 0 0,0-1 0 0 0,0 1 0 0 0,0 0 0 0 0,0 0 0 0 0,0-1 0 0 0,0 1 0 0 0,0 0 0 0 0,0 0 0 0 0,0 0 0 0 0,0-1 0 0 0,0 1 0 0 0,0 0 0 0 0,0-1 0 0 0,0 2 0 0 0,0-2 0 0 0,0 0 0 0 0,0 2 0 0 0,0-2 0 0 0,0 2 0 0 0,0-2 0 0 0,0 0 0 0 0,0 2 0 0 0,0-2 0 0 0,0 1 0 0 0,0 0 0 0 0,0-1 0 0 0,0 1 0 0 0,0 0 0 0 0,0 0 0 0 0,0-1 0 0 0,0 1 0 0 0,0 0 0 0 0,0 0 0 0 0,0 0 0 0 0,0-1 0 0 0,0 1 0 0 0,0 0 0 0 0,0-1 0 0 0,0 2 0 0 0,0-2 0 0 0,0 0 0 0 0,0 2 0 0 0,0-2 0 0 0,0 2 0 0 0,0-2 0 0 0,0 0 0 0 0,0 2 0 0 0,0-2 0 0 0,0 1 0 0 0,0 0 0 0 0,0-1 0 0 0,0 1 0 0 0,0 2 0 0 0,0 2 0 0 0,0-2 0 0 0,0 1 0 0 0,0-2 0 0 0,0 0 0 0 0,0-1 0 0 0,0 1 0 0 0,0-2 0 0 0,0 1 0 0 0,0 0 0 0 0,0-1 0 0 0,0 0 0 0 0,0 2 0 0 0,0-2 0 0 0,0 1 0 0 0,0 0 0 0 0,0-1 0 0 0,0 2 0 0 0,0-2 0 0 0,0 0 0 0 0,0 2 0 0 0,0-2 0 0 0,0 1 0 0 0,0 0 0 0 0,0-1 0 0 0,0 2 0 0 0,0-2 0 0 0,0 1 0 0 0,0 0 0 0 0,0-1 0 0 0,0 1 0 0 0,0 0 0 0 0,0 0 0 0 0,0-1 0 0 0,0 1 0 0 0,0 0 0 0 0,0-1 0 0 0,0 2 0 0 0,0-2 0 0 0,0 1 0 0 0,0 0 0 0 0,0-1 0 0 0,0 2 0 0 0,0-2 0 0 0,0 0 0 0 0,0 2 0 0 0,0-2 0 0 0,0 2 0 0 0,0-2 0 0 0,0 0 0 0 0,0 2 0 0 0,0-2 0 0 0,0 1 0 0 0,0 0 0 0 0,0-1 0 0 0,0 1 0 0 0,0 0 0 0 0,0-1 0 0 0,0 1 0 0 0,0 0 0 0 0,0 0 0 0 0,0 0 0 0 0,0-1 0 0 0,0 1 0 0 0,0 0 0 0 0,0 0 0 0 0,0-1 0 0 0,0 1 0 0 0,0 0 0 0 0,0-1 0 0 0,0 2 0 0 0,0-2 0 0 0,0 0 0 0 0,0 2 0 0 0,0-2 0 0 0,0 2 0 0 0,0-2 0 0 0,0 0 0 0 0,0-1 0 0 0,0-4 0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5T03:03:19.93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15222 13600 16383 0 0,'0'2'0'0'0,"0"1"0"0"0,0 1 0 0 0,0 3 0 0 0,0 0 0 0 0,0 1 0 0 0,0-2 0 0 0,0 2 0 0 0,0 1 0 0 0,0 0 0 0 0,0 2 0 0 0,0 0 0 0 0,0 0 0 0 0,0 2 0 0 0,0-1 0 0 0,0-1 0 0 0,0-2 0 0 0,0 1 0 0 0,0 0 0 0 0,0 1 0 0 0,0 1 0 0 0,0-1 0 0 0,0 1 0 0 0,0 0 0 0 0,0 0 0 0 0,0 1 0 0 0,0-1 0 0 0,0 0 0 0 0,0 0 0 0 0,0 1 0 0 0,0-1 0 0 0,0 1 0 0 0,0-2 0 0 0,0 1 0 0 0,0 1 0 0 0,0-3 0 0 0,0-1 0 0 0,0 1 0 0 0,0 0 0 0 0,0 1 0 0 0,0-2 0 0 0,0 0 0 0 0,0 0 0 0 0,0 1 0 0 0,0 1 0 0 0,0-2 0 0 0,0 0 0 0 0,0 1 0 0 0,0 0 0 0 0,0 1 0 0 0,0 0 0 0 0,0 1 0 0 0,0 0 0 0 0,0 1 0 0 0,0-1 0 0 0,0 0 0 0 0,0-2 0 0 0,0-1 0 0 0,0 1 0 0 0,0 0 0 0 0,0 1 0 0 0,0 0 0 0 0,0 1 0 0 0,0 0 0 0 0,0 1 0 0 0,0-1 0 0 0,0 0 0 0 0,0-2 0 0 0,0-1 0 0 0,0 1 0 0 0,0 0 0 0 0,0-1 0 0 0,0 0 0 0 0,0 0 0 0 0,0 1 0 0 0,0 0 0 0 0,0 2 0 0 0,0-1 0 0 0,0 1 0 0 0,0 1 0 0 0,0-1 0 0 0,0 1 0 0 0,0-2 0 0 0,0 0 0 0 0,0-2 0 0 0,0 1 0 0 0,0 0 0 0 0,0 0 0 0 0,0 2 0 0 0,0 0 0 0 0,0 0 0 0 0,0 0 0 0 0,0 1 0 0 0,0-2 0 0 0,0 2 0 0 0,0-1 0 0 0,0-2 0 0 0,0 0 0 0 0,0-1 0 0 0,0 1 0 0 0,0 1 0 0 0,0 0 0 0 0,0 1 0 0 0,0 0 0 0 0,0 0 0 0 0,0 0 0 0 0,0 1 0 0 0,0-1 0 0 0,0 0 0 0 0,0 0 0 0 0,0 1 0 0 0,0-1 0 0 0,0 1 0 0 0,0-2 0 0 0,0 1 0 0 0,0 1 0 0 0,0-1 0 0 0,0 1 0 0 0,0-2 0 0 0,0 1 0 0 0,0 1 0 0 0,0-1 0 0 0,0 1 0 0 0,0-2 0 0 0,0 1 0 0 0,0 1 0 0 0,0-1 0 0 0,0 0 0 0 0,0 0 0 0 0,0 0 0 0 0,0 1 0 0 0,0-1 0 0 0,0 0 0 0 0,0-2 0 0 0,0 0 0 0 0,0 0 0 0 0,0 0 0 0 0,0 0 0 0 0,0 1 0 0 0,0 1 0 0 0,0 0 0 0 0,0 0 0 0 0,0 1 0 0 0,0-2 0 0 0,0 2 0 0 0,0-1 0 0 0,0 1 0 0 0,0-3 0 0 0,0-1 0 0 0,0 1 0 0 0,0 0 0 0 0,0 1 0 0 0,0 0 0 0 0,0-2 0 0 0,0 1 0 0 0,0-1 0 0 0,0 1 0 0 0,0 1 0 0 0,0 1 0 0 0,0 0 0 0 0,0-1 0 0 0,0 1 0 0 0,0 1 0 0 0,0-1 0 0 0,0-1 0 0 0,0-2 0 0 0,0 1 0 0 0,0 0 0 0 0,0 1 0 0 0,0 0 0 0 0,0 1 0 0 0,0-1 0 0 0,0 1 0 0 0,0 1 0 0 0,0-1 0 0 0,0 0 0 0 0,0 0 0 0 0,0 1 0 0 0,0-1 0 0 0,0 1 0 0 0,0-2 0 0 0,0 1 0 0 0,0 1 0 0 0,0-1 0 0 0,0 1 0 0 0,0-2 0 0 0,0 1 0 0 0,0 1 0 0 0,0-1 0 0 0,0 1 0 0 0,0-2 0 0 0,0-1 0 0 0,0-1 0 0 0,0 2 0 0 0,0-1 0 0 0,0 0 0 0 0,0 1 0 0 0,0 1 0 0 0,0 0 0 0 0,0 1 0 0 0,0-1 0 0 0,0 0 0 0 0,0 0 0 0 0,0 1 0 0 0,0-1 0 0 0,0-2 0 0 0,0 0 0 0 0,0-1 0 0 0,0 1 0 0 0,0 1 0 0 0,0 0 0 0 0,0-1 0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5T03:03:19.93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22199 7316 16383 0 0,'2'0'0'0'0,"3"0"0"0"0,3 0 0 0 0,3 0 0 0 0,1 0 0 0 0,1 0 0 0 0,1 0 0 0 0,0 0 0 0 0,0 0 0 0 0,0 0 0 0 0,0 0 0 0 0,-1 0 0 0 0,1 0 0 0 0,-1 0 0 0 0,1 0 0 0 0,-1 0 0 0 0,0 0 0 0 0,1 0 0 0 0,-1 0 0 0 0,0 0 0 0 0,-1 0 0 0 0,-2 0 0 0 0,0 0 0 0 0,2 0 0 0 0,-1 0 0 0 0,2 0 0 0 0,-1 0 0 0 0,2 0 0 0 0,-1 0 0 0 0,-2 0 0 0 0,0 0 0 0 0,-1 0 0 0 0,2 0 0 0 0,-1 0 0 0 0,2 0 0 0 0,0 0 0 0 0,0 0 0 0 0,0 0 0 0 0,1 0 0 0 0,-1 0 0 0 0,1 0 0 0 0,-1 0 0 0 0,1 0 0 0 0,-1 0 0 0 0,1 0 0 0 0,-1 0 0 0 0,0 0 0 0 0,-1 0 0 0 0,-2 0 0 0 0,-4 0 0 0 0,-3 0 0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5T03:03:19.93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22225 9062 16383 0 0,'2'0'0'0'0,"4"0"0"0"0,2 0 0 0 0,2 0 0 0 0,2 0 0 0 0,2 0 0 0 0,-1 0 0 0 0,1 0 0 0 0,0 0 0 0 0,0 0 0 0 0,0 0 0 0 0,0 0 0 0 0,-1 0 0 0 0,1 0 0 0 0,-1 0 0 0 0,0 0 0 0 0,1 0 0 0 0,-1 0 0 0 0,1 0 0 0 0,-1 0 0 0 0,0 0 0 0 0,1 0 0 0 0,-1 0 0 0 0,-2 0 0 0 0,0 0 0 0 0,-1 0 0 0 0,1 0 0 0 0,1 0 0 0 0,-2 0 0 0 0,0 0 0 0 0,0 0 0 0 0,1 0 0 0 0,-1 0 0 0 0,-1 0 0 0 0,1 0 0 0 0,1 0 0 0 0,1 0 0 0 0,1 0 0 0 0,0 0 0 0 0,0 0 0 0 0,0 0 0 0 0,1 0 0 0 0,0 0 0 0 0,-1 0 0 0 0,1 0 0 0 0,-1 0 0 0 0,0 0 0 0 0,1 0 0 0 0,-3 0 0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5T03:03:19.93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22225 10464 16383 0 0,'2'0'0'0'0,"4"0"0"0"0,2 0 0 0 0,2 0 0 0 0,2 0 0 0 0,2 0 0 0 0,-1 0 0 0 0,1 0 0 0 0,0 0 0 0 0,0 0 0 0 0,0 0 0 0 0,0 0 0 0 0,-1 0 0 0 0,1 0 0 0 0,-1 0 0 0 0,0 0 0 0 0,1 0 0 0 0,-1 0 0 0 0,1 0 0 0 0,-1 0 0 0 0,-2 0 0 0 0,-1 0 0 0 0,1 0 0 0 0,0 0 0 0 0,1 0 0 0 0,0 0 0 0 0,1 0 0 0 0,0 0 0 0 0,1 0 0 0 0,-1 0 0 0 0,1 0 0 0 0,-1 0 0 0 0,1 0 0 0 0,-1 0 0 0 0,0 0 0 0 0,1 0 0 0 0,-1 0 0 0 0,1 0 0 0 0,-1 0 0 0 0,0 0 0 0 0,1 0 0 0 0,-1 0 0 0 0,1 0 0 0 0,-1 0 0 0 0,0 0 0 0 0,-1 0 0 0 0,-2 0 0 0 0,-2 0 0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5T03:03:19.94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22146 12052 16383 0 0,'0'0'0'0'0,"2"0"0"0"0,3 0 0 0 0,3 0 0 0 0,3 0 0 0 0,1 0 0 0 0,-1 0 0 0 0,0 0 0 0 0,0 0 0 0 0,1 0 0 0 0,0 0 0 0 0,0 0 0 0 0,2 0 0 0 0,-1 0 0 0 0,0 0 0 0 0,1 0 0 0 0,-1 0 0 0 0,1 0 0 0 0,-1 0 0 0 0,1 0 0 0 0,-1 0 0 0 0,1 0 0 0 0,-1 0 0 0 0,0 0 0 0 0,-2 0 0 0 0,0 0 0 0 0,-1 0 0 0 0,1 0 0 0 0,1 0 0 0 0,1 0 0 0 0,-1 0 0 0 0,2 0 0 0 0,-1 0 0 0 0,0 0 0 0 0,1 0 0 0 0,-1 0 0 0 0,1 0 0 0 0,-1 0 0 0 0,-1 0 0 0 0,-2 0 0 0 0,1 0 0 0 0,0 0 0 0 0,0 0 0 0 0,2 0 0 0 0,0 0 0 0 0,0 0 0 0 0,0 0 0 0 0,1 0 0 0 0,-1 0 0 0 0,1 0 0 0 0,-1 0 0 0 0,1 0 0 0 0,-1 0 0 0 0,0 0 0 0 0,-4 0 0 0 0,-4 0 0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5T03:03:19.94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15161 13639 16383 0 0,'2'0'0'0'0,"3"0"0"0"0,3 0 0 0 0,3 0 0 0 0,1 0 0 0 0,1 0 0 0 0,1 0 0 0 0,0 0 0 0 0,0 0 0 0 0,0 0 0 0 0,0 0 0 0 0,-1 0 0 0 0,1 0 0 0 0,-1 0 0 0 0,1 0 0 0 0,-1 0 0 0 0,0 0 0 0 0,1 0 0 0 0,-1 0 0 0 0,1 0 0 0 0,-1 0 0 0 0,0 0 0 0 0,1 0 0 0 0,-1 0 0 0 0,1 0 0 0 0,-1 0 0 0 0,0 0 0 0 0,1 0 0 0 0,-1 0 0 0 0,1 0 0 0 0,-1 0 0 0 0,0 0 0 0 0,1 0 0 0 0,-1 0 0 0 0,1 0 0 0 0,-1 0 0 0 0,0 0 0 0 0,1 0 0 0 0,-1 0 0 0 0,0 0 0 0 0,1 0 0 0 0,-1 0 0 0 0,1 0 0 0 0,-1 0 0 0 0,0 0 0 0 0,1 0 0 0 0,-1 0 0 0 0,-2 0 0 0 0,0 0 0 0 0,-3 0 0 0 0,0 0 0 0 0,1 0 0 0 0,1 0 0 0 0,1 0 0 0 0,1 0 0 0 0,1 0 0 0 0,0 0 0 0 0,1 0 0 0 0,-3 0 0 0 0,0 0 0 0 0,0 0 0 0 0,0 0 0 0 0,1 0 0 0 0,-2 0 0 0 0,0 0 0 0 0,0 0 0 0 0,-1 0 0 0 0,-1 0 0 0 0,0 0 0 0 0,-1 0 0 0 0,2 0 0 0 0,1 0 0 0 0,2 0 0 0 0,0 0 0 0 0,1 0 0 0 0,0 0 0 0 0,1 0 0 0 0,-1 0 0 0 0,1 0 0 0 0,-3 0 0 0 0,0 0 0 0 0,0 0 0 0 0,0 0 0 0 0,-2 0 0 0 0,0 0 0 0 0,-1 0 0 0 0,-2 0 0 0 0,0 0 0 0 0,1 0 0 0 0,2 0 0 0 0,1 0 0 0 0,2 0 0 0 0,-1 0 0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5T03:03:19.94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15161 15253 16383 0 0,'0'0'0'0'0,"2"0"0"0"0,3 0 0 0 0,3 0 0 0 0,3 0 0 0 0,1 0 0 0 0,1 0 0 0 0,1 0 0 0 0,0 0 0 0 0,0 0 0 0 0,0 0 0 0 0,0 0 0 0 0,-1 0 0 0 0,1 0 0 0 0,-1 0 0 0 0,1 0 0 0 0,-1 0 0 0 0,0 0 0 0 0,1 0 0 0 0,-1 0 0 0 0,1 0 0 0 0,-1 0 0 0 0,0 0 0 0 0,1 0 0 0 0,-1 0 0 0 0,1 0 0 0 0,-1 0 0 0 0,0 0 0 0 0,1 0 0 0 0,-1 0 0 0 0,1 0 0 0 0,-1 0 0 0 0,-2 0 0 0 0,-1 0 0 0 0,1 0 0 0 0,0 0 0 0 0,1 0 0 0 0,0 0 0 0 0,1 0 0 0 0,0 0 0 0 0,-2 0 0 0 0,0 0 0 0 0,-1 0 0 0 0,2 0 0 0 0,-1 0 0 0 0,2 0 0 0 0,0 0 0 0 0,0 0 0 0 0,0 0 0 0 0,1 0 0 0 0,-1 0 0 0 0,1 0 0 0 0,-1 0 0 0 0,1 0 0 0 0,-3 0 0 0 0,-1 0 0 0 0,1 0 0 0 0,0 0 0 0 0,1 0 0 0 0,-2 0 0 0 0,0 0 0 0 0,-2 0 0 0 0,0 0 0 0 0,1 0 0 0 0,1 0 0 0 0,1 0 0 0 0,1 0 0 0 0,-1 0 0 0 0,-1 0 0 0 0,1 0 0 0 0,0 0 0 0 0,1 0 0 0 0,1 0 0 0 0,0 0 0 0 0,0 0 0 0 0,0 0 0 0 0,-1 0 0 0 0,-2 0 0 0 0,1 0 0 0 0,0 0 0 0 0,-2 0 0 0 0,1 0 0 0 0,0 0 0 0 0,-2 0 0 0 0,-1 0 0 0 0,-1 0 0 0 0,2 0 0 0 0,-1 0 0 0 0,1 0 0 0 0,-1 0 0 0 0,0 0 0 0 0,0 0 0 0 0,-2 0 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5T03:03:19.91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21987 9279 16383 0 0,'2'0'0'0'0,"3"0"0"0"0,4 0 0 0 0,1 0 0 0 0,2 0 0 0 0,2 0 0 0 0,-1 0 0 0 0,1 0 0 0 0,0 0 0 0 0,0 0 0 0 0,0 0 0 0 0,-3 0 0 0 0,0 0 0 0 0,-1 0 0 0 0,1 0 0 0 0,1 0 0 0 0,0 0 0 0 0,1 0 0 0 0,-2 0 0 0 0,0 0 0 0 0,-3 0 0 0 0,0 0 0 0 0,1 0 0 0 0,1 0 0 0 0,1 0 0 0 0,2 0 0 0 0,-1 0 0 0 0,-1 0 0 0 0,0 0 0 0 0,0 0 0 0 0,0 0 0 0 0,1 0 0 0 0,0 0 0 0 0,1 0 0 0 0,1 0 0 0 0,-1 0 0 0 0,-2 0 0 0 0,0 0 0 0 0,-1 0 0 0 0,2 0 0 0 0,-1 0 0 0 0,2 0 0 0 0,-3 0 0 0 0,0 0 0 0 0,1 0 0 0 0,0 0 0 0 0,-1 0 0 0 0,-1 0 0 0 0,1 0 0 0 0,-1 0 0 0 0,0 0 0 0 0,0 0 0 0 0,2 0 0 0 0,1 0 0 0 0,0 0 0 0 0,1 0 0 0 0,0 0 0 0 0,-1 0 0 0 0,-2 0 0 0 0,-1 0 0 0 0,-3 0 0 0 0,-3 0 0 0 0,-1 0 0 0 0,-1 0 0 0 0,1 0 0 0 0,3 0 0 0 0,0 0 0 0 0,3 0 0 0 0,-2 0 0 0 0,-1 0 0 0 0,2 0 0 0 0,-2 0 0 0 0,-1 0 0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5T03:03:19.94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15134 16841 16383 0 0,'2'0'0'0'0,"4"0"0"0"0,0 0 0 0 0,1 0 0 0 0,2 0 0 0 0,0 0 0 0 0,0 0 0 0 0,1 0 0 0 0,1 0 0 0 0,1 0 0 0 0,1 0 0 0 0,-2 0 0 0 0,-1 0 0 0 0,1 0 0 0 0,0 0 0 0 0,1 0 0 0 0,1 0 0 0 0,0 0 0 0 0,-2 0 0 0 0,-1 0 0 0 0,1 0 0 0 0,0 0 0 0 0,1 0 0 0 0,0 0 0 0 0,1 0 0 0 0,0 0 0 0 0,1 0 0 0 0,-1 0 0 0 0,1 0 0 0 0,-1 0 0 0 0,1 0 0 0 0,1 0 0 0 0,2 0 0 0 0,-1 0 0 0 0,0 0 0 0 0,-1 0 0 0 0,-1 0 0 0 0,0 0 0 0 0,0 0 0 0 0,-3 0 0 0 0,-1 0 0 0 0,1 0 0 0 0,0 0 0 0 0,0 0 0 0 0,2 0 0 0 0,-1 0 0 0 0,2 0 0 0 0,-1 0 0 0 0,0 0 0 0 0,1 0 0 0 0,0 0 0 0 0,-1 0 0 0 0,7 0 0 0 0,-4 0 0 0 0,-7 0 0 0 0,-4 0 0 0 0,1 0 0 0 0,1 0 0 0 0,1 0 0 0 0,3 0 0 0 0,0 0 0 0 0,2 0 0 0 0,0 0 0 0 0,1 0 0 0 0,0 0 0 0 0,-1 0 0 0 0,1 0 0 0 0,0 0 0 0 0,-1 0 0 0 0,1 0 0 0 0,-1 0 0 0 0,0 0 0 0 0,1 0 0 0 0,-1 0 0 0 0,1 0 0 0 0,-1 0 0 0 0,-2 0 0 0 0,-1 0 0 0 0,1 0 0 0 0,-2 0 0 0 0,-1 0 0 0 0,2 0 0 0 0,0 0 0 0 0,2 0 0 0 0,0 0 0 0 0,1 0 0 0 0,-2 0 0 0 0,0 0 0 0 0,-3 0 0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5T03:03:19.94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15181 18375 16383 0 0,'-2'0'0'0'0,"-1"0"0"0"0,2 0 0 0 0,4 0 0 0 0,4 0 0 0 0,2 0 0 0 0,3 0 0 0 0,1 0 0 0 0,1 0 0 0 0,0 0 0 0 0,0 0 0 0 0,0 0 0 0 0,0 0 0 0 0,0 0 0 0 0,-1 0 0 0 0,1 0 0 0 0,-1 0 0 0 0,0 0 0 0 0,1 0 0 0 0,-1 0 0 0 0,0 0 0 0 0,1 0 0 0 0,-1 0 0 0 0,1 0 0 0 0,-1 0 0 0 0,0 0 0 0 0,1 0 0 0 0,-1 0 0 0 0,1 0 0 0 0,-1 0 0 0 0,0 0 0 0 0,1 0 0 0 0,-1 0 0 0 0,1 0 0 0 0,-1 0 0 0 0,0 0 0 0 0,1 0 0 0 0,-1 0 0 0 0,1 0 0 0 0,-1 0 0 0 0,0 0 0 0 0,1 0 0 0 0,-1 0 0 0 0,1 0 0 0 0,-1 0 0 0 0,0 0 0 0 0,1 0 0 0 0,-1 0 0 0 0,1 0 0 0 0,-1 0 0 0 0,0 0 0 0 0,1 0 0 0 0,-1 0 0 0 0,1 0 0 0 0,-1 0 0 0 0,0 0 0 0 0,1 0 0 0 0,-1 0 0 0 0,1 0 0 0 0,-1 0 0 0 0,0 0 0 0 0,1 0 0 0 0,-1 0 0 0 0,1 0 0 0 0,-1 0 0 0 0,0 0 0 0 0,1 0 0 0 0,-1 0 0 0 0,0 0 0 0 0,1 0 0 0 0,-1 0 0 0 0,-2 0 0 0 0,0 0 0 0 0,-1 0 0 0 0,1 0 0 0 0,1 0 0 0 0,0 0 0 0 0,1 0 0 0 0,-2 0 0 0 0,0 0 0 0 0,-3 0 0 0 0,-2 0 0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5T03:03:19.94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20505 8453 16383 0 0,'2'0'0'0'0,"4"0"0"0"0,2 0 0 0 0,3 0 0 0 0,1 0 0 0 0,1 0 0 0 0,1 0 0 0 0,0 0 0 0 0,0 0 0 0 0,0 0 0 0 0,-1 0 0 0 0,1 0 0 0 0,-1 0 0 0 0,1 0 0 0 0,-1 0 0 0 0,-2 0 0 0 0,0 0 0 0 0,-1 0 0 0 0,1 0 0 0 0,1 0 0 0 0,0 0 0 0 0,1 0 0 0 0,0 0 0 0 0,1 0 0 0 0,-1 0 0 0 0,1 0 0 0 0,-1 0 0 0 0,1 0 0 0 0,-1 0 0 0 0,1 0 0 0 0,-3 0 0 0 0,-1 0 0 0 0,1 0 0 0 0,0 0 0 0 0,1 0 0 0 0,-2 0 0 0 0,-1 0 0 0 0,2 0 0 0 0,0 0 0 0 0,1 0 0 0 0,0 0 0 0 0,1 0 0 0 0,0 0 0 0 0,-1 0 0 0 0,-2 0 0 0 0,1 0 0 0 0,-2 0 0 0 0,-1 0 0 0 0,2 0 0 0 0,1 0 0 0 0,-2 0 0 0 0,0 0 0 0 0,1 0 0 0 0,1 0 0 0 0,1 0 0 0 0,1 0 0 0 0,-3 0 0 0 0,1 0 0 0 0,-1 0 0 0 0,2 0 0 0 0,-1 0 0 0 0,2 0 0 0 0,0 0 0 0 0,0 0 0 0 0,-2 0 0 0 0,0 0 0 0 0,-1 0 0 0 0,2 0 0 0 0,-3 0 0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5T03:03:19.9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6000 16285 16383 0 0,'-2'0'0'0'0,"-4"0"0"0"0,-2 0 0 0 0,-2 0 0 0 0,-3 0 0 0 0,0 0 0 0 0,-1 0 0 0 0,1 0 0 0 0,-1 0 0 0 0,0 0 0 0 0,0 0 0 0 0,0 0 0 0 0,1 0 0 0 0,-1 0 0 0 0,1 0 0 0 0,-1 0 0 0 0,1 0 0 0 0,0 0 0 0 0,-1 0 0 0 0,1 0 0 0 0,0 0 0 0 0,-1 0 0 0 0,1 0 0 0 0,-1 0 0 0 0,1 0 0 0 0,0 0 0 0 0,-1 0 0 0 0,1 0 0 0 0,-1 0 0 0 0,1 0 0 0 0,0 0 0 0 0,-1 0 0 0 0,1 0 0 0 0,-1 0 0 0 0,1 0 0 0 0,0 0 0 0 0,-1 0 0 0 0,1 0 0 0 0,-1 0 0 0 0,3 0 0 0 0,1 0 0 0 0,-1 0 0 0 0,0 0 0 0 0,2 0 0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5T03:03:19.9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1854 16285 16383 0 0,'-2'0'0'0'0,"-4"0"0"0"0,-2 0 0 0 0,-2 0 0 0 0,-3 0 0 0 0,0 0 0 0 0,-1 0 0 0 0,0 0 0 0 0,0 0 0 0 0,1 0 0 0 0,-1 0 0 0 0,0 0 0 0 0,1 0 0 0 0,-1 0 0 0 0,3 0 0 0 0,1 0 0 0 0,-1 0 0 0 0,0 0 0 0 0,0 0 0 0 0,-2 0 0 0 0,0 0 0 0 0,0 0 0 0 0,0 0 0 0 0,-1 0 0 0 0,1 0 0 0 0,-1 0 0 0 0,1 0 0 0 0,-1 0 0 0 0,1 0 0 0 0,2 0 0 0 0,0 0 0 0 0,1 0 0 0 0,-1 0 0 0 0,-1 0 0 0 0,0 0 0 0 0,-1 0 0 0 0,0 0 0 0 0,-1 0 0 0 0,1 0 0 0 0,1 0 0 0 0,2 0 0 0 0,-1 0 0 0 0,0 0 0 0 0,-1 0 0 0 0,0 0 0 0 0,-3 0 0 0 0,-1 0 0 0 0,-3 0 0 0 0,-2 0 0 0 0,0 0 0 0 0,-1 0 0 0 0,1 0 0 0 0,2 0 0 0 0,1 0 0 0 0,2 0 0 0 0,2 0 0 0 0,0 0 0 0 0,1 0 0 0 0,2 0 0 0 0,1 0 0 0 0,0 0 0 0 0,-1 0 0 0 0,-3 0 0 0 0,-1 0 0 0 0,-1 0 0 0 0,1 0 0 0 0,0 0 0 0 0,0 0 0 0 0,1 0 0 0 0,0 0 0 0 0,1 0 0 0 0,0 0 0 0 0,-1 0 0 0 0,1 0 0 0 0,0 0 0 0 0,-1 0 0 0 0,1 0 0 0 0,0 0 0 0 0,-1 0 0 0 0,1 0 0 0 0,-1 0 0 0 0,3 0 0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5T03:03:19.9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5345 12263 16383 0 0,'2'0'0'0'0,"3"0"0"0"0,3 0 0 0 0,3 0 0 0 0,1 0 0 0 0,1 0 0 0 0,1 0 0 0 0,0 0 0 0 0,0 0 0 0 0,0 0 0 0 0,0 0 0 0 0,-1 0 0 0 0,1 0 0 0 0,-1 0 0 0 0,1 0 0 0 0,-1 0 0 0 0,0 0 0 0 0,1 0 0 0 0,-1 0 0 0 0,1 0 0 0 0,-1 0 0 0 0,0 0 0 0 0,1 0 0 0 0,-1 0 0 0 0,0 0 0 0 0,1 0 0 0 0,-1 0 0 0 0,1 0 0 0 0,-1 0 0 0 0,0 0 0 0 0,-1 0 0 0 0,-2 0 0 0 0,0 0 0 0 0,2 0 0 0 0,-1 0 0 0 0,2 0 0 0 0,-1 0 0 0 0,2 0 0 0 0,-1 0 0 0 0,1 0 0 0 0,-1 0 0 0 0,1 0 0 0 0,-1 0 0 0 0,1 0 0 0 0,-1 0 0 0 0,-4 0 0 0 0,-4 0 0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5T03:03:19.9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1724 12263 16383 0 0,'-3'0'0'0'0,"-2"0"0"0"0,-3 0 0 0 0,-3 0 0 0 0,-1 0 0 0 0,-1 0 0 0 0,-1 0 0 0 0,0 0 0 0 0,0 0 0 0 0,-2 0 0 0 0,-1 0 0 0 0,1 0 0 0 0,0 0 0 0 0,1 0 0 0 0,0 0 0 0 0,1 0 0 0 0,1 0 0 0 0,-1 0 0 0 0,1 0 0 0 0,0 0 0 0 0,0 0 0 0 0,-1 0 0 0 0,1 0 0 0 0,0 0 0 0 0,-1 0 0 0 0,1 0 0 0 0,0 0 0 0 0,-1 0 0 0 0,1 0 0 0 0,-1 0 0 0 0,3 0 0 0 0,1 0 0 0 0,-1 0 0 0 0,0 0 0 0 0,0 0 0 0 0,-2 0 0 0 0,0 0 0 0 0,0 0 0 0 0,0 0 0 0 0,-1 0 0 0 0,1 0 0 0 0,-1 0 0 0 0,1 0 0 0 0,-1 0 0 0 0,1 0 0 0 0,-1 0 0 0 0,1 0 0 0 0,0 0 0 0 0,-1 0 0 0 0,1 0 0 0 0,-1 0 0 0 0,1 0 0 0 0,0 0 0 0 0,-1 0 0 0 0,1 0 0 0 0,-1 0 0 0 0,1 0 0 0 0,6 0 0 0 0,3 0 0 0 0,-1 0 0 0 0,-1 0 0 0 0,-2 0 0 0 0,-3 0 0 0 0,0 0 0 0 0,-2 0 0 0 0,-1 0 0 0 0,1 0 0 0 0,-1 0 0 0 0,0 0 0 0 0,0 0 0 0 0,1 0 0 0 0,-1 0 0 0 0,1 0 0 0 0,-1 0 0 0 0,1 0 0 0 0,0 0 0 0 0,-1 0 0 0 0,1 0 0 0 0,-1 0 0 0 0,1 0 0 0 0,0 0 0 0 0,-1 0 0 0 0,1 0 0 0 0,-1 0 0 0 0,1 0 0 0 0,0 0 0 0 0,-1 0 0 0 0,1 0 0 0 0,0 0 0 0 0,-1 0 0 0 0,3 0 0 0 0,1 0 0 0 0,-1 0 0 0 0,0 0 0 0 0,-1 0 0 0 0,0 0 0 0 0,1 0 0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5T03:03:19.9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12892 1746 16383 0 0,'0'2'0'0'0,"0"1"0"0"0,0 2 0 0 0,0 3 0 0 0,0 1 0 0 0,0 3 0 0 0,0 0 0 0 0,0 1 0 0 0,0 1 0 0 0,0-3 0 0 0,0 0 0 0 0,0-1 0 0 0,0 1 0 0 0,0-1 0 0 0,0-1 0 0 0,0 0 0 0 0,0 2 0 0 0,0 0 0 0 0,0 2 0 0 0,0-1 0 0 0,0 1 0 0 0,0 0 0 0 0,0 1 0 0 0,0-1 0 0 0,0-2 0 0 0,0-1 0 0 0,0 0 0 0 0,0 1 0 0 0,0 1 0 0 0,0 0 0 0 0,0 0 0 0 0,0-1 0 0 0,0-1 0 0 0,0 0 0 0 0,0 1 0 0 0,0 1 0 0 0,0-2 0 0 0,0-1 0 0 0,0 1 0 0 0,0 1 0 0 0,0 1 0 0 0,0 0 0 0 0,0 1 0 0 0,0 0 0 0 0,0 0 0 0 0,0 0 0 0 0,0 0 0 0 0,0-2 0 0 0,0-1 0 0 0,0 1 0 0 0,0-1 0 0 0,0 2 0 0 0,0 0 0 0 0,0 0 0 0 0,0 1 0 0 0,0 0 0 0 0,0 0 0 0 0,0 1 0 0 0,0-1 0 0 0,0 0 0 0 0,0 0 0 0 0,0 0 0 0 0,0 0 0 0 0,0 0 0 0 0,0 0 0 0 0,0 0 0 0 0,0 1 0 0 0,0-1 0 0 0,0 0 0 0 0,0 0 0 0 0,0 0 0 0 0,0 0 0 0 0,0 0 0 0 0,0 0 0 0 0,0 0 0 0 0,0 0 0 0 0,0 0 0 0 0,0 0 0 0 0,0 0 0 0 0,0 0 0 0 0,0 0 0 0 0,0 0 0 0 0,0 0 0 0 0,0 1 0 0 0,0-1 0 0 0,0 0 0 0 0,0 0 0 0 0,0 0 0 0 0,0 0 0 0 0,0 0 0 0 0,0 0 0 0 0,0 0 0 0 0,0 0 0 0 0,0 0 0 0 0,0 0 0 0 0,0 0 0 0 0,0 0 0 0 0,0 0 0 0 0,0 0 0 0 0,0 0 0 0 0,0 1 0 0 0,0-1 0 0 0,0 0 0 0 0,0 0 0 0 0,0 0 0 0 0,0 0 0 0 0,0 0 0 0 0,0 0 0 0 0,0 0 0 0 0,0 0 0 0 0,0 0 0 0 0,0 0 0 0 0,0 0 0 0 0,0 0 0 0 0,0 0 0 0 0,0 0 0 0 0,0 1 0 0 0,0-1 0 0 0,0 2 0 0 0,0 1 0 0 0,0 0 0 0 0,0-1 0 0 0,0 0 0 0 0,0-1 0 0 0,0-1 0 0 0,0 3 0 0 0,0 0 0 0 0,0 0 0 0 0,0-1 0 0 0,0-1 0 0 0,0 0 0 0 0,0 0 0 0 0,0-1 0 0 0,0 0 0 0 0,0 0 0 0 0,0 0 0 0 0,0 0 0 0 0,0 0 0 0 0,0 0 0 0 0,0 0 0 0 0,0-2 0 0 0,0-1 0 0 0,0 0 0 0 0,0 1 0 0 0,0-2 0 0 0,0 0 0 0 0,0 1 0 0 0,0 1 0 0 0,0 0 0 0 0,0 1 0 0 0,0 1 0 0 0,0 0 0 0 0,0 0 0 0 0,0 0 0 0 0,0 0 0 0 0,0 1 0 0 0,0 1 0 0 0,0 1 0 0 0,0 0 0 0 0,0-1 0 0 0,0 0 0 0 0,0 1 0 0 0,0 1 0 0 0,0-1 0 0 0,0-3 0 0 0,0-1 0 0 0,0-1 0 0 0,0-2 0 0 0,0 2 0 0 0,0 1 0 0 0,0 1 0 0 0,0 0 0 0 0,0 1 0 0 0,0-1 0 0 0,0 1 0 0 0,0-1 0 0 0,0 0 0 0 0,0 0 0 0 0,0 0 0 0 0,0 0 0 0 0,0 1 0 0 0,0-1 0 0 0,0 0 0 0 0,0 0 0 0 0,0 0 0 0 0,0 0 0 0 0,0 0 0 0 0,0-2 0 0 0,0-1 0 0 0,0 0 0 0 0,0 1 0 0 0,0-2 0 0 0,0 0 0 0 0,0 1 0 0 0,0 0 0 0 0,0 2 0 0 0,0 0 0 0 0,0 1 0 0 0,0 0 0 0 0,0 0 0 0 0,0 0 0 0 0,0 0 0 0 0,0 0 0 0 0,0 1 0 0 0,0-1 0 0 0,0 0 0 0 0,0 0 0 0 0,0 0 0 0 0,0 0 0 0 0,0-2 0 0 0,0-1 0 0 0,0 0 0 0 0,0 1 0 0 0,0 0 0 0 0,0 1 0 0 0,0 1 0 0 0,0 0 0 0 0,0 2 0 0 0,0 1 0 0 0,0-2 0 0 0,0-1 0 0 0,0 1 0 0 0,0 1 0 0 0,0-1 0 0 0,0 1 0 0 0,0-1 0 0 0,0-2 0 0 0,0 0 0 0 0,0 2 0 0 0,0-1 0 0 0,0 1 0 0 0,0 0 0 0 0,0-3 0 0 0,0 1 0 0 0,0 2 0 0 0,0 2 0 0 0,0 0 0 0 0,0 1 0 0 0,0-1 0 0 0,0-1 0 0 0,0-1 0 0 0,0 0 0 0 0,0-1 0 0 0,0 0 0 0 0,0 0 0 0 0,0 0 0 0 0,0 0 0 0 0,0 0 0 0 0,0 0 0 0 0,0 0 0 0 0,0 2 0 0 0,0-1 0 0 0,0-1 0 0 0,0-1 0 0 0,0 3 0 0 0,0 2 0 0 0,0 2 0 0 0,0-2 0 0 0,0 0 0 0 0,0 1 0 0 0,0 0 0 0 0,0-2 0 0 0,0 0 0 0 0,0-2 0 0 0,0 0 0 0 0,0 0 0 0 0,0-1 0 0 0,0 0 0 0 0,0 2 0 0 0,0 0 0 0 0,0-1 0 0 0,0-2 0 0 0,0 0 0 0 0,0 0 0 0 0,0 0 0 0 0,0 0 0 0 0,0 3 0 0 0,0 0 0 0 0,0 1 0 0 0,0 0 0 0 0,0-2 0 0 0,0 0 0 0 0,0 0 0 0 0,0-1 0 0 0,0 0 0 0 0,0 0 0 0 0,0 0 0 0 0,0 0 0 0 0,0 0 0 0 0,0-2 0 0 0,0-1 0 0 0,0 0 0 0 0,0 1 0 0 0,0 1 0 0 0,0 0 0 0 0,0 2 0 0 0,0 2 0 0 0,0 0 0 0 0,0-1 0 0 0,0 0 0 0 0,0-1 0 0 0,0 0 0 0 0,0-1 0 0 0,0 1 0 0 0,0-1 0 0 0,0-3 0 0 0,0 3 0 0 0,0 0 0 0 0,0 0 0 0 0,0 3 0 0 0,0 3 0 0 0,0 0 0 0 0,0 0 0 0 0,0-2 0 0 0,0-1 0 0 0,0-2 0 0 0,0 0 0 0 0,0-1 0 0 0,0 0 0 0 0,0 0 0 0 0,0 0 0 0 0,0 0 0 0 0,0-1 0 0 0,0 1 0 0 0,0 0 0 0 0,0 3 0 0 0,0 0 0 0 0,0 0 0 0 0,0-1 0 0 0,0 0 0 0 0,0-1 0 0 0,0-1 0 0 0,0 1 0 0 0,0-1 0 0 0,0 0 0 0 0,0-1 0 0 0,0 1 0 0 0,0 0 0 0 0,0 0 0 0 0,0 0 0 0 0,0 0 0 0 0,0 0 0 0 0,0 1 0 0 0,0-1 0 0 0,0-3 0 0 0,0 1 0 0 0,0-1 0 0 0,0 1 0 0 0,0 0 0 0 0,0 1 0 0 0,0 1 0 0 0,0-1 0 0 0,0 2 0 0 0,0-1 0 0 0,0 0 0 0 0,0 0 0 0 0,0-2 0 0 0,0-1 0 0 0,0 0 0 0 0,0 1 0 0 0,0 1 0 0 0,0 0 0 0 0,0 0 0 0 0,0 1 0 0 0,0 0 0 0 0,0 0 0 0 0,0 1 0 0 0,0-1 0 0 0,0 0 0 0 0,0 0 0 0 0,0 0 0 0 0,0 0 0 0 0,0 2 0 0 0,0 2 0 0 0,0-2 0 0 0,0 1 0 0 0,0-2 0 0 0,0 0 0 0 0,0 0 0 0 0,0-1 0 0 0,0 0 0 0 0,0 0 0 0 0,0 0 0 0 0,0 0 0 0 0,0 0 0 0 0,0 0 0 0 0,0 0 0 0 0,0 0 0 0 0,0 0 0 0 0,0 0 0 0 0,0 0 0 0 0,0 0 0 0 0,0 1 0 0 0,0-1 0 0 0,0 0 0 0 0,0 0 0 0 0,0 0 0 0 0,0-2 0 0 0,0-1 0 0 0,0 0 0 0 0,0 1 0 0 0,0 0 0 0 0,0 1 0 0 0,0-1 0 0 0,0-2 0 0 0,0 2 0 0 0,0 0 0 0 0,0 0 0 0 0,0 1 0 0 0,0 1 0 0 0,0 0 0 0 0,0 0 0 0 0,0 0 0 0 0,0 0 0 0 0,0 1 0 0 0,0-1 0 0 0,0 0 0 0 0,0 0 0 0 0,0 0 0 0 0,0 2 0 0 0,0 1 0 0 0,0 0 0 0 0,0-1 0 0 0,0 0 0 0 0,0-1 0 0 0,0 0 0 0 0,0-3 0 0 0,0-1 0 0 0,0 0 0 0 0,0 3 0 0 0,0 1 0 0 0,0 1 0 0 0,0 0 0 0 0,0-1 0 0 0,0 2 0 0 0,0 1 0 0 0,0-1 0 0 0,0 0 0 0 0,0-2 0 0 0,0 0 0 0 0,0 0 0 0 0,0-1 0 0 0,0 0 0 0 0,0 2 0 0 0,0 1 0 0 0,0 0 0 0 0,0-1 0 0 0,0 0 0 0 0,0-1 0 0 0,0-1 0 0 0,0 1 0 0 0,0-1 0 0 0,0 0 0 0 0,0 0 0 0 0,0 0 0 0 0,0-1 0 0 0,0 1 0 0 0,0 1 0 0 0,0-1 0 0 0,0 0 0 0 0,0 0 0 0 0,0 0 0 0 0,0 0 0 0 0,0 0 0 0 0,0 0 0 0 0,0 0 0 0 0,0 0 0 0 0,0 0 0 0 0,0 0 0 0 0,0 0 0 0 0,0 0 0 0 0,0 0 0 0 0,0-2 0 0 0,0 2 0 0 0,0 0 0 0 0,0 0 0 0 0,0 1 0 0 0,0 0 0 0 0,0-1 0 0 0,0-2 0 0 0,0 0 0 0 0,0-1 0 0 0,0 1 0 0 0,0 0 0 0 0,0 1 0 0 0,0 1 0 0 0,0 0 0 0 0,0 0 0 0 0,0 0 0 0 0,0 0 0 0 0,0 0 0 0 0,0 0 0 0 0,0 0 0 0 0,0 1 0 0 0,0-1 0 0 0,0 0 0 0 0,0 0 0 0 0,0 0 0 0 0,0 0 0 0 0,0 0 0 0 0,0 0 0 0 0,0 0 0 0 0,0 0 0 0 0,0 0 0 0 0,0 0 0 0 0,0 0 0 0 0,0 0 0 0 0,0 0 0 0 0,0 3 0 0 0,0 0 0 0 0,0 0 0 0 0,0-1 0 0 0,0 0 0 0 0,0-1 0 0 0,0-1 0 0 0,0 1 0 0 0,0-1 0 0 0,0 0 0 0 0,0 0 0 0 0,0 2 0 0 0,0 1 0 0 0,0-1 0 0 0,0 1 0 0 0,0 1 0 0 0,0 0 0 0 0,0-1 0 0 0,0 2 0 0 0,0-1 0 0 0,0 0 0 0 0,0-1 0 0 0,0-1 0 0 0,0 1 0 0 0,0 0 0 0 0,0 0 0 0 0,0-1 0 0 0,0 0 0 0 0,0-1 0 0 0,0-1 0 0 0,0 0 0 0 0,0 0 0 0 0,0 2 0 0 0,0 1 0 0 0,0 0 0 0 0,0-1 0 0 0,0 2 0 0 0,0 0 0 0 0,0-1 0 0 0,0 0 0 0 0,0-1 0 0 0,0 1 0 0 0,0 0 0 0 0,0 0 0 0 0,0 0 0 0 0,0-2 0 0 0,0 0 0 0 0,0-1 0 0 0,0 1 0 0 0,0-1 0 0 0,0-1 0 0 0,0 1 0 0 0,0 0 0 0 0,0 0 0 0 0,0 0 0 0 0,0 0 0 0 0,0 0 0 0 0,0 0 0 0 0,0 0 0 0 0,0 1 0 0 0,0-1 0 0 0,0 0 0 0 0,0 0 0 0 0,0 0 0 0 0,0 0 0 0 0,0 0 0 0 0,0 0 0 0 0,0 0 0 0 0,0 0 0 0 0,0 0 0 0 0,0 0 0 0 0,0 0 0 0 0,0 0 0 0 0,0 0 0 0 0,0 0 0 0 0,0 1 0 0 0,0-1 0 0 0,0 0 0 0 0,0 0 0 0 0,0 0 0 0 0,0 0 0 0 0,0 0 0 0 0,0 0 0 0 0,0 0 0 0 0,0 0 0 0 0,0 0 0 0 0,0 0 0 0 0,0 0 0 0 0,0 0 0 0 0,0 0 0 0 0,0 0 0 0 0,0 0 0 0 0,0 1 0 0 0,0-1 0 0 0,0 0 0 0 0,0 0 0 0 0,0 0 0 0 0,0 0 0 0 0,0 0 0 0 0,0 0 0 0 0,0 0 0 0 0,0 0 0 0 0,0 0 0 0 0,0 0 0 0 0,0 0 0 0 0,0 0 0 0 0,0 0 0 0 0,0 0 0 0 0,0 0 0 0 0,0 1 0 0 0,0-1 0 0 0,0 0 0 0 0,0 0 0 0 0,0 0 0 0 0,0 0 0 0 0,0 0 0 0 0,0 0 0 0 0,0 0 0 0 0,0 0 0 0 0,0 0 0 0 0,0 0 0 0 0,0 0 0 0 0,0 0 0 0 0,0 0 0 0 0,0 0 0 0 0,0 1 0 0 0,0-1 0 0 0,0 0 0 0 0,0 0 0 0 0,0 0 0 0 0,0 0 0 0 0,0 0 0 0 0,0 0 0 0 0,0 0 0 0 0,0 0 0 0 0,0 0 0 0 0,0 0 0 0 0,0 0 0 0 0,0 0 0 0 0,0 0 0 0 0,0 0 0 0 0,0 0 0 0 0,0 1 0 0 0,0-1 0 0 0,0 0 0 0 0,0 0 0 0 0,0 0 0 0 0,0 0 0 0 0,0 0 0 0 0,0 0 0 0 0,0-2 0 0 0,0-3 0 0 0,0-3 0 0 0,0-2 0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5T03:03:19.9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12888 6033 16383 0 0,'0'2'0'0'0,"0"3"0"0"0,0 3 0 0 0,0 3 0 0 0,0 1 0 0 0,0 1 0 0 0,0 1 0 0 0,0 0 0 0 0,0 0 0 0 0,0 0 0 0 0,0 0 0 0 0,0-1 0 0 0,0 1 0 0 0,0-3 0 0 0,0-3 0 0 0,0-1 0 0 0,0 2 0 0 0,0 0 0 0 0,0 2 0 0 0,0 0 0 0 0,0 0 0 0 0,0-1 0 0 0,0 1 0 0 0,0 0 0 0 0,0 1 0 0 0,0 0 0 0 0,0 1 0 0 0,0 1 0 0 0,0-3 0 0 0,0-1 0 0 0,0 1 0 0 0,0-2 0 0 0,0 0 0 0 0,0 0 0 0 0,0 0 0 0 0,0-1 0 0 0,0 2 0 0 0,0 0 0 0 0,0 2 0 0 0,0 0 0 0 0,0-1 0 0 0,0-1 0 0 0,0 1 0 0 0,0 0 0 0 0,0 1 0 0 0,0 1 0 0 0,0 0 0 0 0,0 0 0 0 0,0 1 0 0 0,0-1 0 0 0,0 1 0 0 0,0-3 0 0 0,0-1 0 0 0,0 1 0 0 0,0 0 0 0 0,0 1 0 0 0,0 0 0 0 0,0 1 0 0 0,0 0 0 0 0,0 1 0 0 0,0-1 0 0 0,0 1 0 0 0,0-3 0 0 0,0-1 0 0 0,0 1 0 0 0,0 0 0 0 0,0 1 0 0 0,0 0 0 0 0,0-1 0 0 0,0-1 0 0 0,0 0 0 0 0,0 1 0 0 0,0 1 0 0 0,0 1 0 0 0,0 0 0 0 0,0 0 0 0 0,0 0 0 0 0,0 1 0 0 0,0 0 0 0 0,0-1 0 0 0,0 1 0 0 0,0-1 0 0 0,0 0 0 0 0,0 1 0 0 0,0-1 0 0 0,0 1 0 0 0,0-1 0 0 0,0 0 0 0 0,0 1 0 0 0,0-1 0 0 0,0 1 0 0 0,0-1 0 0 0,0 0 0 0 0,0 1 0 0 0,0-1 0 0 0,0 1 0 0 0,0-1 0 0 0,0 0 0 0 0,0 1 0 0 0,0-1 0 0 0,0 1 0 0 0,0-1 0 0 0,0 0 0 0 0,0-1 0 0 0,0-2 0 0 0,0 0 0 0 0,0 1 0 0 0,0 1 0 0 0,0 1 0 0 0,0-1 0 0 0,0 2 0 0 0,0-1 0 0 0,0 0 0 0 0,0 1 0 0 0,0 0 0 0 0,0-1 0 0 0,0 0 0 0 0,0 1 0 0 0,0-1 0 0 0,0 1 0 0 0,0-1 0 0 0,0 1 0 0 0,0-1 0 0 0,0 0 0 0 0,0 1 0 0 0,0-1 0 0 0,0 1 0 0 0,0-1 0 0 0,0 0 0 0 0,0 1 0 0 0,0-1 0 0 0,0-2 0 0 0,0 0 0 0 0,0-1 0 0 0,0 1 0 0 0,0 1 0 0 0,0 0 0 0 0,0 1 0 0 0,0 0 0 0 0,0 1 0 0 0,0-1 0 0 0,0 1 0 0 0,0-1 0 0 0,0 1 0 0 0,0-1 0 0 0,0 1 0 0 0,0-1 0 0 0,0 0 0 0 0,0 1 0 0 0,0-1 0 0 0,0 1 0 0 0,0-1 0 0 0,0 0 0 0 0,0 1 0 0 0,0-1 0 0 0,0 1 0 0 0,0-1 0 0 0,0 0 0 0 0,0 1 0 0 0,0-1 0 0 0,0 1 0 0 0,0-1 0 0 0,0 0 0 0 0,0 1 0 0 0,0-1 0 0 0,0 1 0 0 0,0-1 0 0 0,0 0 0 0 0,0 1 0 0 0,0-1 0 0 0,0 1 0 0 0,0-1 0 0 0,0 0 0 0 0,0 1 0 0 0,0-1 0 0 0,0 1 0 0 0,0-1 0 0 0,0 0 0 0 0,0 1 0 0 0,0-1 0 0 0,0 1 0 0 0,0-1 0 0 0,0 0 0 0 0,0 1 0 0 0,0-1 0 0 0,0 1 0 0 0,0-1 0 0 0,0 0 0 0 0,0 1 0 0 0,0-1 0 0 0,0 0 0 0 0,0 1 0 0 0,0-1 0 0 0,0 1 0 0 0,0-1 0 0 0,0 0 0 0 0,0 1 0 0 0,0-1 0 0 0,0 1 0 0 0,0-1 0 0 0,0 0 0 0 0,0 1 0 0 0,0-1 0 0 0,0 1 0 0 0,0-1 0 0 0,0 0 0 0 0,0 1 0 0 0,0-1 0 0 0,0 1 0 0 0,0-1 0 0 0,0 0 0 0 0,0 1 0 0 0,0-1 0 0 0,0 1 0 0 0,0-1 0 0 0,0 0 0 0 0,0 1 0 0 0,0-1 0 0 0,0 1 0 0 0,0-1 0 0 0,0 0 0 0 0,0 1 0 0 0,0-1 0 0 0,0 1 0 0 0,0-1 0 0 0,0 0 0 0 0,0 1 0 0 0,0-3 0 0 0,0-1 0 0 0,0 1 0 0 0,0 0 0 0 0,0-2 0 0 0,0 1 0 0 0,0 0 0 0 0,0 0 0 0 0,0 2 0 0 0,0 1 0 0 0,0 0 0 0 0,0 0 0 0 0,0 0 0 0 0,0 1 0 0 0,0 0 0 0 0,0-1 0 0 0,0 1 0 0 0,0-1 0 0 0,0 1 0 0 0,0-1 0 0 0,0-2 0 0 0,0-1 0 0 0,0 1 0 0 0,0 0 0 0 0,0 1 0 0 0,0 0 0 0 0,0 1 0 0 0,0 0 0 0 0,0 0 0 0 0,0 1 0 0 0,0 0 0 0 0,0-1 0 0 0,0 1 0 0 0,0-1 0 0 0,0 0 0 0 0,0 1 0 0 0,0-1 0 0 0,0 1 0 0 0,0-1 0 0 0,0 0 0 0 0,0 1 0 0 0,0-1 0 0 0,0 1 0 0 0,0-1 0 0 0,0 0 0 0 0,0 1 0 0 0,0-1 0 0 0,0 1 0 0 0,0-1 0 0 0,0 0 0 0 0,0 1 0 0 0,0-1 0 0 0,0 1 0 0 0,0-1 0 0 0,0 0 0 0 0,0 1 0 0 0,0-1 0 0 0,0 1 0 0 0,0-1 0 0 0,0 0 0 0 0,0 1 0 0 0,0-1 0 0 0,0 1 0 0 0,0-1 0 0 0,0 0 0 0 0,0 1 0 0 0,0-1 0 0 0,0 1 0 0 0,0-1 0 0 0,0 0 0 0 0,0 1 0 0 0,0-1 0 0 0,0 1 0 0 0,0-1 0 0 0,0 0 0 0 0,0 1 0 0 0,0-1 0 0 0,0 1 0 0 0,0-1 0 0 0,0 0 0 0 0,0 1 0 0 0,0-1 0 0 0,0 0 0 0 0,0-1 0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5T03:03:19.9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12806 13788 16383 0 0,'2'0'0'0'0,"3"0"0"0"0,4 0 0 0 0,1 0 0 0 0,2 0 0 0 0,2 0 0 0 0,-1 0 0 0 0,1 0 0 0 0,-2 0 0 0 0,-1 0 0 0 0,0 0 0 0 0,0 0 0 0 0,1 0 0 0 0,0 0 0 0 0,-1 0 0 0 0,-1 0 0 0 0,0 0 0 0 0,-1 0 0 0 0,0 0 0 0 0,1 0 0 0 0,0 0 0 0 0,2 0 0 0 0,-2 0 0 0 0,0 0 0 0 0,0 0 0 0 0,2 0 0 0 0,0 0 0 0 0,0 0 0 0 0,1 0 0 0 0,-2 0 0 0 0,0 0 0 0 0,-1 0 0 0 0,1 0 0 0 0,-1 0 0 0 0,0 0 0 0 0,-3 0 0 0 0,1 0 0 0 0,1 0 0 0 0,1 0 0 0 0,1 0 0 0 0,2 0 0 0 0,-3 0 0 0 0,1 0 0 0 0,-1 0 0 0 0,2 0 0 0 0,0 0 0 0 0,0 0 0 0 0,1 0 0 0 0,0 0 0 0 0,1 0 0 0 0,-1 0 0 0 0,-1 0 0 0 0,-2 0 0 0 0,1 0 0 0 0,0 0 0 0 0,1 0 0 0 0,0 0 0 0 0,-1 0 0 0 0,-1 0 0 0 0,-2 0 0 0 0,0 0 0 0 0,-1 0 0 0 0,0 0 0 0 0,1 0 0 0 0,2 0 0 0 0,2 0 0 0 0,0 0 0 0 0,1 0 0 0 0,0 0 0 0 0,-1 0 0 0 0,-2 0 0 0 0,1 0 0 0 0,0 0 0 0 0,1 0 0 0 0,1 0 0 0 0,-1 0 0 0 0,2 0 0 0 0,-3 0 0 0 0,-1 0 0 0 0,1 0 0 0 0,0 0 0 0 0,-1 0 0 0 0,-1 0 0 0 0,1 0 0 0 0,1 0 0 0 0,1 0 0 0 0,0 0 0 0 0,1 0 0 0 0,-2 0 0 0 0,0 0 0 0 0,2 0 0 0 0,3 0 0 0 0,-3 0 0 0 0,-1 0 0 0 0,-1 0 0 0 0,0 0 0 0 0,1 0 0 0 0,0 0 0 0 0,-1 0 0 0 0,-1 0 0 0 0,0 0 0 0 0,-1 0 0 0 0,-1 0 0 0 0,2 0 0 0 0,1 0 0 0 0,0 0 0 0 0,2 0 0 0 0,0 0 0 0 0,0 0 0 0 0,1 0 0 0 0,-1 0 0 0 0,1 0 0 0 0,-3 0 0 0 0,-1 0 0 0 0,1 0 0 0 0,0 0 0 0 0,1 0 0 0 0,0 0 0 0 0,1 0 0 0 0,0 0 0 0 0,-2 0 0 0 0,0 0 0 0 0,2 0 0 0 0,1 0 0 0 0,-2 0 0 0 0,0 0 0 0 0,0 0 0 0 0,0 0 0 0 0,0 0 0 0 0,-2 0 0 0 0,3 0 0 0 0,0 0 0 0 0,1 0 0 0 0,0 0 0 0 0,0 0 0 0 0,0 0 0 0 0,0 0 0 0 0,0 0 0 0 0,-1 0 0 0 0,1 0 0 0 0,-1 0 0 0 0,0 0 0 0 0,1 0 0 0 0,-1 0 0 0 0,-2 0 0 0 0,0 0 0 0 0,-1 0 0 0 0,1 0 0 0 0,1 0 0 0 0,0 0 0 0 0,1 0 0 0 0,0 0 0 0 0,1 0 0 0 0,-1 0 0 0 0,1 0 0 0 0,-1 0 0 0 0,1 0 0 0 0,1 0 0 0 0,2 0 0 0 0,-1 0 0 0 0,0 0 0 0 0,-1 0 0 0 0,-1 0 0 0 0,0 0 0 0 0,0 0 0 0 0,-1 0 0 0 0,1 0 0 0 0,-1 0 0 0 0,0 0 0 0 0,0 0 0 0 0,1 0 0 0 0,-1 0 0 0 0,0 0 0 0 0,1 0 0 0 0,-1 0 0 0 0,1 0 0 0 0,-1 0 0 0 0,-2 0 0 0 0,0 0 0 0 0,-1 0 0 0 0,1 0 0 0 0,-1 0 0 0 0,-1 0 0 0 0,1 0 0 0 0,1 0 0 0 0,1 0 0 0 0,0 0 0 0 0,-1 0 0 0 0,-1 0 0 0 0,1 0 0 0 0,0 0 0 0 0,1 0 0 0 0,0 0 0 0 0,1 0 0 0 0,0 0 0 0 0,1 0 0 0 0,-1 0 0 0 0,1 0 0 0 0,-1 0 0 0 0,1 0 0 0 0,-3 0 0 0 0,0 0 0 0 0,-1 0 0 0 0,1 0 0 0 0,1 0 0 0 0,0 0 0 0 0,1 0 0 0 0,-2 0 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5T03:03:19.91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21934 10576 16383 0 0,'2'0'0'0'0,"4"0"0"0"0,2 0 0 0 0,2 0 0 0 0,2 0 0 0 0,2 0 0 0 0,-1 0 0 0 0,1 0 0 0 0,0 0 0 0 0,0 0 0 0 0,0 0 0 0 0,0 0 0 0 0,-1 0 0 0 0,1 0 0 0 0,-1 0 0 0 0,0 0 0 0 0,1 0 0 0 0,-1 0 0 0 0,1 0 0 0 0,-1 0 0 0 0,0 0 0 0 0,1 0 0 0 0,-1 0 0 0 0,0 0 0 0 0,1 0 0 0 0,-1 0 0 0 0,1 0 0 0 0,-1 0 0 0 0,0 0 0 0 0,1 0 0 0 0,-1 0 0 0 0,1 0 0 0 0,-3 0 0 0 0,-1 0 0 0 0,1 0 0 0 0,-3 0 0 0 0,1 0 0 0 0,1 0 0 0 0,-2 0 0 0 0,0 0 0 0 0,2 0 0 0 0,0 0 0 0 0,0 0 0 0 0,-1 0 0 0 0,1 0 0 0 0,1 0 0 0 0,1 0 0 0 0,-1 0 0 0 0,-1 0 0 0 0,0 0 0 0 0,1 0 0 0 0,1 0 0 0 0,-1 0 0 0 0,-1 0 0 0 0,-2 0 0 0 0,0 0 0 0 0,1 0 0 0 0,-1 0 0 0 0,0 0 0 0 0,-1 0 0 0 0,1 0 0 0 0,0 0 0 0 0,3 0 0 0 0,0 0 0 0 0,1 0 0 0 0,1 0 0 0 0,-2 0 0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5T03:03:19.9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15310 9819 16383 0 0,'-2'0'0'0'0,"-3"0"0"0"0,-3 0 0 0 0,-3 0 0 0 0,-1 0 0 0 0,-1 0 0 0 0,-1 0 0 0 0,0 0 0 0 0,0 0 0 0 0,0 0 0 0 0,0 0 0 0 0,1 0 0 0 0,-1 0 0 0 0,1 0 0 0 0,-1 0 0 0 0,1 0 0 0 0,0 0 0 0 0,-1 0 0 0 0,1 0 0 0 0,0 0 0 0 0,-1 0 0 0 0,1 0 0 0 0,-1 0 0 0 0,1 0 0 0 0,0 0 0 0 0,-1 0 0 0 0,1 0 0 0 0,-1 0 0 0 0,1 0 0 0 0,0 0 0 0 0,-1 0 0 0 0,1 0 0 0 0,-1 0 0 0 0,3 0 0 0 0,1 0 0 0 0,-1 0 0 0 0,0 0 0 0 0,0 0 0 0 0,0 0 0 0 0,2 0 0 0 0,-2 0 0 0 0,0 0 0 0 0,-1 0 0 0 0,2 0 0 0 0,0 0 0 0 0,0 0 0 0 0,-1 0 0 0 0,-1 0 0 0 0,-1 0 0 0 0,0 0 0 0 0,0 0 0 0 0,0 0 0 0 0,-1 0 0 0 0,1 0 0 0 0,-1 0 0 0 0,1 0 0 0 0,-1 0 0 0 0,1 0 0 0 0,-1 0 0 0 0,1 0 0 0 0,-1 0 0 0 0,1 0 0 0 0,0 0 0 0 0,-1 0 0 0 0,1 0 0 0 0,-1 0 0 0 0,1 0 0 0 0,0 0 0 0 0,-1 0 0 0 0,1 0 0 0 0,-1 0 0 0 0,1 0 0 0 0,0 0 0 0 0,-1 0 0 0 0,1 0 0 0 0,-1 0 0 0 0,1 0 0 0 0,0 0 0 0 0,-1 0 0 0 0,1 0 0 0 0,0 0 0 0 0,-1 0 0 0 0,1 0 0 0 0,-1 0 0 0 0,1 0 0 0 0,0 0 0 0 0,-1 0 0 0 0,1 0 0 0 0,-1 0 0 0 0,1 0 0 0 0,0 0 0 0 0,-1 0 0 0 0,1 0 0 0 0,-1 0 0 0 0,1 0 0 0 0,0 0 0 0 0,-1 0 0 0 0,1 0 0 0 0,-1 0 0 0 0,1 0 0 0 0,0 0 0 0 0,-1 0 0 0 0,1 0 0 0 0,-1 0 0 0 0,-1 0 0 0 0,-2 0 0 0 0,1 0 0 0 0,0 0 0 0 0,1 0 0 0 0,1 0 0 0 0,0 0 0 0 0,0 0 0 0 0,1 0 0 0 0,0 0 0 0 0,-1 0 0 0 0,1 0 0 0 0,0 0 0 0 0,-1 0 0 0 0,1 0 0 0 0,0 0 0 0 0,-1 0 0 0 0,1 0 0 0 0,-1 0 0 0 0,1 0 0 0 0,0 0 0 0 0,-1 0 0 0 0,-1 0 0 0 0,-2 0 0 0 0,1 0 0 0 0,-2 0 0 0 0,0 0 0 0 0,0 0 0 0 0,2 0 0 0 0,1 0 0 0 0,1 0 0 0 0,0 0 0 0 0,0 0 0 0 0,1 0 0 0 0,0 0 0 0 0,0 0 0 0 0,-1 0 0 0 0,1 0 0 0 0,0 0 0 0 0,-1 0 0 0 0,1 0 0 0 0,0 0 0 0 0,-1 0 0 0 0,1 0 0 0 0,-1 0 0 0 0,1 0 0 0 0,0 0 0 0 0,-1 0 0 0 0,1 0 0 0 0,-1 0 0 0 0,1 0 0 0 0,0 0 0 0 0,-1 0 0 0 0,1 0 0 0 0,-1 0 0 0 0,1 0 0 0 0,0 0 0 0 0,-1 0 0 0 0,1 0 0 0 0,-1 0 0 0 0,1 0 0 0 0,0 0 0 0 0,-1 0 0 0 0,1 0 0 0 0,-1 0 0 0 0,1 0 0 0 0,0 0 0 0 0,-1 0 0 0 0,1 0 0 0 0,-1 0 0 0 0,1 0 0 0 0,0 0 0 0 0,2 0 0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5T03:03:19.9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15324 2676 16383 0 0,'-2'0'0'0'0,"-3"0"0"0"0,-1 0 0 0 0,-2 0 0 0 0,-1 0 0 0 0,-2 0 0 0 0,-1 0 0 0 0,-1 0 0 0 0,0 0 0 0 0,-1 0 0 0 0,0 0 0 0 0,1 0 0 0 0,-1 0 0 0 0,0 0 0 0 0,1 0 0 0 0,-1 0 0 0 0,1 0 0 0 0,0 0 0 0 0,-1 0 0 0 0,1 0 0 0 0,-1 0 0 0 0,1 0 0 0 0,0 0 0 0 0,-1 0 0 0 0,1 0 0 0 0,-1 0 0 0 0,1 0 0 0 0,0 0 0 0 0,-1 0 0 0 0,1 0 0 0 0,-1 0 0 0 0,1 0 0 0 0,0 0 0 0 0,-1 0 0 0 0,1 0 0 0 0,0 0 0 0 0,-1 0 0 0 0,1 0 0 0 0,-1 0 0 0 0,1 0 0 0 0,0 0 0 0 0,-1 0 0 0 0,1 0 0 0 0,-1 0 0 0 0,1 0 0 0 0,0 0 0 0 0,-1 0 0 0 0,1 0 0 0 0,2 0 0 0 0,0 0 0 0 0,1 0 0 0 0,-1 0 0 0 0,-1 0 0 0 0,0 0 0 0 0,-1 0 0 0 0,0 0 0 0 0,1 0 0 0 0,2 0 0 0 0,-1 0 0 0 0,0 0 0 0 0,-1 0 0 0 0,0 0 0 0 0,-1 0 0 0 0,0 0 0 0 0,-1 0 0 0 0,1 0 0 0 0,-1 0 0 0 0,1 0 0 0 0,-1 0 0 0 0,1 0 0 0 0,-1 0 0 0 0,1 0 0 0 0,0 0 0 0 0,-1 0 0 0 0,1 0 0 0 0,-1 0 0 0 0,1 0 0 0 0,0 0 0 0 0,-1 0 0 0 0,3 0 0 0 0,1 0 0 0 0,-1 0 0 0 0,0 0 0 0 0,-1 0 0 0 0,0 0 0 0 0,-1 0 0 0 0,0 0 0 0 0,2 0 0 0 0,0 0 0 0 0,1 0 0 0 0,-1 0 0 0 0,-1 0 0 0 0,-1 0 0 0 0,0 0 0 0 0,0 0 0 0 0,0 0 0 0 0,-1 0 0 0 0,1 0 0 0 0,-1 0 0 0 0,1 0 0 0 0,-1 0 0 0 0,1 0 0 0 0,0 0 0 0 0,-1 0 0 0 0,1 0 0 0 0,-1 0 0 0 0,1 0 0 0 0,0 0 0 0 0,-1 0 0 0 0,1 0 0 0 0,-1 0 0 0 0,1 0 0 0 0,0 0 0 0 0,-1 0 0 0 0,1 0 0 0 0,-1 0 0 0 0,1 0 0 0 0,0 0 0 0 0,-1 0 0 0 0,1 0 0 0 0,-1 0 0 0 0,1 0 0 0 0,0 0 0 0 0,-1 0 0 0 0,3 0 0 0 0,1 0 0 0 0,-1 0 0 0 0,0 0 0 0 0,-1 0 0 0 0,0 0 0 0 0,-1 0 0 0 0,0 0 0 0 0,0 0 0 0 0,-1 0 0 0 0,1 0 0 0 0,-1 0 0 0 0,1 0 0 0 0,-1 0 0 0 0,1 0 0 0 0,-1 0 0 0 0,1 0 0 0 0,-1 0 0 0 0,1 0 0 0 0,0 0 0 0 0,-1 0 0 0 0,1 0 0 0 0,-1 0 0 0 0,1 0 0 0 0,0 0 0 0 0,-1 0 0 0 0,1 0 0 0 0,-1 0 0 0 0,1 0 0 0 0,0 0 0 0 0,-1 0 0 0 0,1 0 0 0 0,0 0 0 0 0,-1 0 0 0 0,1 0 0 0 0,-1 0 0 0 0,1 0 0 0 0,2 0 0 0 0,0 0 0 0 0,1 0 0 0 0,-1 0 0 0 0,-1 0 0 0 0,0 0 0 0 0,-1 0 0 0 0,0 0 0 0 0,2 0 0 0 0,0 0 0 0 0,1 0 0 0 0,-2 0 0 0 0,0 0 0 0 0,0 0 0 0 0,-1 0 0 0 0,0 0 0 0 0,2 0 0 0 0,0 0 0 0 0,1 0 0 0 0,-1 0 0 0 0,-1 0 0 0 0,-1 0 0 0 0,0 0 0 0 0,0 0 0 0 0,0 0 0 0 0,-1 0 0 0 0,1 0 0 0 0,1 0 0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5T03:03:19.9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12885 1420 16383 0 0,'2'0'0'0'0,"4"0"0"0"0,2 0 0 0 0,3 0 0 0 0,1 0 0 0 0,1 0 0 0 0,1 0 0 0 0,0 0 0 0 0,0 0 0 0 0,0 0 0 0 0,-1 0 0 0 0,1 0 0 0 0,-1 0 0 0 0,1 0 0 0 0,-1 0 0 0 0,1 0 0 0 0,-1 0 0 0 0,0 0 0 0 0,1 0 0 0 0,-1 0 0 0 0,1 0 0 0 0,-1 0 0 0 0,0 0 0 0 0,1 0 0 0 0,-3 0 0 0 0,-1 0 0 0 0,1 0 0 0 0,0 0 0 0 0,1 0 0 0 0,0 0 0 0 0,1 0 0 0 0,0 0 0 0 0,0 0 0 0 0,1 0 0 0 0,-1 0 0 0 0,1 0 0 0 0,-1 0 0 0 0,1 0 0 0 0,-1 0 0 0 0,1 0 0 0 0,-1 0 0 0 0,0 0 0 0 0,1 0 0 0 0,-1 0 0 0 0,1 0 0 0 0,-1 0 0 0 0,0 0 0 0 0,1 0 0 0 0,-3 0 0 0 0,-1 0 0 0 0,1 0 0 0 0,0 0 0 0 0,1 0 0 0 0,0 0 0 0 0,1 0 0 0 0,0 0 0 0 0,0 0 0 0 0,-1 0 0 0 0,-6 0 0 0 0,-2 0 0 0 0,2 0 0 0 0,1 0 0 0 0,2 0 0 0 0,4 0 0 0 0,2 0 0 0 0,1 0 0 0 0,0 0 0 0 0,-3 0 0 0 0,-1 0 0 0 0,-1 0 0 0 0,1 0 0 0 0,-1 0 0 0 0,2 0 0 0 0,0 0 0 0 0,0 0 0 0 0,0 0 0 0 0,0 0 0 0 0,1 0 0 0 0,-1 0 0 0 0,1 0 0 0 0,-1 0 0 0 0,1 0 0 0 0,-1 0 0 0 0,1 0 0 0 0,-1 0 0 0 0,0 0 0 0 0,1 0 0 0 0,-1 0 0 0 0,1 0 0 0 0,-1 0 0 0 0,0 0 0 0 0,-2 0 0 0 0,0 0 0 0 0,-1 0 0 0 0,1 0 0 0 0,1 0 0 0 0,0 0 0 0 0,-1 0 0 0 0,-1 0 0 0 0,1 0 0 0 0,0 0 0 0 0,1 0 0 0 0,0 0 0 0 0,1 0 0 0 0,-2 0 0 0 0,0 0 0 0 0,-1 0 0 0 0,1 0 0 0 0,1 0 0 0 0,1 0 0 0 0,0 0 0 0 0,0 0 0 0 0,-2 0 0 0 0,-1 0 0 0 0,1 0 0 0 0,3 0 0 0 0,0 0 0 0 0,2 0 0 0 0,-1 0 0 0 0,0 0 0 0 0,-1 0 0 0 0,0 0 0 0 0,0 0 0 0 0,0 0 0 0 0,-1 0 0 0 0,0 0 0 0 0,1 0 0 0 0,-1 0 0 0 0,0 0 0 0 0,1 0 0 0 0,-1 0 0 0 0,0 0 0 0 0,1 0 0 0 0,-1 0 0 0 0,1 0 0 0 0,-1 0 0 0 0,0 0 0 0 0,1 0 0 0 0,-1 0 0 0 0,1 0 0 0 0,-1 0 0 0 0,0 0 0 0 0,1 0 0 0 0,-1 0 0 0 0,-2 0 0 0 0,0 0 0 0 0,-1 0 0 0 0,1 0 0 0 0,1 0 0 0 0,0 0 0 0 0,1 0 0 0 0,-2 0 0 0 0,-1 0 0 0 0,1 0 0 0 0,0 0 0 0 0,1 0 0 0 0,1 0 0 0 0,-1 0 0 0 0,2 0 0 0 0,-1 0 0 0 0,1 0 0 0 0,-3 0 0 0 0,-1 0 0 0 0,1 0 0 0 0,0 0 0 0 0,1 0 0 0 0,0 0 0 0 0,1 0 0 0 0,0 0 0 0 0,1 0 0 0 0,-1 0 0 0 0,1 0 0 0 0,-1 0 0 0 0,1 0 0 0 0,-1 0 0 0 0,1 0 0 0 0,-3 0 0 0 0,-1 0 0 0 0,1 0 0 0 0,0 0 0 0 0,0 0 0 0 0,0 0 0 0 0,-2 0 0 0 0,2 0 0 0 0,0 0 0 0 0,1 0 0 0 0,0 0 0 0 0,1 0 0 0 0,0 0 0 0 0,1 0 0 0 0,-3 0 0 0 0,0 0 0 0 0,-3 0 0 0 0,0 0 0 0 0,1 0 0 0 0,-1 0 0 0 0,-2 0 0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5T03:03:19.9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11139 4410 16383 0 0,'2'0'0'0'0,"4"0"0"0"0,2 0 0 0 0,2 0 0 0 0,2 0 0 0 0,2 0 0 0 0,-1 0 0 0 0,1 0 0 0 0,0 0 0 0 0,0 0 0 0 0,0 0 0 0 0,0 0 0 0 0,-1 0 0 0 0,1 0 0 0 0,-1 0 0 0 0,-2 0 0 0 0,-1 0 0 0 0,1 0 0 0 0,0 0 0 0 0,1 0 0 0 0,0 0 0 0 0,1 0 0 0 0,0 0 0 0 0,0 0 0 0 0,1 0 0 0 0,0 0 0 0 0,-1 0 0 0 0,1 0 0 0 0,-1 0 0 0 0,0 0 0 0 0,1 0 0 0 0,-1 0 0 0 0,1 0 0 0 0,-1 0 0 0 0,0 0 0 0 0,1 0 0 0 0,-1 0 0 0 0,1 0 0 0 0,-1 0 0 0 0,0 0 0 0 0,1 0 0 0 0,-3 0 0 0 0,-1 0 0 0 0,1 0 0 0 0,0 0 0 0 0,1 0 0 0 0,0 0 0 0 0,1 0 0 0 0,0 0 0 0 0,-2 0 0 0 0,0 0 0 0 0,-1 0 0 0 0,1 0 0 0 0,-1 0 0 0 0,-1 0 0 0 0,1 0 0 0 0,1 0 0 0 0,1 0 0 0 0,0 0 0 0 0,1 0 0 0 0,1 0 0 0 0,-1 0 0 0 0,1 0 0 0 0,-1 0 0 0 0,1 0 0 0 0,-3 0 0 0 0,0 0 0 0 0,-1 0 0 0 0,-1 0 0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5T03:03:19.9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12859 5273 16383 0 0,'2'0'0'0'0,"3"0"0"0"0,4 0 0 0 0,1 0 0 0 0,2 0 0 0 0,1 0 0 0 0,1 0 0 0 0,-2 0 0 0 0,-1 0 0 0 0,0 0 0 0 0,0 0 0 0 0,1 0 0 0 0,-2 0 0 0 0,0 0 0 0 0,-2 0 0 0 0,0 0 0 0 0,1 0 0 0 0,1 0 0 0 0,-1 0 0 0 0,1 0 0 0 0,0 0 0 0 0,1 0 0 0 0,1 0 0 0 0,0 0 0 0 0,-1 0 0 0 0,-1 0 0 0 0,1 0 0 0 0,0 0 0 0 0,1 0 0 0 0,1 0 0 0 0,0 0 0 0 0,0 0 0 0 0,0 0 0 0 0,1 0 0 0 0,-1 0 0 0 0,1 0 0 0 0,-1 0 0 0 0,1 0 0 0 0,-1 0 0 0 0,1 0 0 0 0,-1 0 0 0 0,0 0 0 0 0,1 0 0 0 0,-1 0 0 0 0,1 0 0 0 0,-1 0 0 0 0,0 0 0 0 0,1 0 0 0 0,-1 0 0 0 0,1 0 0 0 0,-3 0 0 0 0,-1 0 0 0 0,1 0 0 0 0,0 0 0 0 0,0 0 0 0 0,2 0 0 0 0,0 0 0 0 0,0 0 0 0 0,0 0 0 0 0,-2 0 0 0 0,0 0 0 0 0,0 0 0 0 0,0 0 0 0 0,1 0 0 0 0,0 0 0 0 0,1 0 0 0 0,0 0 0 0 0,0 0 0 0 0,1 0 0 0 0,2 0 0 0 0,2 0 0 0 0,0 0 0 0 0,-3 0 0 0 0,0 0 0 0 0,-1 0 0 0 0,-1 0 0 0 0,0 0 0 0 0,0 0 0 0 0,0 0 0 0 0,0 0 0 0 0,1 0 0 0 0,1 0 0 0 0,2 0 0 0 0,1 0 0 0 0,1 0 0 0 0,-1 0 0 0 0,-1 0 0 0 0,-2 0 0 0 0,0 0 0 0 0,-1 0 0 0 0,-1 0 0 0 0,3 0 0 0 0,0 0 0 0 0,0 0 0 0 0,0 0 0 0 0,-1 0 0 0 0,1 0 0 0 0,1 0 0 0 0,0 0 0 0 0,-2 0 0 0 0,0 0 0 0 0,0 0 0 0 0,-2 0 0 0 0,-1 0 0 0 0,-2 0 0 0 0,0 0 0 0 0,1 0 0 0 0,1 0 0 0 0,0 0 0 0 0,1 0 0 0 0,0 0 0 0 0,0 0 0 0 0,1 0 0 0 0,-1 0 0 0 0,1 0 0 0 0,-1 0 0 0 0,1 0 0 0 0,-1 0 0 0 0,1 0 0 0 0,-1 0 0 0 0,-2 0 0 0 0,2 0 0 0 0,0 0 0 0 0,1 0 0 0 0,0 0 0 0 0,3 0 0 0 0,0 0 0 0 0,-1 0 0 0 0,3 0 0 0 0,1 0 0 0 0,0 0 0 0 0,0 0 0 0 0,-3 0 0 0 0,-3 0 0 0 0,0 0 0 0 0,2 0 0 0 0,4 0 0 0 0,0 0 0 0 0,-2 0 0 0 0,2 0 0 0 0,-1 0 0 0 0,-1 0 0 0 0,-1 0 0 0 0,3 0 0 0 0,0 0 0 0 0,-1 0 0 0 0,2 0 0 0 0,-2 0 0 0 0,-1 0 0 0 0,-1 0 0 0 0,-2 0 0 0 0,-1 0 0 0 0,0 0 0 0 0,-1 0 0 0 0,1 0 0 0 0,1 0 0 0 0,1 0 0 0 0,-2 0 0 0 0,-2 0 0 0 0,1 0 0 0 0,-1 0 0 0 0,0 0 0 0 0,0 0 0 0 0,-1 0 0 0 0,-1 0 0 0 0,1 0 0 0 0,0 0 0 0 0,0 0 0 0 0,2 0 0 0 0,0 0 0 0 0,0 0 0 0 0,0 0 0 0 0,3 0 0 0 0,1 0 0 0 0,-3 0 0 0 0,-1 0 0 0 0,-1 0 0 0 0,0 0 0 0 0,-2 0 0 0 0,0 0 0 0 0,0 0 0 0 0,-2 0 0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5T03:03:19.9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15324 2071 16383 0 0,'-2'0'0'0'0,"-3"0"0"0"0,-4 0 0 0 0,-1 0 0 0 0,-2 0 0 0 0,-2 0 0 0 0,1 0 0 0 0,-1 0 0 0 0,0 0 0 0 0,0 0 0 0 0,0 0 0 0 0,1 0 0 0 0,-1 0 0 0 0,1 0 0 0 0,-1 0 0 0 0,1 0 0 0 0,-1 0 0 0 0,1 0 0 0 0,0 0 0 0 0,-1 0 0 0 0,1 0 0 0 0,-1 0 0 0 0,1 0 0 0 0,0 0 0 0 0,-1 0 0 0 0,1 0 0 0 0,-1 0 0 0 0,1 0 0 0 0,0 0 0 0 0,-1 0 0 0 0,1 0 0 0 0,-1 0 0 0 0,1 0 0 0 0,0 0 0 0 0,-1 0 0 0 0,1 0 0 0 0,0 0 0 0 0,-1 0 0 0 0,1 0 0 0 0,-1 0 0 0 0,1 0 0 0 0,-3 0 0 0 0,0 0 0 0 0,0 0 0 0 0,0 0 0 0 0,1 0 0 0 0,0 0 0 0 0,1 0 0 0 0,1 0 0 0 0,-1 0 0 0 0,1 0 0 0 0,0 0 0 0 0,0 0 0 0 0,-1 0 0 0 0,1 0 0 0 0,0 0 0 0 0,-1 0 0 0 0,1 0 0 0 0,-1 0 0 0 0,1 0 0 0 0,0 0 0 0 0,-1 0 0 0 0,1 0 0 0 0,-1 0 0 0 0,1 0 0 0 0,0 0 0 0 0,-1 0 0 0 0,1 0 0 0 0,-1 0 0 0 0,1 0 0 0 0,0 0 0 0 0,-1 0 0 0 0,1 0 0 0 0,-1 0 0 0 0,1 0 0 0 0,0 0 0 0 0,-1 0 0 0 0,1 0 0 0 0,-1 0 0 0 0,1 0 0 0 0,0 0 0 0 0,-1 0 0 0 0,1 0 0 0 0,-1 0 0 0 0,1 0 0 0 0,0 0 0 0 0,-1 0 0 0 0,1 0 0 0 0,-1 0 0 0 0,1 0 0 0 0,0 0 0 0 0,-3 0 0 0 0,0 0 0 0 0,-1 0 0 0 0,2 0 0 0 0,0 0 0 0 0,0 0 0 0 0,1 0 0 0 0,1 0 0 0 0,-1 0 0 0 0,1 0 0 0 0,-3 0 0 0 0,0 0 0 0 0,0 0 0 0 0,-4 0 0 0 0,-1 0 0 0 0,0 0 0 0 0,0 0 0 0 0,-1 0 0 0 0,1 0 0 0 0,4 0 0 0 0,2 0 0 0 0,0 0 0 0 0,-1 0 0 0 0,1 0 0 0 0,3 0 0 0 0,1 0 0 0 0,0 0 0 0 0,-1 0 0 0 0,1 0 0 0 0,-2 0 0 0 0,3 0 0 0 0,0 0 0 0 0,-1 0 0 0 0,0 0 0 0 0,-1 0 0 0 0,0 0 0 0 0,-1 0 0 0 0,0 0 0 0 0,-1 0 0 0 0,1 0 0 0 0,-1 0 0 0 0,1 0 0 0 0,-1 0 0 0 0,1 0 0 0 0,-1 0 0 0 0,1 0 0 0 0,-1 0 0 0 0,1 0 0 0 0,0 0 0 0 0,-1 0 0 0 0,1 0 0 0 0,-1 0 0 0 0,1 0 0 0 0,0 0 0 0 0,-1 0 0 0 0,1 0 0 0 0,0 0 0 0 0,1 0 0 0 0,2 0 0 0 0,0 0 0 0 0,-2 0 0 0 0,1 0 0 0 0,-2 0 0 0 0,0 0 0 0 0,0 0 0 0 0,0 0 0 0 0,-1 0 0 0 0,1 0 0 0 0,-1 0 0 0 0,1 0 0 0 0,-1 0 0 0 0,1 0 0 0 0,0 0 0 0 0,-1 0 0 0 0,1 0 0 0 0,-1 0 0 0 0,1 0 0 0 0,0 0 0 0 0,-1 0 0 0 0,1 0 0 0 0,-1 0 0 0 0,1 0 0 0 0,0 0 0 0 0,-1 0 0 0 0,3 0 0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5T03:03:19.9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9499 17631 16383 0 0,'2'0'0'0'0,"3"0"0"0"0,4 0 0 0 0,2 0 0 0 0,-1 0 0 0 0,0 0 0 0 0,1 0 0 0 0,-1 0 0 0 0,-1 0 0 0 0,2 0 0 0 0,0 0 0 0 0,-1 0 0 0 0,-1 0 0 0 0,2 0 0 0 0,0 0 0 0 0,1 0 0 0 0,1 0 0 0 0,-2 0 0 0 0,0 0 0 0 0,-1 0 0 0 0,2 0 0 0 0,0 0 0 0 0,1 0 0 0 0,-2 0 0 0 0,-1 0 0 0 0,1 0 0 0 0,-2 0 0 0 0,0 0 0 0 0,-1 0 0 0 0,0 0 0 0 0,1 0 0 0 0,1 0 0 0 0,2 0 0 0 0,0 0 0 0 0,2 0 0 0 0,-1 0 0 0 0,1 0 0 0 0,0 0 0 0 0,0 0 0 0 0,0 0 0 0 0,-2 0 0 0 0,-2 0 0 0 0,1 0 0 0 0,1 0 0 0 0,0 0 0 0 0,0 0 0 0 0,2 0 0 0 0,-1 0 0 0 0,1 0 0 0 0,0 0 0 0 0,0 0 0 0 0,-1 0 0 0 0,1 0 0 0 0,-2 0 0 0 0,-2 0 0 0 0,1 0 0 0 0,1 0 0 0 0,0 0 0 0 0,0 0 0 0 0,1 0 0 0 0,1 0 0 0 0,0 0 0 0 0,0 0 0 0 0,-1 0 0 0 0,1 0 0 0 0,0 0 0 0 0,0 0 0 0 0,0 0 0 0 0,0 0 0 0 0,-1 0 0 0 0,1 0 0 0 0,0 0 0 0 0,0 0 0 0 0,-1 0 0 0 0,1 0 0 0 0,0 0 0 0 0,-1 0 0 0 0,1 0 0 0 0,0 0 0 0 0,0 0 0 0 0,-1 0 0 0 0,1 0 0 0 0,0 0 0 0 0,-3 0 0 0 0,0 0 0 0 0,0 0 0 0 0,0 0 0 0 0,1 0 0 0 0,1 0 0 0 0,0 0 0 0 0,1 0 0 0 0,-1 0 0 0 0,-1 0 0 0 0,-1 0 0 0 0,0 0 0 0 0,0 0 0 0 0,1 0 0 0 0,1 0 0 0 0,0 0 0 0 0,1 0 0 0 0,-1 0 0 0 0,1 0 0 0 0,0 0 0 0 0,0 0 0 0 0,0 0 0 0 0,0 0 0 0 0,-1 0 0 0 0,1 0 0 0 0,0 0 0 0 0,0 0 0 0 0,-1 0 0 0 0,1 0 0 0 0,0 0 0 0 0,0 0 0 0 0,-1 0 0 0 0,1 0 0 0 0,0 0 0 0 0,0 0 0 0 0,-1 0 0 0 0,1 0 0 0 0,0 0 0 0 0,0 0 0 0 0,-1 0 0 0 0,1 0 0 0 0,0 0 0 0 0,-1 0 0 0 0,1 0 0 0 0,0 0 0 0 0,0 0 0 0 0,-1 0 0 0 0,1 0 0 0 0,0 0 0 0 0,0 0 0 0 0,-1 0 0 0 0,1 0 0 0 0,0 0 0 0 0,0 0 0 0 0,-1 0 0 0 0,1 0 0 0 0,0 0 0 0 0,0 0 0 0 0,-1 0 0 0 0,1 0 0 0 0,-2 0 0 0 0,-2 0 0 0 0,-1 0 0 0 0,-1 0 0 0 0,1 0 0 0 0,-1 0 0 0 0,0 0 0 0 0,-1 0 0 0 0,-1 0 0 0 0,-3 0 0 0 0,2 0 0 0 0,1 0 0 0 0,3 0 0 0 0,1 0 0 0 0,2 0 0 0 0,2 0 0 0 0,-1 0 0 0 0,2 0 0 0 0,-1 0 0 0 0,0 0 0 0 0,-2 0 0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1T08:04:41.97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28205 9306 16383 0 0,'2'0'0'0'0,"4"0"0"0"0,3 0 0 0 0,4 0 0 0 0,-2 0 0 0 0,1 0 0 0 0,0 0 0 0 0,-2 0 0 0 0,2 0 0 0 0,-2 0 0 0 0,3 0 0 0 0,0 0 0 0 0,2 0 0 0 0,0 0 0 0 0,0 0 0 0 0,0 0 0 0 0,1 0 0 0 0,0 0 0 0 0,-1 0 0 0 0,1 0 0 0 0,-2 0 0 0 0,2 0 0 0 0,-1 0 0 0 0,0 0 0 0 0,1 0 0 0 0,-1 0 0 0 0,1 0 0 0 0,-1 0 0 0 0,0 0 0 0 0,1 0 0 0 0,-2 0 0 0 0,1 0 0 0 0,1 0 0 0 0,-1 0 0 0 0,1 0 0 0 0,-1 0 0 0 0,0 0 0 0 0,1 0 0 0 0,-1 0 0 0 0,1 0 0 0 0,-2 0 0 0 0,1 0 0 0 0,1 0 0 0 0,-1 0 0 0 0,1 0 0 0 0,-1 0 0 0 0,0 0 0 0 0,1 0 0 0 0,-1 0 0 0 0,1 0 0 0 0,-2 0 0 0 0,1 0 0 0 0,1 0 0 0 0,-1 0 0 0 0,1 0 0 0 0,-1 0 0 0 0,0 0 0 0 0,-1 0 0 0 0,-3 0 0 0 0,0 0 0 0 0,2 0 0 0 0,1 0 0 0 0,0 0 0 0 0,0 0 0 0 0,-1 0 0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1T08:04:42.00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29792 8723 16383 0 0,'3'0'0'0'0,"4"0"0"0"0,1 0 0 0 0,1 0 0 0 0,1 0 0 0 0,0 0 0 0 0,2 0 0 0 0,-2 0 0 0 0,2 0 0 0 0,1 0 0 0 0,-1 0 0 0 0,-1 0 0 0 0,2 0 0 0 0,1 0 0 0 0,2 0 0 0 0,-3 0 0 0 0,0 0 0 0 0,1 0 0 0 0,1 0 0 0 0,0 0 0 0 0,-1 0 0 0 0,-1 0 0 0 0,-3 0 0 0 0,1 0 0 0 0,-2 0 0 0 0,0 0 0 0 0,1 0 0 0 0,3 0 0 0 0,3 0 0 0 0,-3 0 0 0 0,0 0 0 0 0,0 0 0 0 0,2 0 0 0 0,1 0 0 0 0,1 0 0 0 0,0 0 0 0 0,0 0 0 0 0,1 0 0 0 0,0 0 0 0 0,-1 0 0 0 0,2 0 0 0 0,-5 0 0 0 0,-1 0 0 0 0,2 0 0 0 0,-1 0 0 0 0,2 0 0 0 0,-1 0 0 0 0,2 0 0 0 0,0 0 0 0 0,-2 0 0 0 0,-1 0 0 0 0,-1 0 0 0 0,2 0 0 0 0,0 0 0 0 0,2 0 0 0 0,-3 0 0 0 0,-1 0 0 0 0,1 0 0 0 0,0 0 0 0 0,2 0 0 0 0,0 0 0 0 0,-2 0 0 0 0,-1 0 0 0 0,2 0 0 0 0,-3 0 0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1T08:04:42.03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29845 10020 16383 0 0,'2'0'0'0'0,"6"0"0"0"0,1 0 0 0 0,4 0 0 0 0,-1 0 0 0 0,0 0 0 0 0,1 0 0 0 0,0 0 0 0 0,-2 0 0 0 0,1 0 0 0 0,1 0 0 0 0,2 0 0 0 0,-3 0 0 0 0,0 0 0 0 0,1 0 0 0 0,-2 0 0 0 0,0 0 0 0 0,1 0 0 0 0,0 0 0 0 0,3 0 0 0 0,-1 0 0 0 0,2 0 0 0 0,-2 0 0 0 0,-1 0 0 0 0,1 0 0 0 0,-1 0 0 0 0,2 0 0 0 0,-1 0 0 0 0,0 0 0 0 0,-2 0 0 0 0,2 0 0 0 0,-1 0 0 0 0,2 0 0 0 0,-1 0 0 0 0,2 0 0 0 0,0 0 0 0 0,1 0 0 0 0,-1 0 0 0 0,1 0 0 0 0,-1 0 0 0 0,1 0 0 0 0,-1 0 0 0 0,1 0 0 0 0,-1 0 0 0 0,0 0 0 0 0,1 0 0 0 0,-1 0 0 0 0,1 0 0 0 0,-1 0 0 0 0,0 0 0 0 0,1 0 0 0 0,-1 0 0 0 0,1 0 0 0 0,-4 0 0 0 0,0 0 0 0 0,0 0 0 0 0,1 0 0 0 0,-1 0 0 0 0,0 0 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5T03:03:19.91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21881 12242 16383 0 0,'2'0'0'0'0,"4"0"0"0"0,2 0 0 0 0,2 0 0 0 0,3 0 0 0 0,0 0 0 0 0,0 0 0 0 0,1 0 0 0 0,0 0 0 0 0,0 0 0 0 0,0 0 0 0 0,0 0 0 0 0,-1 0 0 0 0,-2 0 0 0 0,0 0 0 0 0,-3 0 0 0 0,0 0 0 0 0,1 0 0 0 0,-1 0 0 0 0,0 0 0 0 0,-1 0 0 0 0,0 0 0 0 0,2 0 0 0 0,1 0 0 0 0,1 0 0 0 0,2 0 0 0 0,0 0 0 0 0,0 0 0 0 0,1 0 0 0 0,0 0 0 0 0,-1 0 0 0 0,1 0 0 0 0,-1 0 0 0 0,1 0 0 0 0,-1 0 0 0 0,1 0 0 0 0,-1 0 0 0 0,-2 0 0 0 0,0 0 0 0 0,-1 0 0 0 0,1 0 0 0 0,1 0 0 0 0,0 0 0 0 0,-1 0 0 0 0,-1 0 0 0 0,1 0 0 0 0,0 0 0 0 0,1 0 0 0 0,0 0 0 0 0,1 0 0 0 0,0 0 0 0 0,-2 0 0 0 0,0 0 0 0 0,-3 0 0 0 0,0 0 0 0 0,1 0 0 0 0,1 0 0 0 0,2 0 0 0 0,0 0 0 0 0,1 0 0 0 0,0 0 0 0 0,-2 0 0 0 0,0 0 0 0 0,-3 0 0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1T08:04:42.06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29762 8731 16383 0 0,'0'3'0'0'0,"0"2"0"0"0,0 3 0 0 0,0 3 0 0 0,0 1 0 0 0,0 1 0 0 0,0-2 0 0 0,0 0 0 0 0,0 0 0 0 0,0 1 0 0 0,0 0 0 0 0,0 1 0 0 0,0 0 0 0 0,0 0 0 0 0,0 0 0 0 0,0 1 0 0 0,0-1 0 0 0,0 1 0 0 0,0-1 0 0 0,0 1 0 0 0,0-1 0 0 0,0 1 0 0 0,0-1 0 0 0,0 0 0 0 0,0-1 0 0 0,0-2 0 0 0,0 0 0 0 0,0 1 0 0 0,0 1 0 0 0,0 1 0 0 0,0-1 0 0 0,0 2 0 0 0,0-1 0 0 0,0 0 0 0 0,0 1 0 0 0,0-1 0 0 0,0 1 0 0 0,0-1 0 0 0,0 1 0 0 0,0-1 0 0 0,0 1 0 0 0,0-1 0 0 0,0 1 0 0 0,0-1 0 0 0,0 0 0 0 0,0 1 0 0 0,0-1 0 0 0,0 0 0 0 0,0 1 0 0 0,0-1 0 0 0,0 1 0 0 0,0-1 0 0 0,0 0 0 0 0,0-1 0 0 0,0-2 0 0 0,0 0 0 0 0,0 2 0 0 0,0-1 0 0 0,0 2 0 0 0,0-5 0 0 0,0-5 0 0 0,0-6 0 0 0,0-5 0 0 0,0-1 0 0 0,0 0 0 0 0,0-3 0 0 0,0 0 0 0 0,0-1 0 0 0,0 0 0 0 0,0 0 0 0 0,0-1 0 0 0,0 0 0 0 0,0 1 0 0 0,0-1 0 0 0,0 1 0 0 0,0 1 0 0 0,0 2 0 0 0,0 2 0 0 0,0 0 0 0 0,0 1 0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1T08:06:10.98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20532 9662 16383 0 0,'5'0'0'0'0,"6"0"0"0"0,8 0 0 0 0,6 0 0 0 0,-2 0 0 0 0,0 0 0 0 0,-2 0 0 0 0,-7 0 0 0 0,0 0 0 0 0,4 0 0 0 0,3 0 0 0 0,0 0 0 0 0,-1 0 0 0 0,3 0 0 0 0,0 0 0 0 0,5 0 0 0 0,2 0 0 0 0,-5 0 0 0 0,-2 0 0 0 0,3 0 0 0 0,-1 0 0 0 0,-2 0 0 0 0,0 0 0 0 0,-7 0 0 0 0,3 0 0 0 0,-3 0 0 0 0,0 0 0 0 0,3 0 0 0 0,4 0 0 0 0,4 0 0 0 0,-4 0 0 0 0,0 0 0 0 0,1 0 0 0 0,-4 0 0 0 0,1 0 0 0 0,2 0 0 0 0,-4 0 0 0 0,1 0 0 0 0,3 0 0 0 0,0 0 0 0 0,0 0 0 0 0,-2 0 0 0 0,2 0 0 0 0,-2 0 0 0 0,0 0 0 0 0,2 0 0 0 0,0 0 0 0 0,5 0 0 0 0,-5 0 0 0 0,0 0 0 0 0,2 0 0 0 0,-4 0 0 0 0,-3 0 0 0 0,5 0 0 0 0,3 0 0 0 0,-1 0 0 0 0,5 0 0 0 0,0 0 0 0 0,0 0 0 0 0,2 0 0 0 0,-2 0 0 0 0,-2 0 0 0 0,-5 0 0 0 0,2 0 0 0 0,1 0 0 0 0,-6 0 0 0 0,-1 0 0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1T08:07:38.29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21749 16740 16383 0 0,'2'0'0'0'0,"3"0"0"0"0,4 0 0 0 0,1 0 0 0 0,0 0 0 0 0,0 0 0 0 0,1 0 0 0 0,-2 0 0 0 0,1 0 0 0 0,0 0 0 0 0,1 0 0 0 0,-2 0 0 0 0,0 0 0 0 0,2 0 0 0 0,0 0 0 0 0,0 0 0 0 0,2 0 0 0 0,0 0 0 0 0,-2 0 0 0 0,-1 0 0 0 0,1 0 0 0 0,-2 0 0 0 0,0 0 0 0 0,1 0 0 0 0,0 0 0 0 0,2 0 0 0 0,-2 0 0 0 0,0 0 0 0 0,0 0 0 0 0,-1 0 0 0 0,0 0 0 0 0,1 0 0 0 0,0 0 0 0 0,0 0 0 0 0,-1 0 0 0 0,-1 0 0 0 0,0 0 0 0 0,1 0 0 0 0,1 0 0 0 0,-1 0 0 0 0,1 0 0 0 0,0 0 0 0 0,-2 0 0 0 0,1 0 0 0 0,1 0 0 0 0,1 0 0 0 0,0 0 0 0 0,2 0 0 0 0,0 0 0 0 0,-2 0 0 0 0,0 0 0 0 0,-1 0 0 0 0,2 0 0 0 0,-1 0 0 0 0,2 0 0 0 0,-2 0 0 0 0,-1 0 0 0 0,0 0 0 0 0,1 0 0 0 0,1 0 0 0 0,-2 0 0 0 0,0 0 0 0 0,1 0 0 0 0,0 0 0 0 0,1 0 0 0 0,0 0 0 0 0,1 0 0 0 0,0 0 0 0 0,1 0 0 0 0,-3 0 0 0 0,0 0 0 0 0,-1 0 0 0 0,2 0 0 0 0,-1 0 0 0 0,-1 0 0 0 0,0 0 0 0 0,1 0 0 0 0,0 0 0 0 0,-2 0 0 0 0,-2 0 0 0 0,-2 0 0 0 0,0 0 0 0 0,0 0 0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1T08:08:02.45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20585 12900 16383 0 0,'5'0'0'0'0,"2"0"0"0"0,5 0 0 0 0,0 0 0 0 0,4 0 0 0 0,6 0 0 0 0,-3 0 0 0 0,2 0 0 0 0,3 0 0 0 0,2 0 0 0 0,3 0 0 0 0,0 0 0 0 0,4 0 0 0 0,-7 0 0 0 0,-2 0 0 0 0,2 0 0 0 0,1 0 0 0 0,1 0 0 0 0,3 0 0 0 0,0 0 0 0 0,0 0 0 0 0,0 0 0 0 0,2 0 0 0 0,-2 0 0 0 0,3 0 0 0 0,-3 0 0 0 0,2 0 0 0 0,-2 0 0 0 0,3 0 0 0 0,-3 0 0 0 0,0 0 0 0 0,2 0 0 0 0,-2 0 0 0 0,0 0 0 0 0,2 0 0 0 0,-2 0 0 0 0,-5 0 0 0 0,1 0 0 0 0,-3 0 0 0 0,-3 0 0 0 0,0 0 0 0 0,1 0 0 0 0,4 0 0 0 0,-4 0 0 0 0,-1 0 0 0 0,3 0 0 0 0,2 0 0 0 0,3 0 0 0 0,2 0 0 0 0,-5 0 0 0 0,-2 0 0 0 0,2 0 0 0 0,-5 0 0 0 0,-2 0 0 0 0,5 0 0 0 0,3 0 0 0 0,-1 0 0 0 0,-2 0 0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1T08:11:26.4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12806 13795 16383 0 0,'1'0'0'0'0,"0"0"0"0"0,2 0 0 0 0,0 0 0 0 0,1 0 0 0 0,0 0 0 0 0,0 0 0 0 0,1 0 0 0 0,-1 0 0 0 0,-1 0 0 0 0,1 0 0 0 0,-1 0 0 0 0,1 0 0 0 0,0 0 0 0 0,-1 0 0 0 0,0 0 0 0 0,0 0 0 0 0,0 0 0 0 0,0 0 0 0 0,0 0 0 0 0,0 0 0 0 0,1 0 0 0 0,-1 0 0 0 0,0 0 0 0 0,1 0 0 0 0,-1 0 0 0 0,1 0 0 0 0,0 0 0 0 0,0 0 0 0 0,-1 0 0 0 0,1 0 0 0 0,-1 0 0 0 0,1 0 0 0 0,-1 0 0 0 0,0 0 0 0 0,-1 0 0 0 0,1 0 0 0 0,-1 0 0 0 0,2 0 0 0 0,-1 0 0 0 0,1 0 0 0 0,-1 0 0 0 0,1 0 0 0 0,-1 0 0 0 0,1 0 0 0 0,-1 0 0 0 0,1 0 0 0 0,0 0 0 0 0,0 0 0 0 0,1 0 0 0 0,-1 0 0 0 0,0 0 0 0 0,-1 0 0 0 0,0 0 0 0 0,1 0 0 0 0,0 0 0 0 0,-1 0 0 0 0,1 0 0 0 0,-1 0 0 0 0,-1 0 0 0 0,1 0 0 0 0,-1 0 0 0 0,0 0 0 0 0,1 0 0 0 0,0 0 0 0 0,1 0 0 0 0,0 0 0 0 0,0 0 0 0 0,0 0 0 0 0,0 0 0 0 0,-1 0 0 0 0,0 0 0 0 0,1 0 0 0 0,-1 0 0 0 0,2 0 0 0 0,-2 0 0 0 0,2 0 0 0 0,-2 0 0 0 0,0 0 0 0 0,1 0 0 0 0,-1 0 0 0 0,0 0 0 0 0,0 0 0 0 0,0 0 0 0 0,1 0 0 0 0,0 0 0 0 0,-1 0 0 0 0,2 0 0 0 0,-2 0 0 0 0,0 0 0 0 0,2 0 0 0 0,0 0 0 0 0,-1 0 0 0 0,-1 0 0 0 0,1 0 0 0 0,-1 0 0 0 0,1 0 0 0 0,0 0 0 0 0,-1 0 0 0 0,1 0 0 0 0,-1 0 0 0 0,0 0 0 0 0,-1 0 0 0 0,1 0 0 0 0,1 0 0 0 0,-1 0 0 0 0,1 0 0 0 0,0 0 0 0 0,0 0 0 0 0,1 0 0 0 0,-1 0 0 0 0,0 0 0 0 0,0 0 0 0 0,-1 0 0 0 0,0 0 0 0 0,1 0 0 0 0,0 0 0 0 0,-1 0 0 0 0,2 0 0 0 0,-1 0 0 0 0,-1 0 0 0 0,1 0 0 0 0,0 0 0 0 0,0 0 0 0 0,0 0 0 0 0,0 0 0 0 0,-1 0 0 0 0,1 0 0 0 0,0 0 0 0 0,-1 0 0 0 0,1 0 0 0 0,0 0 0 0 0,1 0 0 0 0,-1 0 0 0 0,0 0 0 0 0,1 0 0 0 0,-1 0 0 0 0,1 0 0 0 0,-1 0 0 0 0,0 0 0 0 0,0 0 0 0 0,0 0 0 0 0,1 0 0 0 0,-1 0 0 0 0,-1 0 0 0 0,1 0 0 0 0,-1 0 0 0 0,0 0 0 0 0,1 0 0 0 0,0 0 0 0 0,0 0 0 0 0,0 0 0 0 0,1 0 0 0 0,-1 0 0 0 0,0 0 0 0 0,0 0 0 0 0,1 0 0 0 0,-1 0 0 0 0,2 0 0 0 0,-1 0 0 0 0,0 0 0 0 0,0 0 0 0 0,-1 0 0 0 0,0 0 0 0 0,1 0 0 0 0,-1 0 0 0 0,0 0 0 0 0,0 0 0 0 0,0 0 0 0 0,1 0 0 0 0,-1 0 0 0 0,0 0 0 0 0,0 0 0 0 0,1 0 0 0 0,-1 0 0 0 0,0 0 0 0 0,0 0 0 0 0,0 0 0 0 0,-1 0 0 0 0,0 0 0 0 0,1 0 0 0 0,-1 0 0 0 0,0 0 0 0 0,0 0 0 0 0,0 0 0 0 0,1 0 0 0 0,0 0 0 0 0,-1 0 0 0 0,0 0 0 0 0,1 0 0 0 0,-1 0 0 0 0,1 0 0 0 0,0 0 0 0 0,0 0 0 0 0,0 0 0 0 0,1 0 0 0 0,-1 0 0 0 0,0 0 0 0 0,0 0 0 0 0,1 0 0 0 0,-2 0 0 0 0,0 0 0 0 0,1 0 0 0 0,-1 0 0 0 0,1 0 0 0 0,0 0 0 0 0,0 0 0 0 0,-1 0 0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1T08:11:39.9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12806 13804 16383 0 0,'1'0'0'0'0,"0"0"0"0"0,1 0 0 0 0,0 0 0 0 0,1 0 0 0 0,0 0 0 0 0,0 0 0 0 0,1 0 0 0 0,-1 0 0 0 0,0 0 0 0 0,0 0 0 0 0,-1 0 0 0 0,1 0 0 0 0,0 0 0 0 0,0 0 0 0 0,-1 0 0 0 0,0 0 0 0 0,1 0 0 0 0,-1 0 0 0 0,0 0 0 0 0,1 0 0 0 0,0 0 0 0 0,-1 0 0 0 0,0 0 0 0 0,2 0 0 0 0,-2 0 0 0 0,1 0 0 0 0,0 0 0 0 0,0 0 0 0 0,-1 0 0 0 0,2 0 0 0 0,-2 0 0 0 0,1 0 0 0 0,-1 0 0 0 0,1 0 0 0 0,-2 0 0 0 0,1 0 0 0 0,0 0 0 0 0,1 0 0 0 0,-1 0 0 0 0,2 0 0 0 0,-2 0 0 0 0,1 0 0 0 0,-1 0 0 0 0,1 0 0 0 0,0 0 0 0 0,0 0 0 0 0,0 0 0 0 0,0 0 0 0 0,1 0 0 0 0,-1 0 0 0 0,0 0 0 0 0,-1 0 0 0 0,1 0 0 0 0,0 0 0 0 0,0 0 0 0 0,-1 0 0 0 0,1 0 0 0 0,0 0 0 0 0,-2 0 0 0 0,2 0 0 0 0,-2 0 0 0 0,1 0 0 0 0,0 0 0 0 0,0 0 0 0 0,1 0 0 0 0,0 0 0 0 0,1 0 0 0 0,-1 0 0 0 0,0 0 0 0 0,-1 0 0 0 0,0 0 0 0 0,2 0 0 0 0,-2 0 0 0 0,2 0 0 0 0,-2 0 0 0 0,2 0 0 0 0,-2 0 0 0 0,1 0 0 0 0,0 0 0 0 0,-1 0 0 0 0,0 0 0 0 0,1 0 0 0 0,-1 0 0 0 0,1 0 0 0 0,0 0 0 0 0,-1 0 0 0 0,2 0 0 0 0,-1 0 0 0 0,-1 0 0 0 0,2 0 0 0 0,0 0 0 0 0,-1 0 0 0 0,-1 0 0 0 0,1 0 0 0 0,0 0 0 0 0,0 0 0 0 0,0 0 0 0 0,-1 0 0 0 0,1 0 0 0 0,0 0 0 0 0,-1 0 0 0 0,-1 0 0 0 0,2 0 0 0 0,0 0 0 0 0,-1 0 0 0 0,1 0 0 0 0,0 0 0 0 0,0 0 0 0 0,1 0 0 0 0,-1 0 0 0 0,1 0 0 0 0,-1 0 0 0 0,-1 0 0 0 0,0 0 0 0 0,1 0 0 0 0,0 0 0 0 0,0 0 0 0 0,1 0 0 0 0,-1 0 0 0 0,-1 0 0 0 0,1 0 0 0 0,0 0 0 0 0,0 0 0 0 0,0 0 0 0 0,1 0 0 0 0,-2 0 0 0 0,1 0 0 0 0,0 0 0 0 0,-1 0 0 0 0,2 0 0 0 0,-1 0 0 0 0,0 0 0 0 0,1 0 0 0 0,-1 0 0 0 0,1 0 0 0 0,-1 0 0 0 0,1 0 0 0 0,-1 0 0 0 0,0 0 0 0 0,0 0 0 0 0,0 0 0 0 0,1 0 0 0 0,-1 0 0 0 0,-1 0 0 0 0,1 0 0 0 0,0 0 0 0 0,-1 0 0 0 0,1 0 0 0 0,0 0 0 0 0,0 0 0 0 0,0 0 0 0 0,1 0 0 0 0,-1 0 0 0 0,0 0 0 0 0,1 0 0 0 0,-1 0 0 0 0,0 0 0 0 0,2 0 0 0 0,-1 0 0 0 0,0 0 0 0 0,0 0 0 0 0,-1 0 0 0 0,0 0 0 0 0,1 0 0 0 0,-1 0 0 0 0,0 0 0 0 0,0 0 0 0 0,0 0 0 0 0,1 0 0 0 0,-1 0 0 0 0,0 0 0 0 0,0 0 0 0 0,1 0 0 0 0,-1 0 0 0 0,0 0 0 0 0,1 0 0 0 0,-1 0 0 0 0,-1 0 0 0 0,0 0 0 0 0,1 0 0 0 0,0 0 0 0 0,-1 0 0 0 0,0 0 0 0 0,1 0 0 0 0,0 0 0 0 0,0 0 0 0 0,-1 0 0 0 0,1 0 0 0 0,0 0 0 0 0,-1 0 0 0 0,1 0 0 0 0,0 0 0 0 0,0 0 0 0 0,0 0 0 0 0,1 0 0 0 0,-1 0 0 0 0,0 0 0 0 0,0 0 0 0 0,1 0 0 0 0,-1 0 0 0 0,-1 0 0 0 0,1 0 0 0 0,-1 0 0 0 0,2 0 0 0 0,-1 0 0 0 0,0 0 0 0 0,-1 0 0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1T08:11:50.4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12806 13894 16383 0 0,'1'0'0'0'0,"-1"0"0"0"0,1 0 0 0 0,0 0 0 0 0,1 0 0 0 0,0 0 0 0 0,-1 0 0 0 0,2 0 0 0 0,-2 0 0 0 0,1 0 0 0 0,-1 0 0 0 0,1 0 0 0 0,-1 0 0 0 0,1 0 0 0 0,0 0 0 0 0,-1 0 0 0 0,0 0 0 0 0,0 0 0 0 0,1 0 0 0 0,-1 0 0 0 0,0 0 0 0 0,1 0 0 0 0,-1 0 0 0 0,0 0 0 0 0,1 0 0 0 0,0 0 0 0 0,-1 0 0 0 0,1 0 0 0 0,-1 0 0 0 0,1 0 0 0 0,0 0 0 0 0,-1 0 0 0 0,1 0 0 0 0,-1 0 0 0 0,0 0 0 0 0,0 0 0 0 0,0 0 0 0 0,0 0 0 0 0,1 0 0 0 0,-1 0 0 0 0,1 0 0 0 0,-1 0 0 0 0,1 0 0 0 0,-1 0 0 0 0,1 0 0 0 0,-1 0 0 0 0,1 0 0 0 0,0 0 0 0 0,-1 0 0 0 0,1 0 0 0 0,0 0 0 0 0,0 0 0 0 0,-1 0 0 0 0,1 0 0 0 0,-1 0 0 0 0,1 0 0 0 0,-1 0 0 0 0,1 0 0 0 0,-1 0 0 0 0,0 0 0 0 0,0 0 0 0 0,0 0 0 0 0,0 0 0 0 0,0 0 0 0 0,0 0 0 0 0,1 0 0 0 0,0 0 0 0 0,0 0 0 0 0,0 0 0 0 0,-1 0 0 0 0,0 0 0 0 0,0 0 0 0 0,2 0 0 0 0,-2 0 0 0 0,1 0 0 0 0,-1 0 0 0 0,1 0 0 0 0,-1 0 0 0 0,1 0 0 0 0,0 0 0 0 0,-1 0 0 0 0,0 0 0 0 0,1 0 0 0 0,-1 0 0 0 0,0 0 0 0 0,1 0 0 0 0,-1 0 0 0 0,1 0 0 0 0,0 0 0 0 0,-1 0 0 0 0,1 0 0 0 0,1 0 0 0 0,-2 0 0 0 0,0 0 0 0 0,1 0 0 0 0,0 0 0 0 0,-1 0 0 0 0,1 0 0 0 0,-1 0 0 0 0,1 0 0 0 0,-1 0 0 0 0,0 0 0 0 0,0 0 0 0 0,1 0 0 0 0,-1 0 0 0 0,0 0 0 0 0,1 0 0 0 0,0 0 0 0 0,-1 0 0 0 0,2 0 0 0 0,-2 0 0 0 0,1 0 0 0 0,0 0 0 0 0,-1 0 0 0 0,0 0 0 0 0,1 0 0 0 0,0 0 0 0 0,-1 0 0 0 0,2 0 0 0 0,-2 0 0 0 0,0 0 0 0 0,1 0 0 0 0,0 0 0 0 0,-1 0 0 0 0,1 0 0 0 0,0 0 0 0 0,-1 0 0 0 0,1 0 0 0 0,0 0 0 0 0,-1 0 0 0 0,1 0 0 0 0,0 0 0 0 0,-1 0 0 0 0,1 0 0 0 0,0 0 0 0 0,0 0 0 0 0,0 0 0 0 0,0 0 0 0 0,0 0 0 0 0,-1 0 0 0 0,1 0 0 0 0,0 0 0 0 0,0 0 0 0 0,0 0 0 0 0,-1 0 0 0 0,0 0 0 0 0,1 0 0 0 0,-1 0 0 0 0,1 0 0 0 0,0 0 0 0 0,-1 0 0 0 0,1 0 0 0 0,0 0 0 0 0,0 0 0 0 0,-1 0 0 0 0,2 0 0 0 0,-2 0 0 0 0,1 0 0 0 0,1 0 0 0 0,-1 0 0 0 0,0 0 0 0 0,0 0 0 0 0,0 0 0 0 0,0 0 0 0 0,0 0 0 0 0,-1 0 0 0 0,1 0 0 0 0,0 0 0 0 0,-1 0 0 0 0,2 0 0 0 0,-2 0 0 0 0,1 0 0 0 0,0 0 0 0 0,0 0 0 0 0,0 0 0 0 0,-1 0 0 0 0,1 0 0 0 0,0 0 0 0 0,-1 0 0 0 0,0 0 0 0 0,1 0 0 0 0,0 0 0 0 0,-1 0 0 0 0,0 0 0 0 0,0 0 0 0 0,1 0 0 0 0,0 0 0 0 0,-1 0 0 0 0,1 0 0 0 0,-1 0 0 0 0,0 0 0 0 0,1 0 0 0 0,0 0 0 0 0,-1 0 0 0 0,1 0 0 0 0,0 0 0 0 0,0 0 0 0 0,-1 0 0 0 0,1 0 0 0 0,0 0 0 0 0,0 0 0 0 0,-1 0 0 0 0,1 0 0 0 0,-1 0 0 0 0,1 0 0 0 0,0 0 0 0 0,-1 0 0 0 0,1 0 0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1T08:12:30.1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12806 13804 16383 0 0,'1'0'0'0'0,"1"0"0"0"0,0 0 0 0 0,1 0 0 0 0,1 0 0 0 0,0 0 0 0 0,0 0 0 0 0,2 0 0 0 0,-2 0 0 0 0,0 0 0 0 0,0 0 0 0 0,-2 0 0 0 0,2 0 0 0 0,0 0 0 0 0,0 0 0 0 0,-1 0 0 0 0,0 0 0 0 0,1 0 0 0 0,-2 0 0 0 0,1 0 0 0 0,1 0 0 0 0,0 0 0 0 0,-1 0 0 0 0,0 0 0 0 0,2 0 0 0 0,-2 0 0 0 0,1 0 0 0 0,0 0 0 0 0,0 0 0 0 0,-2 0 0 0 0,4 0 0 0 0,-4 0 0 0 0,2 0 0 0 0,-1 0 0 0 0,1 0 0 0 0,-2 0 0 0 0,0 0 0 0 0,1 0 0 0 0,1 0 0 0 0,-1 0 0 0 0,2 0 0 0 0,-2 0 0 0 0,1 0 0 0 0,-2 0 0 0 0,2 0 0 0 0,0 0 0 0 0,0 0 0 0 0,0 0 0 0 0,0 0 0 0 0,2 0 0 0 0,-2 0 0 0 0,0 0 0 0 0,-1 0 0 0 0,1 0 0 0 0,0 0 0 0 0,0 0 0 0 0,-2 0 0 0 0,2 0 0 0 0,0 0 0 0 0,-2 0 0 0 0,2 0 0 0 0,-3 0 0 0 0,2 0 0 0 0,0 0 0 0 0,-1 0 0 0 0,2 0 0 0 0,0 0 0 0 0,2 0 0 0 0,-2 0 0 0 0,0 0 0 0 0,-2 0 0 0 0,1 0 0 0 0,2 0 0 0 0,-2 0 0 0 0,2 0 0 0 0,-2 0 0 0 0,3 0 0 0 0,-4 0 0 0 0,2 0 0 0 0,0 0 0 0 0,-1 0 0 0 0,0 0 0 0 0,1 0 0 0 0,-2 0 0 0 0,2 0 0 0 0,0 0 0 0 0,-1 0 0 0 0,2 0 0 0 0,-1 0 0 0 0,-1 0 0 0 0,3 0 0 0 0,-1 0 0 0 0,-1 0 0 0 0,-1 0 0 0 0,1 0 0 0 0,0 0 0 0 0,0 0 0 0 0,0 0 0 0 0,-2 0 0 0 0,2 0 0 0 0,0 0 0 0 0,-1 0 0 0 0,-1 0 0 0 0,2 0 0 0 0,0 0 0 0 0,-2 0 0 0 0,2 0 0 0 0,0 0 0 0 0,0 0 0 0 0,2 0 0 0 0,-2 0 0 0 0,1 0 0 0 0,-1 0 0 0 0,-1 0 0 0 0,-1 0 0 0 0,3 0 0 0 0,-1 0 0 0 0,0 0 0 0 0,1 0 0 0 0,-1 0 0 0 0,-1 0 0 0 0,1 0 0 0 0,0 0 0 0 0,0 0 0 0 0,0 0 0 0 0,1 0 0 0 0,-2 0 0 0 0,1 0 0 0 0,0 0 0 0 0,-1 0 0 0 0,2 0 0 0 0,-1 0 0 0 0,0 0 0 0 0,1 0 0 0 0,-1 0 0 0 0,2 0 0 0 0,-2 0 0 0 0,1 0 0 0 0,-1 0 0 0 0,0 0 0 0 0,0 0 0 0 0,0 0 0 0 0,2 0 0 0 0,-2 0 0 0 0,-2 0 0 0 0,2 0 0 0 0,0 0 0 0 0,-1 0 0 0 0,1 0 0 0 0,0 0 0 0 0,0 0 0 0 0,0 0 0 0 0,2 0 0 0 0,-2 0 0 0 0,0 0 0 0 0,1 0 0 0 0,-1 0 0 0 0,0 0 0 0 0,3 0 0 0 0,-2 0 0 0 0,0 0 0 0 0,1 0 0 0 0,-2 0 0 0 0,0 0 0 0 0,1 0 0 0 0,-1 0 0 0 0,0 0 0 0 0,0 0 0 0 0,0 0 0 0 0,2 0 0 0 0,-2 0 0 0 0,0 0 0 0 0,0 0 0 0 0,1 0 0 0 0,-1 0 0 0 0,0 0 0 0 0,2 0 0 0 0,-2 0 0 0 0,-2 0 0 0 0,1 0 0 0 0,1 0 0 0 0,0 0 0 0 0,-1 0 0 0 0,-1 0 0 0 0,2 0 0 0 0,1 0 0 0 0,-1 0 0 0 0,-2 0 0 0 0,2 0 0 0 0,0 0 0 0 0,-1 0 0 0 0,1 0 0 0 0,0 0 0 0 0,0 0 0 0 0,0 0 0 0 0,1 0 0 0 0,-1 0 0 0 0,1 0 0 0 0,-1 0 0 0 0,1 0 0 0 0,-1 0 0 0 0,-1 0 0 0 0,1 0 0 0 0,-2 0 0 0 0,4 0 0 0 0,-2 0 0 0 0,0 0 0 0 0,-2 0 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5T03:03:19.91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21855 13777 16383 0 0,'2'0'0'0'0,"3"0"0"0"0,3 0 0 0 0,3 0 0 0 0,1 0 0 0 0,1 0 0 0 0,1 0 0 0 0,-2 0 0 0 0,-1 0 0 0 0,0 0 0 0 0,0 0 0 0 0,-1 0 0 0 0,-1 0 0 0 0,1 0 0 0 0,1 0 0 0 0,1 0 0 0 0,0 0 0 0 0,1 0 0 0 0,1 0 0 0 0,-3 0 0 0 0,-1 0 0 0 0,1 0 0 0 0,0 0 0 0 0,1 0 0 0 0,0 0 0 0 0,1 0 0 0 0,1 0 0 0 0,-1 0 0 0 0,0 0 0 0 0,1 0 0 0 0,-3 0 0 0 0,0 0 0 0 0,-1 0 0 0 0,1 0 0 0 0,1 0 0 0 0,0 0 0 0 0,-1 0 0 0 0,-1 0 0 0 0,1 0 0 0 0,0 0 0 0 0,1 0 0 0 0,0 0 0 0 0,1 0 0 0 0,-2 0 0 0 0,0 0 0 0 0,-1 0 0 0 0,1 0 0 0 0,1 0 0 0 0,1 0 0 0 0,0 0 0 0 0,-2 0 0 0 0,-1 0 0 0 0,1 0 0 0 0,0 0 0 0 0,1 0 0 0 0,0 0 0 0 0,1 0 0 0 0,0 0 0 0 0,1 0 0 0 0,-3 0 0 0 0,-1 0 0 0 0,1 0 0 0 0,0 0 0 0 0,1 0 0 0 0,0 0 0 0 0,1 0 0 0 0,0 0 0 0 0,-1 0 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5T03:03:19.91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21828 15179 16383 0 0,'2'0'0'0'0,"1"0"0"0"0,3 0 0 0 0,1 0 0 0 0,3 0 0 0 0,2 0 0 0 0,0 0 0 0 0,2 0 0 0 0,0 0 0 0 0,-1 0 0 0 0,1 0 0 0 0,0 0 0 0 0,0 0 0 0 0,-1 0 0 0 0,1 0 0 0 0,-1 0 0 0 0,1 0 0 0 0,-1 0 0 0 0,0 0 0 0 0,1 0 0 0 0,-1 0 0 0 0,0 0 0 0 0,1 0 0 0 0,-1 0 0 0 0,1 0 0 0 0,-1 0 0 0 0,0 0 0 0 0,1 0 0 0 0,-1 0 0 0 0,-2 0 0 0 0,0 0 0 0 0,-1 0 0 0 0,1 0 0 0 0,1 0 0 0 0,0 0 0 0 0,-1 0 0 0 0,-1 0 0 0 0,1 0 0 0 0,0 0 0 0 0,-2 0 0 0 0,1 0 0 0 0,0 0 0 0 0,1 0 0 0 0,1 0 0 0 0,0 0 0 0 0,1 0 0 0 0,0 0 0 0 0,-1 0 0 0 0,-2 0 0 0 0,1 0 0 0 0,0 0 0 0 0,1 0 0 0 0,-2 0 0 0 0,0 0 0 0 0,0 0 0 0 0,1 0 0 0 0,1 0 0 0 0,1 0 0 0 0,-3 0 0 0 0,1 0 0 0 0,-1 0 0 0 0,1 0 0 0 0,1 0 0 0 0,1 0 0 0 0,0 0 0 0 0,0 0 0 0 0,-2 0 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5T03:03:19.91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21749 16740 16383 0 0,'2'0'0'0'0,"3"0"0"0"0,4 0 0 0 0,1 0 0 0 0,0 0 0 0 0,0 0 0 0 0,1 0 0 0 0,-2 0 0 0 0,1 0 0 0 0,0 0 0 0 0,1 0 0 0 0,-2 0 0 0 0,0 0 0 0 0,2 0 0 0 0,0 0 0 0 0,0 0 0 0 0,2 0 0 0 0,0 0 0 0 0,-2 0 0 0 0,-1 0 0 0 0,1 0 0 0 0,-2 0 0 0 0,0 0 0 0 0,1 0 0 0 0,0 0 0 0 0,2 0 0 0 0,-2 0 0 0 0,0 0 0 0 0,0 0 0 0 0,-1 0 0 0 0,0 0 0 0 0,1 0 0 0 0,0 0 0 0 0,0 0 0 0 0,-1 0 0 0 0,-1 0 0 0 0,0 0 0 0 0,1 0 0 0 0,1 0 0 0 0,-1 0 0 0 0,1 0 0 0 0,0 0 0 0 0,-2 0 0 0 0,1 0 0 0 0,1 0 0 0 0,1 0 0 0 0,0 0 0 0 0,2 0 0 0 0,0 0 0 0 0,-2 0 0 0 0,0 0 0 0 0,-1 0 0 0 0,2 0 0 0 0,-1 0 0 0 0,2 0 0 0 0,-2 0 0 0 0,-1 0 0 0 0,0 0 0 0 0,1 0 0 0 0,1 0 0 0 0,-2 0 0 0 0,0 0 0 0 0,1 0 0 0 0,0 0 0 0 0,1 0 0 0 0,0 0 0 0 0,1 0 0 0 0,0 0 0 0 0,1 0 0 0 0,-3 0 0 0 0,0 0 0 0 0,-1 0 0 0 0,2 0 0 0 0,-1 0 0 0 0,-1 0 0 0 0,0 0 0 0 0,1 0 0 0 0,0 0 0 0 0,-2 0 0 0 0,-2 0 0 0 0,-2 0 0 0 0,0 0 0 0 0,0 0 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5T03:03:19.91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21824 9260 16383 0 0,'0'4'0'0'0,"0"1"0"0"0,0 5 0 0 0,0 3 0 0 0,0 1 0 0 0,0 1 0 0 0,0 2 0 0 0,0-1 0 0 0,0 1 0 0 0,0 0 0 0 0,0-2 0 0 0,0 1 0 0 0,0 1 0 0 0,0-2 0 0 0,0 1 0 0 0,0 0 0 0 0,0 0 0 0 0,0 0 0 0 0,0-1 0 0 0,0 1 0 0 0,0 0 0 0 0,0 0 0 0 0,0 0 0 0 0,0 0 0 0 0,0-1 0 0 0,0 2 0 0 0,0-2 0 0 0,0 1 0 0 0,0 0 0 0 0,0-1 0 0 0,0 2 0 0 0,0-2 0 0 0,0 2 0 0 0,0-4 0 0 0,0-2 0 0 0,0 1 0 0 0,0 2 0 0 0,0-1 0 0 0,0 3 0 0 0,0-1 0 0 0,0 0 0 0 0,0 1 0 0 0,0-3 0 0 0,0 0 0 0 0,0-1 0 0 0,0 2 0 0 0,0-1 0 0 0,0 2 0 0 0,0 0 0 0 0,0 1 0 0 0,0-1 0 0 0,0 2 0 0 0,0-2 0 0 0,0 2 0 0 0,0-4 0 0 0,0-2 0 0 0,0 2 0 0 0,0 0 0 0 0,0 2 0 0 0,0-1 0 0 0,0 1 0 0 0,0 0 0 0 0,0 2 0 0 0,0-2 0 0 0,0 2 0 0 0,0-2 0 0 0,0 2 0 0 0,0-2 0 0 0,0 2 0 0 0,0-2 0 0 0,0 0 0 0 0,0-1 0 0 0,0-2 0 0 0,0 0 0 0 0,0 1 0 0 0,0 1 0 0 0,0 2 0 0 0,0-2 0 0 0,0 2 0 0 0,0 0 0 0 0,0-1 0 0 0,0 2 0 0 0,0-1 0 0 0,0-1 0 0 0,0 1 0 0 0,0 0 0 0 0,0 0 0 0 0,0 0 0 0 0,0 0 0 0 0,0 0 0 0 0,0-1 0 0 0,0 1 0 0 0,0 0 0 0 0,0 0 0 0 0,0 0 0 0 0,0 0 0 0 0,0-1 0 0 0,0 2 0 0 0,0-2 0 0 0,0 0 0 0 0,0 2 0 0 0,0-4 0 0 0,0-1 0 0 0,0 1 0 0 0,0 0 0 0 0,0 1 0 0 0,0 0 0 0 0,0 1 0 0 0,0 1 0 0 0,0-1 0 0 0,0 2 0 0 0,0-2 0 0 0,0 1 0 0 0,0 1 0 0 0,0-2 0 0 0,0 1 0 0 0,0 0 0 0 0,0 0 0 0 0,0 0 0 0 0,0-1 0 0 0,0 1 0 0 0,0 0 0 0 0,0 0 0 0 0,0 0 0 0 0,0 0 0 0 0,0-1 0 0 0,0 1 0 0 0,0 0 0 0 0,0 0 0 0 0,0 0 0 0 0,0-1 0 0 0,0 2 0 0 0,0-2 0 0 0,0 1 0 0 0,0 0 0 0 0,0-1 0 0 0,0 2 0 0 0,0-2 0 0 0,0 2 0 0 0,0-2 0 0 0,0 0 0 0 0,0 2 0 0 0,0-2 0 0 0,0 2 0 0 0,0-2 0 0 0,0 0 0 0 0,0 2 0 0 0,0-2 0 0 0,0 2 0 0 0,0-2 0 0 0,0 1 0 0 0,0 0 0 0 0,0-1 0 0 0,0 2 0 0 0,0-2 0 0 0,0 1 0 0 0,0 0 0 0 0,0 0 0 0 0,0-1 0 0 0,0-1 0 0 0,0-2 0 0 0,0 0 0 0 0,0 2 0 0 0,0-1 0 0 0,0 2 0 0 0,0 1 0 0 0,0-1 0 0 0,0 0 0 0 0,0 2 0 0 0,0-2 0 0 0,0 2 0 0 0,0-2 0 0 0,0 2 0 0 0,0-2 0 0 0,0 0 0 0 0,0 2 0 0 0,0-2 0 0 0,0 2 0 0 0,0-2 0 0 0,0 1 0 0 0,0 0 0 0 0,0-1 0 0 0,0 2 0 0 0,0-2 0 0 0,0 1 0 0 0,0 0 0 0 0,0 0 0 0 0,0 0 0 0 0,0-1 0 0 0,0 1 0 0 0,0 0 0 0 0,0 0 0 0 0,0 0 0 0 0,0 0 0 0 0,0-1 0 0 0,0 1 0 0 0,0 0 0 0 0,0 0 0 0 0,0 0 0 0 0,0-1 0 0 0,0 2 0 0 0,0-2 0 0 0,0 1 0 0 0,0 0 0 0 0,0-1 0 0 0,0 2 0 0 0,0-2 0 0 0,0 2 0 0 0,0-2 0 0 0,0 0 0 0 0,0 2 0 0 0,0-2 0 0 0,0 2 0 0 0,0-2 0 0 0,0 0 0 0 0,0 2 0 0 0,0-2 0 0 0,0 1 0 0 0,0 0 0 0 0,0 0 0 0 0,0 0 0 0 0,0-1 0 0 0,0 1 0 0 0,0 0 0 0 0,0 0 0 0 0,0 0 0 0 0,0 0 0 0 0,0-1 0 0 0,0 2 0 0 0,0-2 0 0 0,0 1 0 0 0,0 0 0 0 0,0-1 0 0 0,0 2 0 0 0,0-2 0 0 0,0 2 0 0 0,0-2 0 0 0,0 0 0 0 0,0 2 0 0 0,0-2 0 0 0,0 2 0 0 0,0-2 0 0 0,0 0 0 0 0,0 2 0 0 0,0-2 0 0 0,0 2 0 0 0,0-2 0 0 0,0 1 0 0 0,0 0 0 0 0,0-1 0 0 0,0 2 0 0 0,0-2 0 0 0,0 1 0 0 0,0 0 0 0 0,0 0 0 0 0,0 0 0 0 0,0-1 0 0 0,0 1 0 0 0,0 0 0 0 0,0 0 0 0 0,0 0 0 0 0,0 0 0 0 0,0-1 0 0 0,0 1 0 0 0,0 0 0 0 0,0 0 0 0 0,0 0 0 0 0,0-1 0 0 0,0 2 0 0 0,0-2 0 0 0,0 1 0 0 0,0 0 0 0 0,0-1 0 0 0,0 2 0 0 0,0-2 0 0 0,0 2 0 0 0,0-2 0 0 0,0 0 0 0 0,0 2 0 0 0,0-2 0 0 0,0 1 0 0 0,0 0 0 0 0,0-1 0 0 0,0 2 0 0 0,0-2 0 0 0,0 1 0 0 0,0 0 0 0 0,0-3 0 0 0,0-1 0 0 0,0 1 0 0 0,0 0 0 0 0,0 1 0 0 0,0-2 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716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166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242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060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875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591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690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605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519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173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912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12/7/2024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463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2.png"/><Relationship Id="rId117" Type="http://schemas.openxmlformats.org/officeDocument/2006/relationships/image" Target="../media/image36.png"/><Relationship Id="rId21" Type="http://schemas.openxmlformats.org/officeDocument/2006/relationships/customXml" Target="../ink/ink11.xml"/><Relationship Id="rId63" Type="http://schemas.openxmlformats.org/officeDocument/2006/relationships/customXml" Target="../ink/ink21.xml"/><Relationship Id="rId68" Type="http://schemas.openxmlformats.org/officeDocument/2006/relationships/image" Target="../media/image14.png"/><Relationship Id="rId84" Type="http://schemas.openxmlformats.org/officeDocument/2006/relationships/image" Target="../media/image22.png"/><Relationship Id="rId89" Type="http://schemas.openxmlformats.org/officeDocument/2006/relationships/customXml" Target="../ink/ink34.xml"/><Relationship Id="rId112" Type="http://schemas.openxmlformats.org/officeDocument/2006/relationships/customXml" Target="../ink/ink46.xml"/><Relationship Id="rId133" Type="http://schemas.openxmlformats.org/officeDocument/2006/relationships/customXml" Target="../ink/ink57.xml"/><Relationship Id="rId16" Type="http://schemas.openxmlformats.org/officeDocument/2006/relationships/image" Target="../media/image7.png"/><Relationship Id="rId107" Type="http://schemas.openxmlformats.org/officeDocument/2006/relationships/customXml" Target="../ink/ink43.xml"/><Relationship Id="rId11" Type="http://schemas.openxmlformats.org/officeDocument/2006/relationships/image" Target="../media/image5.png"/><Relationship Id="rId53" Type="http://schemas.openxmlformats.org/officeDocument/2006/relationships/customXml" Target="../ink/ink16.xml"/><Relationship Id="rId58" Type="http://schemas.openxmlformats.org/officeDocument/2006/relationships/image" Target="../media/image28.png"/><Relationship Id="rId74" Type="http://schemas.openxmlformats.org/officeDocument/2006/relationships/image" Target="../media/image17.png"/><Relationship Id="rId79" Type="http://schemas.openxmlformats.org/officeDocument/2006/relationships/customXml" Target="../ink/ink29.xml"/><Relationship Id="rId102" Type="http://schemas.openxmlformats.org/officeDocument/2006/relationships/image" Target="../media/image50.png"/><Relationship Id="rId123" Type="http://schemas.openxmlformats.org/officeDocument/2006/relationships/image" Target="../media/image39.png"/><Relationship Id="rId128" Type="http://schemas.openxmlformats.org/officeDocument/2006/relationships/image" Target="../media/image41.png"/><Relationship Id="rId5" Type="http://schemas.openxmlformats.org/officeDocument/2006/relationships/image" Target="../media/image2.png"/><Relationship Id="rId90" Type="http://schemas.openxmlformats.org/officeDocument/2006/relationships/image" Target="../media/image33.png"/><Relationship Id="rId95" Type="http://schemas.openxmlformats.org/officeDocument/2006/relationships/customXml" Target="../ink/ink37.xml"/><Relationship Id="rId22" Type="http://schemas.openxmlformats.org/officeDocument/2006/relationships/image" Target="../media/image10.png"/><Relationship Id="rId27" Type="http://schemas.openxmlformats.org/officeDocument/2006/relationships/customXml" Target="../ink/ink14.xml"/><Relationship Id="rId64" Type="http://schemas.openxmlformats.org/officeDocument/2006/relationships/image" Target="../media/image31.png"/><Relationship Id="rId69" Type="http://schemas.openxmlformats.org/officeDocument/2006/relationships/customXml" Target="../ink/ink24.xml"/><Relationship Id="rId113" Type="http://schemas.openxmlformats.org/officeDocument/2006/relationships/image" Target="../media/image34.png"/><Relationship Id="rId118" Type="http://schemas.openxmlformats.org/officeDocument/2006/relationships/customXml" Target="../ink/ink49.xml"/><Relationship Id="rId134" Type="http://schemas.openxmlformats.org/officeDocument/2006/relationships/image" Target="../media/image44.png"/><Relationship Id="rId80" Type="http://schemas.openxmlformats.org/officeDocument/2006/relationships/image" Target="../media/image20.png"/><Relationship Id="rId85" Type="http://schemas.openxmlformats.org/officeDocument/2006/relationships/customXml" Target="../ink/ink32.xml"/><Relationship Id="rId12" Type="http://schemas.openxmlformats.org/officeDocument/2006/relationships/customXml" Target="../ink/ink6.xml"/><Relationship Id="rId17" Type="http://schemas.openxmlformats.org/officeDocument/2006/relationships/customXml" Target="../ink/ink9.xml"/><Relationship Id="rId59" Type="http://schemas.openxmlformats.org/officeDocument/2006/relationships/customXml" Target="../ink/ink19.xml"/><Relationship Id="rId103" Type="http://schemas.openxmlformats.org/officeDocument/2006/relationships/customXml" Target="../ink/ink41.xml"/><Relationship Id="rId108" Type="http://schemas.openxmlformats.org/officeDocument/2006/relationships/image" Target="../media/image53.png"/><Relationship Id="rId124" Type="http://schemas.openxmlformats.org/officeDocument/2006/relationships/customXml" Target="../ink/ink52.xml"/><Relationship Id="rId129" Type="http://schemas.openxmlformats.org/officeDocument/2006/relationships/customXml" Target="../ink/ink55.xml"/><Relationship Id="rId54" Type="http://schemas.openxmlformats.org/officeDocument/2006/relationships/image" Target="../media/image26.png"/><Relationship Id="rId70" Type="http://schemas.openxmlformats.org/officeDocument/2006/relationships/image" Target="../media/image15.png"/><Relationship Id="rId75" Type="http://schemas.openxmlformats.org/officeDocument/2006/relationships/customXml" Target="../ink/ink27.xml"/><Relationship Id="rId91" Type="http://schemas.openxmlformats.org/officeDocument/2006/relationships/customXml" Target="../ink/ink35.xml"/><Relationship Id="rId96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5" Type="http://schemas.openxmlformats.org/officeDocument/2006/relationships/customXml" Target="../ink/ink8.xml"/><Relationship Id="rId23" Type="http://schemas.openxmlformats.org/officeDocument/2006/relationships/customXml" Target="../ink/ink12.xml"/><Relationship Id="rId57" Type="http://schemas.openxmlformats.org/officeDocument/2006/relationships/customXml" Target="../ink/ink18.xml"/><Relationship Id="rId106" Type="http://schemas.openxmlformats.org/officeDocument/2006/relationships/image" Target="../media/image52.png"/><Relationship Id="rId114" Type="http://schemas.openxmlformats.org/officeDocument/2006/relationships/customXml" Target="../ink/ink47.xml"/><Relationship Id="rId119" Type="http://schemas.openxmlformats.org/officeDocument/2006/relationships/image" Target="../media/image37.png"/><Relationship Id="rId127" Type="http://schemas.openxmlformats.org/officeDocument/2006/relationships/customXml" Target="../ink/ink54.xml"/><Relationship Id="rId10" Type="http://schemas.openxmlformats.org/officeDocument/2006/relationships/customXml" Target="../ink/ink5.xml"/><Relationship Id="rId52" Type="http://schemas.openxmlformats.org/officeDocument/2006/relationships/image" Target="../media/image25.png"/><Relationship Id="rId60" Type="http://schemas.openxmlformats.org/officeDocument/2006/relationships/image" Target="../media/image29.png"/><Relationship Id="rId65" Type="http://schemas.openxmlformats.org/officeDocument/2006/relationships/customXml" Target="../ink/ink22.xml"/><Relationship Id="rId73" Type="http://schemas.openxmlformats.org/officeDocument/2006/relationships/customXml" Target="../ink/ink26.xml"/><Relationship Id="rId78" Type="http://schemas.openxmlformats.org/officeDocument/2006/relationships/image" Target="../media/image19.png"/><Relationship Id="rId81" Type="http://schemas.openxmlformats.org/officeDocument/2006/relationships/customXml" Target="../ink/ink30.xml"/><Relationship Id="rId86" Type="http://schemas.openxmlformats.org/officeDocument/2006/relationships/image" Target="../media/image23.png"/><Relationship Id="rId94" Type="http://schemas.openxmlformats.org/officeDocument/2006/relationships/image" Target="../media/image46.png"/><Relationship Id="rId99" Type="http://schemas.openxmlformats.org/officeDocument/2006/relationships/customXml" Target="../ink/ink39.xml"/><Relationship Id="rId101" Type="http://schemas.openxmlformats.org/officeDocument/2006/relationships/customXml" Target="../ink/ink40.xml"/><Relationship Id="rId122" Type="http://schemas.openxmlformats.org/officeDocument/2006/relationships/customXml" Target="../ink/ink51.xml"/><Relationship Id="rId130" Type="http://schemas.openxmlformats.org/officeDocument/2006/relationships/image" Target="../media/image42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3" Type="http://schemas.openxmlformats.org/officeDocument/2006/relationships/image" Target="../media/image6.png"/><Relationship Id="rId18" Type="http://schemas.openxmlformats.org/officeDocument/2006/relationships/image" Target="../media/image8.png"/><Relationship Id="rId109" Type="http://schemas.openxmlformats.org/officeDocument/2006/relationships/customXml" Target="../ink/ink44.xml"/><Relationship Id="rId50" Type="http://schemas.openxmlformats.org/officeDocument/2006/relationships/image" Target="../media/image24.png"/><Relationship Id="rId55" Type="http://schemas.openxmlformats.org/officeDocument/2006/relationships/customXml" Target="../ink/ink17.xml"/><Relationship Id="rId76" Type="http://schemas.openxmlformats.org/officeDocument/2006/relationships/image" Target="../media/image18.png"/><Relationship Id="rId97" Type="http://schemas.openxmlformats.org/officeDocument/2006/relationships/customXml" Target="../ink/ink38.xml"/><Relationship Id="rId104" Type="http://schemas.openxmlformats.org/officeDocument/2006/relationships/image" Target="../media/image51.png"/><Relationship Id="rId120" Type="http://schemas.openxmlformats.org/officeDocument/2006/relationships/customXml" Target="../ink/ink50.xml"/><Relationship Id="rId125" Type="http://schemas.openxmlformats.org/officeDocument/2006/relationships/customXml" Target="../ink/ink53.xml"/><Relationship Id="rId7" Type="http://schemas.openxmlformats.org/officeDocument/2006/relationships/image" Target="../media/image3.png"/><Relationship Id="rId71" Type="http://schemas.openxmlformats.org/officeDocument/2006/relationships/customXml" Target="../ink/ink25.xml"/><Relationship Id="rId92" Type="http://schemas.openxmlformats.org/officeDocument/2006/relationships/image" Target="../media/image45.png"/><Relationship Id="rId2" Type="http://schemas.openxmlformats.org/officeDocument/2006/relationships/customXml" Target="../ink/ink1.xml"/><Relationship Id="rId24" Type="http://schemas.openxmlformats.org/officeDocument/2006/relationships/image" Target="../media/image11.png"/><Relationship Id="rId66" Type="http://schemas.openxmlformats.org/officeDocument/2006/relationships/image" Target="../media/image13.png"/><Relationship Id="rId87" Type="http://schemas.openxmlformats.org/officeDocument/2006/relationships/customXml" Target="../ink/ink33.xml"/><Relationship Id="rId110" Type="http://schemas.openxmlformats.org/officeDocument/2006/relationships/image" Target="../media/image54.png"/><Relationship Id="rId115" Type="http://schemas.openxmlformats.org/officeDocument/2006/relationships/image" Target="../media/image35.png"/><Relationship Id="rId131" Type="http://schemas.openxmlformats.org/officeDocument/2006/relationships/customXml" Target="../ink/ink56.xml"/><Relationship Id="rId61" Type="http://schemas.openxmlformats.org/officeDocument/2006/relationships/customXml" Target="../ink/ink20.xml"/><Relationship Id="rId82" Type="http://schemas.openxmlformats.org/officeDocument/2006/relationships/image" Target="../media/image21.png"/><Relationship Id="rId19" Type="http://schemas.openxmlformats.org/officeDocument/2006/relationships/customXml" Target="../ink/ink10.xml"/><Relationship Id="rId14" Type="http://schemas.openxmlformats.org/officeDocument/2006/relationships/customXml" Target="../ink/ink7.xml"/><Relationship Id="rId56" Type="http://schemas.openxmlformats.org/officeDocument/2006/relationships/image" Target="../media/image27.png"/><Relationship Id="rId77" Type="http://schemas.openxmlformats.org/officeDocument/2006/relationships/customXml" Target="../ink/ink28.xml"/><Relationship Id="rId100" Type="http://schemas.openxmlformats.org/officeDocument/2006/relationships/image" Target="../media/image49.png"/><Relationship Id="rId105" Type="http://schemas.openxmlformats.org/officeDocument/2006/relationships/customXml" Target="../ink/ink42.xml"/><Relationship Id="rId126" Type="http://schemas.openxmlformats.org/officeDocument/2006/relationships/image" Target="../media/image40.png"/><Relationship Id="rId8" Type="http://schemas.openxmlformats.org/officeDocument/2006/relationships/customXml" Target="../ink/ink4.xml"/><Relationship Id="rId51" Type="http://schemas.openxmlformats.org/officeDocument/2006/relationships/customXml" Target="../ink/ink15.xml"/><Relationship Id="rId72" Type="http://schemas.openxmlformats.org/officeDocument/2006/relationships/image" Target="../media/image16.png"/><Relationship Id="rId93" Type="http://schemas.openxmlformats.org/officeDocument/2006/relationships/customXml" Target="../ink/ink36.xml"/><Relationship Id="rId98" Type="http://schemas.openxmlformats.org/officeDocument/2006/relationships/image" Target="../media/image48.png"/><Relationship Id="rId121" Type="http://schemas.openxmlformats.org/officeDocument/2006/relationships/image" Target="../media/image38.png"/><Relationship Id="rId3" Type="http://schemas.openxmlformats.org/officeDocument/2006/relationships/image" Target="../media/image1.png"/><Relationship Id="rId25" Type="http://schemas.openxmlformats.org/officeDocument/2006/relationships/customXml" Target="../ink/ink13.xml"/><Relationship Id="rId67" Type="http://schemas.openxmlformats.org/officeDocument/2006/relationships/customXml" Target="../ink/ink23.xml"/><Relationship Id="rId116" Type="http://schemas.openxmlformats.org/officeDocument/2006/relationships/customXml" Target="../ink/ink48.xml"/><Relationship Id="rId20" Type="http://schemas.openxmlformats.org/officeDocument/2006/relationships/image" Target="../media/image9.png"/><Relationship Id="rId62" Type="http://schemas.openxmlformats.org/officeDocument/2006/relationships/image" Target="../media/image30.png"/><Relationship Id="rId83" Type="http://schemas.openxmlformats.org/officeDocument/2006/relationships/customXml" Target="../ink/ink31.xml"/><Relationship Id="rId88" Type="http://schemas.openxmlformats.org/officeDocument/2006/relationships/image" Target="../media/image32.png"/><Relationship Id="rId111" Type="http://schemas.openxmlformats.org/officeDocument/2006/relationships/customXml" Target="../ink/ink45.xml"/><Relationship Id="rId132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sv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FA2DDC-C2FB-7024-6B03-D4DECE210CE2}"/>
              </a:ext>
            </a:extLst>
          </p:cNvPr>
          <p:cNvSpPr txBox="1"/>
          <p:nvPr/>
        </p:nvSpPr>
        <p:spPr>
          <a:xfrm>
            <a:off x="5747657" y="2046515"/>
            <a:ext cx="441477" cy="18466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" err="1">
                <a:latin typeface="Times New Roman"/>
                <a:cs typeface="Times New Roman"/>
              </a:rPr>
              <a:t>rawdata</a:t>
            </a:r>
            <a:endParaRPr lang="en-US" sz="600">
              <a:latin typeface="Times New Roman"/>
              <a:cs typeface="Times New Roman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57DD19-8455-8FBB-7018-A7D59B0F91A9}"/>
              </a:ext>
            </a:extLst>
          </p:cNvPr>
          <p:cNvSpPr txBox="1"/>
          <p:nvPr/>
        </p:nvSpPr>
        <p:spPr>
          <a:xfrm>
            <a:off x="6406695" y="2046212"/>
            <a:ext cx="830640" cy="18466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" dirty="0" err="1">
                <a:latin typeface="Times New Roman"/>
                <a:cs typeface="Times New Roman"/>
              </a:rPr>
              <a:t>project_of_interest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34D8F9-87F5-3823-1720-8FD0AE0E5C8F}"/>
              </a:ext>
            </a:extLst>
          </p:cNvPr>
          <p:cNvSpPr txBox="1"/>
          <p:nvPr/>
        </p:nvSpPr>
        <p:spPr>
          <a:xfrm>
            <a:off x="8440357" y="195641"/>
            <a:ext cx="625022" cy="18466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" dirty="0" err="1">
                <a:latin typeface="Times New Roman"/>
                <a:cs typeface="Times New Roman"/>
              </a:rPr>
              <a:t>pipermail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1A1E74-098D-2694-5991-FA4F5DE6B1B5}"/>
              </a:ext>
            </a:extLst>
          </p:cNvPr>
          <p:cNvSpPr txBox="1"/>
          <p:nvPr/>
        </p:nvSpPr>
        <p:spPr>
          <a:xfrm>
            <a:off x="8440357" y="773037"/>
            <a:ext cx="625022" cy="18466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" dirty="0" err="1">
                <a:latin typeface="Times New Roman"/>
                <a:cs typeface="Times New Roman"/>
              </a:rPr>
              <a:t>mod_mbox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943CD6-87CD-1CD3-A22B-9FBEFF458A66}"/>
              </a:ext>
            </a:extLst>
          </p:cNvPr>
          <p:cNvSpPr txBox="1"/>
          <p:nvPr/>
        </p:nvSpPr>
        <p:spPr>
          <a:xfrm>
            <a:off x="8441417" y="1532165"/>
            <a:ext cx="514048" cy="18466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" dirty="0" err="1">
                <a:latin typeface="Times New Roman"/>
                <a:cs typeface="Times New Roman"/>
              </a:rPr>
              <a:t>jira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5D8069-CC45-732E-A991-810E8AEFE307}"/>
              </a:ext>
            </a:extLst>
          </p:cNvPr>
          <p:cNvSpPr txBox="1"/>
          <p:nvPr/>
        </p:nvSpPr>
        <p:spPr>
          <a:xfrm>
            <a:off x="8447312" y="2686654"/>
            <a:ext cx="501953" cy="18466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" dirty="0" err="1">
                <a:latin typeface="Times New Roman"/>
                <a:cs typeface="Times New Roman"/>
              </a:rPr>
              <a:t>github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5CD6FF-3067-EB27-5700-BF2EAF106462}"/>
              </a:ext>
            </a:extLst>
          </p:cNvPr>
          <p:cNvSpPr txBox="1"/>
          <p:nvPr/>
        </p:nvSpPr>
        <p:spPr>
          <a:xfrm>
            <a:off x="8447312" y="4020155"/>
            <a:ext cx="501953" cy="18466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" dirty="0" err="1">
                <a:latin typeface="Times New Roman"/>
                <a:cs typeface="Times New Roman"/>
              </a:rPr>
              <a:t>bugzilla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BAF90B-C1C7-E58C-CB6F-4646FFC42631}"/>
              </a:ext>
            </a:extLst>
          </p:cNvPr>
          <p:cNvSpPr txBox="1"/>
          <p:nvPr/>
        </p:nvSpPr>
        <p:spPr>
          <a:xfrm>
            <a:off x="8439387" y="4689474"/>
            <a:ext cx="501954" cy="18466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" dirty="0" err="1">
                <a:latin typeface="Times New Roman"/>
                <a:cs typeface="Times New Roman"/>
              </a:rPr>
              <a:t>git_repo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008702-7AF2-2E7C-8566-9F44D5902C56}"/>
              </a:ext>
            </a:extLst>
          </p:cNvPr>
          <p:cNvSpPr txBox="1"/>
          <p:nvPr/>
        </p:nvSpPr>
        <p:spPr>
          <a:xfrm>
            <a:off x="9485538" y="88749"/>
            <a:ext cx="872068" cy="18466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" dirty="0" err="1">
                <a:latin typeface="Times New Roman"/>
                <a:cs typeface="Times New Roman"/>
              </a:rPr>
              <a:t>save_mbox_mail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6EC5C1-E899-5A62-A819-6623CD5027CD}"/>
              </a:ext>
            </a:extLst>
          </p:cNvPr>
          <p:cNvSpPr txBox="1"/>
          <p:nvPr/>
        </p:nvSpPr>
        <p:spPr>
          <a:xfrm>
            <a:off x="9485538" y="365277"/>
            <a:ext cx="872068" cy="18466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" dirty="0">
                <a:latin typeface="Times New Roman"/>
                <a:cs typeface="Times New Roman"/>
              </a:rPr>
              <a:t>save_mbox_mail_2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918A641-3639-DB67-6618-5347A949B4F4}"/>
              </a:ext>
            </a:extLst>
          </p:cNvPr>
          <p:cNvSpPr txBox="1"/>
          <p:nvPr/>
        </p:nvSpPr>
        <p:spPr>
          <a:xfrm>
            <a:off x="9485538" y="684288"/>
            <a:ext cx="872068" cy="18466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" dirty="0" err="1">
                <a:latin typeface="Times New Roman"/>
                <a:cs typeface="Times New Roman"/>
              </a:rPr>
              <a:t>save_mbox_mail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986130-3080-ACE4-6D8C-D6842A12079A}"/>
              </a:ext>
            </a:extLst>
          </p:cNvPr>
          <p:cNvSpPr txBox="1"/>
          <p:nvPr/>
        </p:nvSpPr>
        <p:spPr>
          <a:xfrm>
            <a:off x="9485538" y="960060"/>
            <a:ext cx="872068" cy="18466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" dirty="0">
                <a:latin typeface="Times New Roman"/>
                <a:cs typeface="Times New Roman"/>
              </a:rPr>
              <a:t>save_mbox_mail_2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7FE588-BD28-120F-5663-20754F400FAA}"/>
              </a:ext>
            </a:extLst>
          </p:cNvPr>
          <p:cNvSpPr txBox="1"/>
          <p:nvPr/>
        </p:nvSpPr>
        <p:spPr>
          <a:xfrm>
            <a:off x="10898169" y="1362912"/>
            <a:ext cx="714830" cy="18466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" dirty="0">
                <a:latin typeface="Times New Roman"/>
                <a:cs typeface="Times New Roman"/>
              </a:rPr>
              <a:t>issues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C4401A7-BAA8-F0EC-91B4-06046FB11D8C}"/>
              </a:ext>
            </a:extLst>
          </p:cNvPr>
          <p:cNvSpPr txBox="1"/>
          <p:nvPr/>
        </p:nvSpPr>
        <p:spPr>
          <a:xfrm>
            <a:off x="10898169" y="1605329"/>
            <a:ext cx="714830" cy="18466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" dirty="0" err="1">
                <a:latin typeface="Times New Roman"/>
                <a:cs typeface="Times New Roman"/>
              </a:rPr>
              <a:t>issue_comments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24DECCA-85E1-5149-E3CF-5938D5DEB8DA}"/>
              </a:ext>
            </a:extLst>
          </p:cNvPr>
          <p:cNvSpPr txBox="1"/>
          <p:nvPr/>
        </p:nvSpPr>
        <p:spPr>
          <a:xfrm>
            <a:off x="10833415" y="1926540"/>
            <a:ext cx="872067" cy="18466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" dirty="0">
                <a:latin typeface="Times New Roman"/>
                <a:cs typeface="Times New Roman"/>
              </a:rPr>
              <a:t>issue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4CBE6BF-5EC7-3908-0FD8-22E19D26F01F}"/>
              </a:ext>
            </a:extLst>
          </p:cNvPr>
          <p:cNvSpPr txBox="1"/>
          <p:nvPr/>
        </p:nvSpPr>
        <p:spPr>
          <a:xfrm>
            <a:off x="10833415" y="2196114"/>
            <a:ext cx="872067" cy="18466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" dirty="0" err="1">
                <a:latin typeface="Times New Roman"/>
                <a:cs typeface="Times New Roman"/>
              </a:rPr>
              <a:t>issue_search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8D35711-F118-FE44-D885-F89CFCB08B82}"/>
              </a:ext>
            </a:extLst>
          </p:cNvPr>
          <p:cNvSpPr txBox="1"/>
          <p:nvPr/>
        </p:nvSpPr>
        <p:spPr>
          <a:xfrm>
            <a:off x="10833415" y="2478838"/>
            <a:ext cx="872067" cy="18466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" dirty="0" err="1">
                <a:latin typeface="Times New Roman"/>
                <a:cs typeface="Times New Roman"/>
              </a:rPr>
              <a:t>issue_or_pr_comment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9C37E7-7560-08D7-FE69-0D64DA1F8AA7}"/>
              </a:ext>
            </a:extLst>
          </p:cNvPr>
          <p:cNvSpPr txBox="1"/>
          <p:nvPr/>
        </p:nvSpPr>
        <p:spPr>
          <a:xfrm>
            <a:off x="10833415" y="2749318"/>
            <a:ext cx="872067" cy="18466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" dirty="0" err="1">
                <a:latin typeface="Times New Roman"/>
                <a:cs typeface="Times New Roman"/>
              </a:rPr>
              <a:t>issue_event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C3B8A83-8027-B75C-081E-BD7041A4AC42}"/>
              </a:ext>
            </a:extLst>
          </p:cNvPr>
          <p:cNvSpPr txBox="1"/>
          <p:nvPr/>
        </p:nvSpPr>
        <p:spPr>
          <a:xfrm>
            <a:off x="10833414" y="3018590"/>
            <a:ext cx="872067" cy="18466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" dirty="0" err="1">
                <a:latin typeface="Times New Roman"/>
                <a:cs typeface="Times New Roman"/>
              </a:rPr>
              <a:t>pull_request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2C4A280-C2E2-C4E6-5ED0-55F1A83BE01D}"/>
              </a:ext>
            </a:extLst>
          </p:cNvPr>
          <p:cNvSpPr txBox="1"/>
          <p:nvPr/>
        </p:nvSpPr>
        <p:spPr>
          <a:xfrm>
            <a:off x="10833415" y="3308875"/>
            <a:ext cx="872067" cy="18466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" dirty="0">
                <a:latin typeface="Times New Roman"/>
                <a:cs typeface="Times New Roman"/>
              </a:rPr>
              <a:t>commit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6FFDD29-ECC9-36A5-2A95-1F8A43556984}"/>
              </a:ext>
            </a:extLst>
          </p:cNvPr>
          <p:cNvSpPr txBox="1"/>
          <p:nvPr/>
        </p:nvSpPr>
        <p:spPr>
          <a:xfrm>
            <a:off x="10837009" y="3854903"/>
            <a:ext cx="714830" cy="18466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" dirty="0">
                <a:latin typeface="Times New Roman"/>
                <a:cs typeface="Times New Roman"/>
              </a:rPr>
              <a:t>issues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2DB1892-4EF5-C8C0-7F03-E6947B47EEFC}"/>
              </a:ext>
            </a:extLst>
          </p:cNvPr>
          <p:cNvSpPr txBox="1"/>
          <p:nvPr/>
        </p:nvSpPr>
        <p:spPr>
          <a:xfrm>
            <a:off x="10837009" y="4102422"/>
            <a:ext cx="714830" cy="18466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" dirty="0" err="1">
                <a:latin typeface="Times New Roman"/>
                <a:cs typeface="Times New Roman"/>
              </a:rPr>
              <a:t>issue_comments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7628C02-5AC2-6080-E1BC-92B31C32F092}"/>
              </a:ext>
            </a:extLst>
          </p:cNvPr>
          <p:cNvSpPr txBox="1"/>
          <p:nvPr/>
        </p:nvSpPr>
        <p:spPr>
          <a:xfrm>
            <a:off x="9470882" y="4793191"/>
            <a:ext cx="714830" cy="18466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" dirty="0">
                <a:latin typeface="Times New Roman"/>
                <a:cs typeface="Times New Roman"/>
              </a:rPr>
              <a:t>dv8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1547FCB-2DFA-33AB-18DC-1103F06450B2}"/>
              </a:ext>
            </a:extLst>
          </p:cNvPr>
          <p:cNvSpPr txBox="1"/>
          <p:nvPr/>
        </p:nvSpPr>
        <p:spPr>
          <a:xfrm>
            <a:off x="9470882" y="5071381"/>
            <a:ext cx="714830" cy="18466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" dirty="0" err="1">
                <a:latin typeface="Times New Roman"/>
                <a:cs typeface="Times New Roman"/>
              </a:rPr>
              <a:t>scrml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9AAD6C6-37D2-4A33-FF99-62020AD6CF44}"/>
              </a:ext>
            </a:extLst>
          </p:cNvPr>
          <p:cNvSpPr txBox="1"/>
          <p:nvPr/>
        </p:nvSpPr>
        <p:spPr>
          <a:xfrm>
            <a:off x="9470882" y="5349572"/>
            <a:ext cx="714830" cy="18466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" dirty="0">
                <a:latin typeface="Times New Roman"/>
                <a:cs typeface="Times New Roman"/>
              </a:rPr>
              <a:t>pattern4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28F780D-FE50-084E-961C-1D79A0E1D630}"/>
              </a:ext>
            </a:extLst>
          </p:cNvPr>
          <p:cNvSpPr txBox="1"/>
          <p:nvPr/>
        </p:nvSpPr>
        <p:spPr>
          <a:xfrm>
            <a:off x="9470883" y="5627763"/>
            <a:ext cx="714830" cy="18466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" dirty="0">
                <a:latin typeface="Times New Roman"/>
                <a:cs typeface="Times New Roman"/>
              </a:rPr>
              <a:t>understand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0876E35-34D7-9508-7782-A1E819C24147}"/>
              </a:ext>
            </a:extLst>
          </p:cNvPr>
          <p:cNvSpPr txBox="1"/>
          <p:nvPr/>
        </p:nvSpPr>
        <p:spPr>
          <a:xfrm>
            <a:off x="8005322" y="5653929"/>
            <a:ext cx="714830" cy="18466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" dirty="0">
                <a:latin typeface="Times New Roman"/>
                <a:cs typeface="Times New Roman"/>
              </a:rPr>
              <a:t>dv8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CE74DEA-438B-BE0A-FB33-5B76E1803BB0}"/>
              </a:ext>
            </a:extLst>
          </p:cNvPr>
          <p:cNvSpPr txBox="1"/>
          <p:nvPr/>
        </p:nvSpPr>
        <p:spPr>
          <a:xfrm>
            <a:off x="8005322" y="5932119"/>
            <a:ext cx="714830" cy="18466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" dirty="0" err="1">
                <a:latin typeface="Times New Roman"/>
                <a:cs typeface="Times New Roman"/>
              </a:rPr>
              <a:t>scrml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A695D36-F2E7-BA9E-C88B-9752313DCEC9}"/>
              </a:ext>
            </a:extLst>
          </p:cNvPr>
          <p:cNvSpPr txBox="1"/>
          <p:nvPr/>
        </p:nvSpPr>
        <p:spPr>
          <a:xfrm>
            <a:off x="8005322" y="6210310"/>
            <a:ext cx="714830" cy="18466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" dirty="0">
                <a:latin typeface="Times New Roman"/>
                <a:cs typeface="Times New Roman"/>
              </a:rPr>
              <a:t>pattern4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322BB8C-1F9E-E124-5456-667D6B99F6B5}"/>
              </a:ext>
            </a:extLst>
          </p:cNvPr>
          <p:cNvSpPr txBox="1"/>
          <p:nvPr/>
        </p:nvSpPr>
        <p:spPr>
          <a:xfrm>
            <a:off x="8005323" y="6488501"/>
            <a:ext cx="714830" cy="18466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" dirty="0">
                <a:latin typeface="Times New Roman"/>
                <a:cs typeface="Times New Roman"/>
              </a:rPr>
              <a:t>understand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282275E-0C85-E2C6-53E8-AAAB7512DD9E}"/>
              </a:ext>
            </a:extLst>
          </p:cNvPr>
          <p:cNvSpPr txBox="1"/>
          <p:nvPr/>
        </p:nvSpPr>
        <p:spPr>
          <a:xfrm>
            <a:off x="5392300" y="6107956"/>
            <a:ext cx="441477" cy="18466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" dirty="0">
                <a:latin typeface="Times New Roman"/>
                <a:cs typeface="Times New Roman"/>
              </a:rPr>
              <a:t>analysis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0B7F212-BF73-E171-8E84-7DD9508CCE86}"/>
              </a:ext>
            </a:extLst>
          </p:cNvPr>
          <p:cNvSpPr txBox="1"/>
          <p:nvPr/>
        </p:nvSpPr>
        <p:spPr>
          <a:xfrm>
            <a:off x="6051338" y="6120791"/>
            <a:ext cx="830640" cy="18466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" dirty="0" err="1">
                <a:latin typeface="Times New Roman"/>
                <a:cs typeface="Times New Roman"/>
              </a:rPr>
              <a:t>project_of_interest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DAF5F3E-E6AF-10BA-A79D-A4CF90B5F5A3}"/>
              </a:ext>
            </a:extLst>
          </p:cNvPr>
          <p:cNvSpPr/>
          <p:nvPr/>
        </p:nvSpPr>
        <p:spPr>
          <a:xfrm>
            <a:off x="8297333" y="39687"/>
            <a:ext cx="2127250" cy="118268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E120F48-7F2C-C0BC-D575-6A641FCDC364}"/>
              </a:ext>
            </a:extLst>
          </p:cNvPr>
          <p:cNvSpPr txBox="1"/>
          <p:nvPr/>
        </p:nvSpPr>
        <p:spPr>
          <a:xfrm>
            <a:off x="9482188" y="1515311"/>
            <a:ext cx="714830" cy="18466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" dirty="0" err="1">
                <a:latin typeface="Times New Roman"/>
                <a:cs typeface="Times New Roman"/>
              </a:rPr>
              <a:t>project_key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3ED4156-B76D-761E-DEFF-8F0C1740B4ED}"/>
              </a:ext>
            </a:extLst>
          </p:cNvPr>
          <p:cNvSpPr txBox="1"/>
          <p:nvPr/>
        </p:nvSpPr>
        <p:spPr>
          <a:xfrm>
            <a:off x="9531236" y="4023836"/>
            <a:ext cx="714830" cy="18466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" dirty="0" err="1">
                <a:latin typeface="Times New Roman"/>
                <a:cs typeface="Times New Roman"/>
              </a:rPr>
              <a:t>project_key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F8496DB-71C6-4E2A-E895-D161A2CA91C8}"/>
              </a:ext>
            </a:extLst>
          </p:cNvPr>
          <p:cNvSpPr txBox="1"/>
          <p:nvPr/>
        </p:nvSpPr>
        <p:spPr>
          <a:xfrm>
            <a:off x="9563586" y="2674817"/>
            <a:ext cx="714830" cy="18466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" dirty="0" err="1">
                <a:latin typeface="Times New Roman"/>
                <a:cs typeface="Times New Roman"/>
              </a:rPr>
              <a:t>owner_repo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4E12CDC-51CB-B815-01E6-C6FCE5E5661E}"/>
              </a:ext>
            </a:extLst>
          </p:cNvPr>
          <p:cNvSpPr/>
          <p:nvPr/>
        </p:nvSpPr>
        <p:spPr>
          <a:xfrm>
            <a:off x="9060553" y="4737932"/>
            <a:ext cx="1355422" cy="1158874"/>
          </a:xfrm>
          <a:prstGeom prst="rect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3E770B6-847C-EC13-7DD8-5EA798FA489E}"/>
              </a:ext>
            </a:extLst>
          </p:cNvPr>
          <p:cNvSpPr txBox="1"/>
          <p:nvPr/>
        </p:nvSpPr>
        <p:spPr>
          <a:xfrm>
            <a:off x="7603258" y="44536"/>
            <a:ext cx="699106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800" err="1">
                <a:solidFill>
                  <a:schemeClr val="accent2"/>
                </a:solidFill>
                <a:latin typeface="Times New Roman"/>
                <a:cs typeface="Times New Roman"/>
              </a:rPr>
              <a:t>mailing_list</a:t>
            </a:r>
            <a:endParaRPr lang="en-US" sz="800">
              <a:solidFill>
                <a:schemeClr val="accent2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F17476C-5B24-2E0D-D5ED-506E10EED927}"/>
              </a:ext>
            </a:extLst>
          </p:cNvPr>
          <p:cNvSpPr txBox="1"/>
          <p:nvPr/>
        </p:nvSpPr>
        <p:spPr>
          <a:xfrm>
            <a:off x="7580109" y="1326550"/>
            <a:ext cx="723296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800" err="1">
                <a:solidFill>
                  <a:schemeClr val="tx2">
                    <a:lumMod val="25000"/>
                    <a:lumOff val="75000"/>
                  </a:schemeClr>
                </a:solidFill>
                <a:latin typeface="Times New Roman"/>
                <a:cs typeface="Times New Roman"/>
              </a:rPr>
              <a:t>issue_tracker</a:t>
            </a:r>
            <a:endParaRPr lang="en-US" sz="800">
              <a:solidFill>
                <a:schemeClr val="tx2">
                  <a:lumMod val="25000"/>
                  <a:lumOff val="75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1BFF95E-09FA-0B27-8A20-7B6C0E8C7118}"/>
              </a:ext>
            </a:extLst>
          </p:cNvPr>
          <p:cNvSpPr txBox="1"/>
          <p:nvPr/>
        </p:nvSpPr>
        <p:spPr>
          <a:xfrm>
            <a:off x="8403603" y="5102101"/>
            <a:ext cx="699105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/>
                <a:cs typeface="Times New Roman"/>
              </a:rPr>
              <a:t>tools (input) 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AF8D5E5-6435-603C-C0B2-0A6E1940EE83}"/>
              </a:ext>
            </a:extLst>
          </p:cNvPr>
          <p:cNvSpPr/>
          <p:nvPr/>
        </p:nvSpPr>
        <p:spPr>
          <a:xfrm>
            <a:off x="7510327" y="5598670"/>
            <a:ext cx="1355422" cy="1158874"/>
          </a:xfrm>
          <a:prstGeom prst="rect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75A9A20-CD6D-9ED3-3150-A65EF282FFCA}"/>
              </a:ext>
            </a:extLst>
          </p:cNvPr>
          <p:cNvSpPr txBox="1"/>
          <p:nvPr/>
        </p:nvSpPr>
        <p:spPr>
          <a:xfrm>
            <a:off x="6693683" y="6483291"/>
            <a:ext cx="820057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800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/>
                <a:cs typeface="Times New Roman"/>
              </a:rPr>
              <a:t>tools (output)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A540D0C7-96D1-BB01-01D5-ADF274EF0522}"/>
              </a:ext>
            </a:extLst>
          </p:cNvPr>
          <p:cNvSpPr/>
          <p:nvPr/>
        </p:nvSpPr>
        <p:spPr>
          <a:xfrm>
            <a:off x="8297333" y="1283411"/>
            <a:ext cx="3458560" cy="3105204"/>
          </a:xfrm>
          <a:prstGeom prst="rect">
            <a:avLst/>
          </a:prstGeom>
          <a:noFill/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9109DEC1-9C60-0141-C8F8-462CBB6468A1}"/>
                  </a:ext>
                </a:extLst>
              </p14:cNvPr>
              <p14:cNvContentPartPr/>
              <p14:nvPr/>
            </p14:nvContentPartPr>
            <p14:xfrm flipV="1">
              <a:off x="8992185" y="1626967"/>
              <a:ext cx="494272" cy="88961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9109DEC1-9C60-0141-C8F8-462CBB6468A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 flipV="1">
                <a:off x="8974185" y="-2821083"/>
                <a:ext cx="529911" cy="8896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A2E0AC74-F9C2-FC77-B26D-EBC6DBEC325B}"/>
                  </a:ext>
                </a:extLst>
              </p14:cNvPr>
              <p14:cNvContentPartPr/>
              <p14:nvPr/>
            </p14:nvContentPartPr>
            <p14:xfrm>
              <a:off x="10301199" y="2766941"/>
              <a:ext cx="225997" cy="4822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A2E0AC74-F9C2-FC77-B26D-EBC6DBEC325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283206" y="2525841"/>
                <a:ext cx="261624" cy="48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83A462C3-4F5D-7ECF-4CB2-38775756EB2E}"/>
                  </a:ext>
                </a:extLst>
              </p14:cNvPr>
              <p14:cNvContentPartPr/>
              <p14:nvPr/>
            </p14:nvContentPartPr>
            <p14:xfrm>
              <a:off x="10556807" y="2041613"/>
              <a:ext cx="258875" cy="4822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83A462C3-4F5D-7ECF-4CB2-38775756EB2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538830" y="1800513"/>
                <a:ext cx="294470" cy="48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09E8D25C-D9CA-DAF5-75BB-009BA212CD4A}"/>
                  </a:ext>
                </a:extLst>
              </p14:cNvPr>
              <p14:cNvContentPartPr/>
              <p14:nvPr/>
            </p14:nvContentPartPr>
            <p14:xfrm>
              <a:off x="10547161" y="2277929"/>
              <a:ext cx="269111" cy="4822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09E8D25C-D9CA-DAF5-75BB-009BA212CD4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529172" y="2036829"/>
                <a:ext cx="304729" cy="48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CCFB86C7-D368-7AF8-6EC6-B83F5F0B7E40}"/>
                  </a:ext>
                </a:extLst>
              </p14:cNvPr>
              <p14:cNvContentPartPr/>
              <p14:nvPr/>
            </p14:nvContentPartPr>
            <p14:xfrm>
              <a:off x="10537516" y="2581765"/>
              <a:ext cx="256771" cy="4822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CCFB86C7-D368-7AF8-6EC6-B83F5F0B7E4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519535" y="2340665"/>
                <a:ext cx="292374" cy="48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E053A45E-7C28-D1EA-2E17-B8916EC9AD50}"/>
                  </a:ext>
                </a:extLst>
              </p14:cNvPr>
              <p14:cNvContentPartPr/>
              <p14:nvPr/>
            </p14:nvContentPartPr>
            <p14:xfrm>
              <a:off x="10532693" y="2861486"/>
              <a:ext cx="278984" cy="4822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E053A45E-7C28-D1EA-2E17-B8916EC9AD5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514717" y="2620386"/>
                <a:ext cx="314576" cy="48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F3DCDA22-114D-8080-B5DC-260276E1243A}"/>
                  </a:ext>
                </a:extLst>
              </p14:cNvPr>
              <p14:cNvContentPartPr/>
              <p14:nvPr/>
            </p14:nvContentPartPr>
            <p14:xfrm>
              <a:off x="10527871" y="3117094"/>
              <a:ext cx="278976" cy="4822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F3DCDA22-114D-8080-B5DC-260276E1243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509896" y="2875994"/>
                <a:ext cx="314567" cy="48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87403CEF-1BAE-D71B-7B2D-7C2D8B4674FF}"/>
                  </a:ext>
                </a:extLst>
              </p14:cNvPr>
              <p14:cNvContentPartPr/>
              <p14:nvPr/>
            </p14:nvContentPartPr>
            <p14:xfrm>
              <a:off x="10513402" y="3401638"/>
              <a:ext cx="301591" cy="4822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87403CEF-1BAE-D71B-7B2D-7C2D8B4674FF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0495429" y="3160538"/>
                <a:ext cx="337178" cy="48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515F54AC-E81F-EE54-2B2B-8D3B5350A195}"/>
                  </a:ext>
                </a:extLst>
              </p14:cNvPr>
              <p14:cNvContentPartPr/>
              <p14:nvPr/>
            </p14:nvContentPartPr>
            <p14:xfrm>
              <a:off x="10512830" y="2041811"/>
              <a:ext cx="22793" cy="161721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515F54AC-E81F-EE54-2B2B-8D3B5350A195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9373180" y="2023818"/>
                <a:ext cx="2279300" cy="16528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01AD2B22-7CFC-E851-D8CA-E65352D02033}"/>
                  </a:ext>
                </a:extLst>
              </p14:cNvPr>
              <p14:cNvContentPartPr/>
              <p14:nvPr/>
            </p14:nvContentPartPr>
            <p14:xfrm>
              <a:off x="10517653" y="3928202"/>
              <a:ext cx="4822" cy="306081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01AD2B22-7CFC-E851-D8CA-E65352D02033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0276553" y="3910218"/>
                <a:ext cx="482200" cy="3416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60BE3416-B92E-A8E4-545A-1855F90172A1}"/>
                  </a:ext>
                </a:extLst>
              </p14:cNvPr>
              <p14:cNvContentPartPr/>
              <p14:nvPr/>
            </p14:nvContentPartPr>
            <p14:xfrm>
              <a:off x="10277177" y="4114823"/>
              <a:ext cx="233949" cy="4822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60BE3416-B92E-A8E4-545A-1855F90172A1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0259209" y="3873723"/>
                <a:ext cx="269526" cy="48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8A9D31AA-0583-73EF-5BCB-E60708198E10}"/>
                  </a:ext>
                </a:extLst>
              </p14:cNvPr>
              <p14:cNvContentPartPr/>
              <p14:nvPr/>
            </p14:nvContentPartPr>
            <p14:xfrm>
              <a:off x="10513493" y="3926734"/>
              <a:ext cx="294671" cy="4822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8A9D31AA-0583-73EF-5BCB-E60708198E10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0495525" y="3685634"/>
                <a:ext cx="330247" cy="48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C54A9ED9-3249-2A67-06CD-941E84B3592F}"/>
                  </a:ext>
                </a:extLst>
              </p14:cNvPr>
              <p14:cNvContentPartPr/>
              <p14:nvPr/>
            </p14:nvContentPartPr>
            <p14:xfrm>
              <a:off x="10508670" y="4235392"/>
              <a:ext cx="293405" cy="4822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C54A9ED9-3249-2A67-06CD-941E84B3592F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0490692" y="3994292"/>
                <a:ext cx="329002" cy="48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DF47DB92-0FA8-52C8-6ABE-02A5E8B1884B}"/>
                  </a:ext>
                </a:extLst>
              </p14:cNvPr>
              <p14:cNvContentPartPr/>
              <p14:nvPr/>
            </p14:nvContentPartPr>
            <p14:xfrm>
              <a:off x="9263371" y="144683"/>
              <a:ext cx="4822" cy="326541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DF47DB92-0FA8-52C8-6ABE-02A5E8B1884B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9027093" y="126702"/>
                <a:ext cx="482200" cy="3621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FED220B1-A015-693B-F27E-71BB5A5D8184}"/>
                  </a:ext>
                </a:extLst>
              </p14:cNvPr>
              <p14:cNvContentPartPr/>
              <p14:nvPr/>
            </p14:nvContentPartPr>
            <p14:xfrm>
              <a:off x="9263371" y="766823"/>
              <a:ext cx="4822" cy="312944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FED220B1-A015-693B-F27E-71BB5A5D8184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9027093" y="749197"/>
                <a:ext cx="482200" cy="3485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0D612214-C3CC-FF38-4B6A-CBC660CCC0B8}"/>
                  </a:ext>
                </a:extLst>
              </p14:cNvPr>
              <p14:cNvContentPartPr/>
              <p14:nvPr/>
            </p14:nvContentPartPr>
            <p14:xfrm>
              <a:off x="9271535" y="762802"/>
              <a:ext cx="192375" cy="4822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0D612214-C3CC-FF38-4B6A-CBC660CCC0B8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9253556" y="521702"/>
                <a:ext cx="227973" cy="48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1B1BBFAA-A050-2DB5-0DF3-E6503AF48476}"/>
                  </a:ext>
                </a:extLst>
              </p14:cNvPr>
              <p14:cNvContentPartPr/>
              <p14:nvPr/>
            </p14:nvContentPartPr>
            <p14:xfrm>
              <a:off x="9252244" y="1081105"/>
              <a:ext cx="211666" cy="4822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1B1BBFAA-A050-2DB5-0DF3-E6503AF48476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9234635" y="844827"/>
                <a:ext cx="247243" cy="48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72747244-390A-4CD2-E4B2-E8E28D32CE17}"/>
                  </a:ext>
                </a:extLst>
              </p14:cNvPr>
              <p14:cNvContentPartPr/>
              <p14:nvPr/>
            </p14:nvContentPartPr>
            <p14:xfrm>
              <a:off x="9059332" y="864080"/>
              <a:ext cx="194239" cy="4822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72747244-390A-4CD2-E4B2-E8E28D32CE17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9041380" y="622980"/>
                <a:ext cx="229784" cy="48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B158F3DE-4E58-2456-A0AD-19BB5AFEE55E}"/>
                  </a:ext>
                </a:extLst>
              </p14:cNvPr>
              <p14:cNvContentPartPr/>
              <p14:nvPr/>
            </p14:nvContentPartPr>
            <p14:xfrm>
              <a:off x="9068978" y="299814"/>
              <a:ext cx="180090" cy="4822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B158F3DE-4E58-2456-A0AD-19BB5AFEE55E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9051005" y="58714"/>
                <a:ext cx="215677" cy="48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4E530EE8-5BB4-03E3-66C2-1EF473FC3818}"/>
                  </a:ext>
                </a:extLst>
              </p14:cNvPr>
              <p14:cNvContentPartPr/>
              <p14:nvPr/>
            </p14:nvContentPartPr>
            <p14:xfrm>
              <a:off x="9257067" y="473434"/>
              <a:ext cx="207697" cy="4822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4E530EE8-5BB4-03E3-66C2-1EF473FC3818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9239100" y="237156"/>
                <a:ext cx="243271" cy="48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5C858812-8A49-C1F4-07D1-4F6C6FE744B2}"/>
                  </a:ext>
                </a:extLst>
              </p14:cNvPr>
              <p14:cNvContentPartPr/>
              <p14:nvPr/>
            </p14:nvContentPartPr>
            <p14:xfrm>
              <a:off x="9247421" y="155131"/>
              <a:ext cx="216555" cy="4822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5C858812-8A49-C1F4-07D1-4F6C6FE744B2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9229465" y="-81147"/>
                <a:ext cx="252109" cy="48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FC4FA228-A278-461F-1054-8110A499391F}"/>
                  </a:ext>
                </a:extLst>
              </p14:cNvPr>
              <p14:cNvContentPartPr/>
              <p14:nvPr/>
            </p14:nvContentPartPr>
            <p14:xfrm>
              <a:off x="9248760" y="4779472"/>
              <a:ext cx="23139" cy="953577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FC4FA228-A278-461F-1054-8110A499391F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8091810" y="4761480"/>
                <a:ext cx="2313900" cy="9892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28B4E130-F4E1-2DFC-1753-8B8770547B59}"/>
                  </a:ext>
                </a:extLst>
              </p14:cNvPr>
              <p14:cNvContentPartPr/>
              <p14:nvPr/>
            </p14:nvContentPartPr>
            <p14:xfrm flipH="1">
              <a:off x="7621033" y="5727963"/>
              <a:ext cx="28489" cy="842034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28B4E130-F4E1-2DFC-1753-8B8770547B59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 flipH="1">
                <a:off x="6196583" y="5709971"/>
                <a:ext cx="2848900" cy="8776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2B7ADD03-AC4E-C49C-22A3-8FED612A8C90}"/>
                  </a:ext>
                </a:extLst>
              </p14:cNvPr>
              <p14:cNvContentPartPr/>
              <p14:nvPr/>
            </p14:nvContentPartPr>
            <p14:xfrm>
              <a:off x="9247235" y="4874598"/>
              <a:ext cx="218527" cy="4822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2B7ADD03-AC4E-C49C-22A3-8FED612A8C90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9229264" y="4633498"/>
                <a:ext cx="254110" cy="48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CBA07CE5-6BCC-41DC-D441-9BA55FEF6BB4}"/>
                  </a:ext>
                </a:extLst>
              </p14:cNvPr>
              <p14:cNvContentPartPr/>
              <p14:nvPr/>
            </p14:nvContentPartPr>
            <p14:xfrm>
              <a:off x="9252059" y="5192902"/>
              <a:ext cx="211678" cy="4822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CBA07CE5-6BCC-41DC-D441-9BA55FEF6BB4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9234090" y="4951802"/>
                <a:ext cx="247257" cy="48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2DF60C51-21F3-276B-E4B0-18FA6B457969}"/>
                  </a:ext>
                </a:extLst>
              </p14:cNvPr>
              <p14:cNvContentPartPr/>
              <p14:nvPr/>
            </p14:nvContentPartPr>
            <p14:xfrm>
              <a:off x="9252058" y="5448510"/>
              <a:ext cx="213538" cy="4822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2DF60C51-21F3-276B-E4B0-18FA6B457969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9234083" y="5207410"/>
                <a:ext cx="249128" cy="48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CEBE1961-F0BF-81EC-CD31-DD1675940631}"/>
                  </a:ext>
                </a:extLst>
              </p14:cNvPr>
              <p14:cNvContentPartPr/>
              <p14:nvPr/>
            </p14:nvContentPartPr>
            <p14:xfrm>
              <a:off x="9237590" y="5737877"/>
              <a:ext cx="236791" cy="4822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CEBE1961-F0BF-81EC-CD31-DD1675940631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9219597" y="5496777"/>
                <a:ext cx="272418" cy="48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665744F0-8D4F-4D65-146E-43295CFD857A}"/>
                  </a:ext>
                </a:extLst>
              </p14:cNvPr>
              <p14:cNvContentPartPr/>
              <p14:nvPr/>
            </p14:nvContentPartPr>
            <p14:xfrm>
              <a:off x="7623673" y="5726840"/>
              <a:ext cx="389574" cy="4822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665744F0-8D4F-4D65-146E-43295CFD857A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7605687" y="5485740"/>
                <a:ext cx="425186" cy="48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2ADFD5AA-EA36-C0A9-13E8-EFD7D1F34A15}"/>
                  </a:ext>
                </a:extLst>
              </p14:cNvPr>
              <p14:cNvContentPartPr/>
              <p14:nvPr/>
            </p14:nvContentPartPr>
            <p14:xfrm>
              <a:off x="7623673" y="6021030"/>
              <a:ext cx="374406" cy="4822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2ADFD5AA-EA36-C0A9-13E8-EFD7D1F34A15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7605690" y="5779930"/>
                <a:ext cx="410012" cy="48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E4C02128-A9A2-8CFD-7CED-D6C68406D157}"/>
                  </a:ext>
                </a:extLst>
              </p14:cNvPr>
              <p14:cNvContentPartPr/>
              <p14:nvPr/>
            </p14:nvContentPartPr>
            <p14:xfrm>
              <a:off x="7618850" y="6310397"/>
              <a:ext cx="377290" cy="4822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E4C02128-A9A2-8CFD-7CED-D6C68406D157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7600867" y="6069297"/>
                <a:ext cx="412897" cy="48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6024E849-21E7-2CF5-EA72-8BFA15723259}"/>
                  </a:ext>
                </a:extLst>
              </p14:cNvPr>
              <p14:cNvContentPartPr/>
              <p14:nvPr/>
            </p14:nvContentPartPr>
            <p14:xfrm>
              <a:off x="7626365" y="6590118"/>
              <a:ext cx="362297" cy="4822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6024E849-21E7-2CF5-EA72-8BFA15723259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7608394" y="6349018"/>
                <a:ext cx="397880" cy="48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00BBEB0A-FE1B-0BA2-0D7A-CFC67B2BE1B5}"/>
                  </a:ext>
                </a:extLst>
              </p14:cNvPr>
              <p14:cNvContentPartPr/>
              <p14:nvPr/>
            </p14:nvContentPartPr>
            <p14:xfrm>
              <a:off x="8964222" y="4777911"/>
              <a:ext cx="284408" cy="4822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00BBEB0A-FE1B-0BA2-0D7A-CFC67B2BE1B5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8946244" y="4536811"/>
                <a:ext cx="320004" cy="48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3C71600E-9AEA-6BBD-66AB-6709995E9080}"/>
                  </a:ext>
                </a:extLst>
              </p14:cNvPr>
              <p14:cNvContentPartPr/>
              <p14:nvPr/>
            </p14:nvContentPartPr>
            <p14:xfrm>
              <a:off x="5853808" y="6209118"/>
              <a:ext cx="197636" cy="4822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3C71600E-9AEA-6BBD-66AB-6709995E9080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5835841" y="5968018"/>
                <a:ext cx="233210" cy="48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5E57658A-9507-E8FD-74DB-4F8184DD93B3}"/>
                  </a:ext>
                </a:extLst>
              </p14:cNvPr>
              <p14:cNvContentPartPr/>
              <p14:nvPr/>
            </p14:nvContentPartPr>
            <p14:xfrm>
              <a:off x="5000619" y="6209118"/>
              <a:ext cx="390103" cy="4822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5E57658A-9507-E8FD-74DB-4F8184DD93B3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4982642" y="5968018"/>
                <a:ext cx="425698" cy="48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1DEADB4D-7E34-F402-F9BE-8CD39B865761}"/>
                  </a:ext>
                </a:extLst>
              </p14:cNvPr>
              <p14:cNvContentPartPr/>
              <p14:nvPr/>
            </p14:nvContentPartPr>
            <p14:xfrm>
              <a:off x="6189776" y="2134051"/>
              <a:ext cx="207854" cy="4822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1DEADB4D-7E34-F402-F9BE-8CD39B865761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6172155" y="1892951"/>
                <a:ext cx="243455" cy="48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7BB8BBA2-FE46-E9A2-2DA8-BFE248C62C84}"/>
                  </a:ext>
                </a:extLst>
              </p14:cNvPr>
              <p14:cNvContentPartPr/>
              <p14:nvPr/>
            </p14:nvContentPartPr>
            <p14:xfrm>
              <a:off x="5307873" y="2134051"/>
              <a:ext cx="438206" cy="4822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7BB8BBA2-FE46-E9A2-2DA8-BFE248C62C84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5289884" y="1892951"/>
                <a:ext cx="473824" cy="48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75BE5A16-0E43-BF95-3017-E0567E1996AB}"/>
                  </a:ext>
                </a:extLst>
              </p14:cNvPr>
              <p14:cNvContentPartPr/>
              <p14:nvPr/>
            </p14:nvContentPartPr>
            <p14:xfrm>
              <a:off x="7570925" y="297560"/>
              <a:ext cx="29602" cy="3127075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75BE5A16-0E43-BF95-3017-E0567E1996AB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6120427" y="279561"/>
                <a:ext cx="2960200" cy="31627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C739A07C-C00A-ECBE-7BB3-D71813626770}"/>
                  </a:ext>
                </a:extLst>
              </p14:cNvPr>
              <p14:cNvContentPartPr/>
              <p14:nvPr/>
            </p14:nvContentPartPr>
            <p14:xfrm>
              <a:off x="7564730" y="3409709"/>
              <a:ext cx="4822" cy="1417362"/>
            </p14:xfrm>
          </p:contentPart>
        </mc:Choice>
        <mc:Fallback xmlns=""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C739A07C-C00A-ECBE-7BB3-D71813626770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7328452" y="3392073"/>
                <a:ext cx="482200" cy="14529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FD39E195-7E86-CE3F-1DA4-2BFF5995DD58}"/>
                  </a:ext>
                </a:extLst>
              </p14:cNvPr>
              <p14:cNvContentPartPr/>
              <p14:nvPr/>
            </p14:nvContentPartPr>
            <p14:xfrm>
              <a:off x="7549801" y="4823410"/>
              <a:ext cx="877006" cy="4822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FD39E195-7E86-CE3F-1DA4-2BFF5995DD58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7532167" y="4582310"/>
                <a:ext cx="912633" cy="48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1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C3FD7285-BEF6-7BA8-D058-7F4259E1F5BC}"/>
                  </a:ext>
                </a:extLst>
              </p14:cNvPr>
              <p14:cNvContentPartPr/>
              <p14:nvPr/>
            </p14:nvContentPartPr>
            <p14:xfrm>
              <a:off x="7579273" y="4099992"/>
              <a:ext cx="843451" cy="4822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C3FD7285-BEF6-7BA8-D058-7F4259E1F5BC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7561641" y="3858892"/>
                <a:ext cx="879075" cy="48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6A208BFA-E8B4-D2D1-C54D-EF4342802E3A}"/>
                  </a:ext>
                </a:extLst>
              </p14:cNvPr>
              <p14:cNvContentPartPr/>
              <p14:nvPr/>
            </p14:nvContentPartPr>
            <p14:xfrm>
              <a:off x="7574529" y="2797840"/>
              <a:ext cx="857841" cy="4822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6A208BFA-E8B4-D2D1-C54D-EF4342802E3A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7556537" y="2561562"/>
                <a:ext cx="893464" cy="48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AED49A76-4FE2-0133-BB2D-96C305F3D4A6}"/>
                  </a:ext>
                </a:extLst>
              </p14:cNvPr>
              <p14:cNvContentPartPr/>
              <p14:nvPr/>
            </p14:nvContentPartPr>
            <p14:xfrm>
              <a:off x="7564269" y="1604395"/>
              <a:ext cx="865971" cy="4822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AED49A76-4FE2-0133-BB2D-96C305F3D4A6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7546273" y="1363295"/>
                <a:ext cx="901603" cy="48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7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DA923DD3-F655-A4B2-97D0-C452BC798DED}"/>
                  </a:ext>
                </a:extLst>
              </p14:cNvPr>
              <p14:cNvContentPartPr/>
              <p14:nvPr/>
            </p14:nvContentPartPr>
            <p14:xfrm>
              <a:off x="7245966" y="2149369"/>
              <a:ext cx="299520" cy="4822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DA923DD3-F655-A4B2-97D0-C452BC798DED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7228347" y="1913091"/>
                <a:ext cx="335117" cy="48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9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7BA8F44F-A873-B2C4-1157-0CF80D629097}"/>
                  </a:ext>
                </a:extLst>
              </p14:cNvPr>
              <p14:cNvContentPartPr/>
              <p14:nvPr/>
            </p14:nvContentPartPr>
            <p14:xfrm>
              <a:off x="7559447" y="859810"/>
              <a:ext cx="887866" cy="4822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7BA8F44F-A873-B2C4-1157-0CF80D629097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7541812" y="623532"/>
                <a:ext cx="923496" cy="48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1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9DF54EB6-A676-A240-3A53-0D7A711F86AE}"/>
                  </a:ext>
                </a:extLst>
              </p14:cNvPr>
              <p14:cNvContentPartPr/>
              <p14:nvPr/>
            </p14:nvContentPartPr>
            <p14:xfrm>
              <a:off x="7574451" y="276253"/>
              <a:ext cx="857919" cy="4822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9DF54EB6-A676-A240-3A53-0D7A711F86AE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7556458" y="35153"/>
                <a:ext cx="893546" cy="48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532A33F9-EB3D-D56B-2B10-19717E743C62}"/>
                  </a:ext>
                </a:extLst>
              </p14:cNvPr>
              <p14:cNvContentPartPr/>
              <p14:nvPr/>
            </p14:nvContentPartPr>
            <p14:xfrm>
              <a:off x="6883094" y="6221748"/>
              <a:ext cx="716780" cy="4948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532A33F9-EB3D-D56B-2B10-19717E743C62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6865103" y="5974348"/>
                <a:ext cx="752403" cy="494800"/>
              </a:xfrm>
              <a:prstGeom prst="rect">
                <a:avLst/>
              </a:prstGeom>
            </p:spPr>
          </p:pic>
        </mc:Fallback>
      </mc:AlternateContent>
      <p:sp>
        <p:nvSpPr>
          <p:cNvPr id="136" name="TextBox 135">
            <a:extLst>
              <a:ext uri="{FF2B5EF4-FFF2-40B4-BE49-F238E27FC236}">
                <a16:creationId xmlns:a16="http://schemas.microsoft.com/office/drawing/2014/main" id="{099A7B7A-8D44-7590-46A4-B0FAAA921DD2}"/>
              </a:ext>
            </a:extLst>
          </p:cNvPr>
          <p:cNvSpPr txBox="1"/>
          <p:nvPr/>
        </p:nvSpPr>
        <p:spPr>
          <a:xfrm>
            <a:off x="364652" y="108324"/>
            <a:ext cx="35718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u="sng" err="1">
                <a:latin typeface="Times New Roman"/>
                <a:cs typeface="Times New Roman"/>
              </a:rPr>
              <a:t>Kaiaulu</a:t>
            </a:r>
            <a:r>
              <a:rPr lang="en-US" b="1" u="sng" dirty="0">
                <a:latin typeface="Times New Roman"/>
                <a:cs typeface="Times New Roman"/>
              </a:rPr>
              <a:t> Folder Organization</a:t>
            </a:r>
            <a:endParaRPr lang="en-US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D1369215-F68B-6EBE-4378-712BE734C52B}"/>
              </a:ext>
            </a:extLst>
          </p:cNvPr>
          <p:cNvSpPr txBox="1"/>
          <p:nvPr/>
        </p:nvSpPr>
        <p:spPr>
          <a:xfrm>
            <a:off x="6093402" y="1713634"/>
            <a:ext cx="828675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>
                <a:solidFill>
                  <a:srgbClr val="47D45A"/>
                </a:solidFill>
              </a:rPr>
              <a:t>Project Name</a:t>
            </a:r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E2675388-7A0C-A453-9CE3-B35B37DC9D1A}"/>
              </a:ext>
            </a:extLst>
          </p:cNvPr>
          <p:cNvCxnSpPr/>
          <p:nvPr/>
        </p:nvCxnSpPr>
        <p:spPr>
          <a:xfrm>
            <a:off x="6524625" y="1866900"/>
            <a:ext cx="257175" cy="123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D869F481-3C2D-FD4C-D4B3-C16E4918C914}"/>
              </a:ext>
            </a:extLst>
          </p:cNvPr>
          <p:cNvSpPr txBox="1"/>
          <p:nvPr/>
        </p:nvSpPr>
        <p:spPr>
          <a:xfrm>
            <a:off x="5709470" y="5794729"/>
            <a:ext cx="828675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>
                <a:solidFill>
                  <a:srgbClr val="47D45A"/>
                </a:solidFill>
              </a:rPr>
              <a:t>Project Name</a:t>
            </a:r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8CB422B6-A21C-C4AB-FBB7-CB004864F9B6}"/>
              </a:ext>
            </a:extLst>
          </p:cNvPr>
          <p:cNvCxnSpPr>
            <a:cxnSpLocks/>
          </p:cNvCxnSpPr>
          <p:nvPr/>
        </p:nvCxnSpPr>
        <p:spPr>
          <a:xfrm>
            <a:off x="6140693" y="5947995"/>
            <a:ext cx="257175" cy="123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47" name="Group 46">
            <a:extLst>
              <a:ext uri="{FF2B5EF4-FFF2-40B4-BE49-F238E27FC236}">
                <a16:creationId xmlns:a16="http://schemas.microsoft.com/office/drawing/2014/main" id="{ADCE84B9-FBE7-24EA-0C51-028BEEE43556}"/>
              </a:ext>
            </a:extLst>
          </p:cNvPr>
          <p:cNvGrpSpPr/>
          <p:nvPr/>
        </p:nvGrpSpPr>
        <p:grpSpPr>
          <a:xfrm>
            <a:off x="815411" y="484525"/>
            <a:ext cx="2652002" cy="5909310"/>
            <a:chOff x="614223" y="479975"/>
            <a:chExt cx="2652002" cy="5909310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0F82CF5-E785-DFC5-6619-5ADE5E95D52D}"/>
                </a:ext>
              </a:extLst>
            </p:cNvPr>
            <p:cNvSpPr txBox="1"/>
            <p:nvPr/>
          </p:nvSpPr>
          <p:spPr>
            <a:xfrm>
              <a:off x="2112475" y="482850"/>
              <a:ext cx="1151299" cy="507831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285750" indent="-285750" algn="l">
                <a:buFont typeface="Wingdings"/>
                <a:buChar char="§"/>
              </a:pPr>
              <a:r>
                <a:rPr lang="en-US" sz="900" err="1">
                  <a:solidFill>
                    <a:schemeClr val="accent2"/>
                  </a:solidFill>
                </a:rPr>
                <a:t>mailing_list</a:t>
              </a:r>
              <a:endParaRPr lang="en-US" sz="900">
                <a:solidFill>
                  <a:schemeClr val="accent2"/>
                </a:solidFill>
              </a:endParaRPr>
            </a:p>
            <a:p>
              <a:pPr marL="285750" indent="-285750">
                <a:buFont typeface="Wingdings"/>
                <a:buChar char="§"/>
              </a:pPr>
              <a:r>
                <a:rPr lang="en-US" sz="900" err="1">
                  <a:solidFill>
                    <a:schemeClr val="accent1"/>
                  </a:solidFill>
                </a:rPr>
                <a:t>issue_tracker</a:t>
              </a:r>
              <a:endParaRPr lang="en-US" sz="900">
                <a:solidFill>
                  <a:schemeClr val="accent1"/>
                </a:solidFill>
              </a:endParaRPr>
            </a:p>
            <a:p>
              <a:pPr marL="285750" indent="-285750">
                <a:buFont typeface="Wingdings"/>
                <a:buChar char="§"/>
              </a:pPr>
              <a:r>
                <a:rPr lang="en-US" sz="900" dirty="0">
                  <a:solidFill>
                    <a:schemeClr val="accent6"/>
                  </a:solidFill>
                </a:rPr>
                <a:t>tools</a:t>
              </a: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1F5EBA6A-5998-6392-BFB0-18E884AA56EE}"/>
                </a:ext>
              </a:extLst>
            </p:cNvPr>
            <p:cNvSpPr txBox="1"/>
            <p:nvPr/>
          </p:nvSpPr>
          <p:spPr>
            <a:xfrm>
              <a:off x="614223" y="479975"/>
              <a:ext cx="2652002" cy="5909310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050">
                  <a:ea typeface="+mn-lt"/>
                  <a:cs typeface="+mn-lt"/>
                </a:rPr>
                <a:t>├── analysis</a:t>
              </a:r>
              <a:endParaRPr lang="en-US"/>
            </a:p>
            <a:p>
              <a:r>
                <a:rPr lang="en-US" sz="1050" dirty="0">
                  <a:ea typeface="+mn-lt"/>
                  <a:cs typeface="+mn-lt"/>
                </a:rPr>
                <a:t>│   </a:t>
              </a:r>
              <a:r>
                <a:rPr lang="en-US" sz="1050" dirty="0">
                  <a:solidFill>
                    <a:schemeClr val="accent6">
                      <a:lumMod val="60000"/>
                      <a:lumOff val="40000"/>
                    </a:schemeClr>
                  </a:solidFill>
                  <a:ea typeface="+mn-lt"/>
                  <a:cs typeface="+mn-lt"/>
                </a:rPr>
                <a:t>└── </a:t>
              </a:r>
              <a:r>
                <a:rPr lang="en-US" sz="1050" err="1">
                  <a:solidFill>
                    <a:schemeClr val="accent6">
                      <a:lumMod val="60000"/>
                      <a:lumOff val="40000"/>
                    </a:schemeClr>
                  </a:solidFill>
                  <a:ea typeface="+mn-lt"/>
                  <a:cs typeface="+mn-lt"/>
                </a:rPr>
                <a:t>project_of_interest</a:t>
              </a:r>
              <a:endParaRPr lang="en-US" err="1">
                <a:solidFill>
                  <a:schemeClr val="accent6">
                    <a:lumMod val="60000"/>
                    <a:lumOff val="40000"/>
                  </a:schemeClr>
                </a:solidFill>
                <a:ea typeface="+mn-lt"/>
                <a:cs typeface="+mn-lt"/>
              </a:endParaRPr>
            </a:p>
            <a:p>
              <a:r>
                <a:rPr lang="en-US" sz="1050" dirty="0">
                  <a:ea typeface="+mn-lt"/>
                  <a:cs typeface="+mn-lt"/>
                </a:rPr>
                <a:t>│       </a:t>
              </a:r>
              <a:r>
                <a:rPr lang="en-US" sz="1050" dirty="0">
                  <a:solidFill>
                    <a:schemeClr val="accent6">
                      <a:lumMod val="60000"/>
                      <a:lumOff val="40000"/>
                    </a:schemeClr>
                  </a:solidFill>
                  <a:ea typeface="+mn-lt"/>
                  <a:cs typeface="+mn-lt"/>
                </a:rPr>
                <a:t>├── dv8</a:t>
              </a:r>
              <a:endParaRPr lang="en-US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  <a:p>
              <a:r>
                <a:rPr lang="en-US" sz="1050" dirty="0">
                  <a:ea typeface="+mn-lt"/>
                  <a:cs typeface="+mn-lt"/>
                </a:rPr>
                <a:t>│       </a:t>
              </a:r>
              <a:r>
                <a:rPr lang="en-US" sz="1050" dirty="0">
                  <a:solidFill>
                    <a:schemeClr val="accent6">
                      <a:lumMod val="60000"/>
                      <a:lumOff val="40000"/>
                    </a:schemeClr>
                  </a:solidFill>
                  <a:ea typeface="+mn-lt"/>
                  <a:cs typeface="+mn-lt"/>
                </a:rPr>
                <a:t>├── pattern4</a:t>
              </a:r>
              <a:endParaRPr lang="en-US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  <a:p>
              <a:r>
                <a:rPr lang="en-US" sz="1050" dirty="0">
                  <a:ea typeface="+mn-lt"/>
                  <a:cs typeface="+mn-lt"/>
                </a:rPr>
                <a:t>│       </a:t>
              </a:r>
              <a:r>
                <a:rPr lang="en-US" sz="1050" dirty="0">
                  <a:solidFill>
                    <a:schemeClr val="accent6">
                      <a:lumMod val="60000"/>
                      <a:lumOff val="40000"/>
                    </a:schemeClr>
                  </a:solidFill>
                  <a:ea typeface="+mn-lt"/>
                  <a:cs typeface="+mn-lt"/>
                </a:rPr>
                <a:t>├── </a:t>
              </a:r>
              <a:r>
                <a:rPr lang="en-US" sz="1050" err="1">
                  <a:solidFill>
                    <a:schemeClr val="accent6">
                      <a:lumMod val="60000"/>
                      <a:lumOff val="40000"/>
                    </a:schemeClr>
                  </a:solidFill>
                  <a:ea typeface="+mn-lt"/>
                  <a:cs typeface="+mn-lt"/>
                </a:rPr>
                <a:t>scrml</a:t>
              </a:r>
              <a:endParaRPr lang="en-US" err="1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  <a:p>
              <a:r>
                <a:rPr lang="en-US" sz="1050" dirty="0">
                  <a:ea typeface="+mn-lt"/>
                  <a:cs typeface="+mn-lt"/>
                </a:rPr>
                <a:t>│       </a:t>
              </a:r>
              <a:r>
                <a:rPr lang="en-US" sz="1050" dirty="0">
                  <a:solidFill>
                    <a:schemeClr val="accent6">
                      <a:lumMod val="60000"/>
                      <a:lumOff val="40000"/>
                    </a:schemeClr>
                  </a:solidFill>
                  <a:ea typeface="+mn-lt"/>
                  <a:cs typeface="+mn-lt"/>
                </a:rPr>
                <a:t>└── understand</a:t>
              </a:r>
              <a:endParaRPr lang="en-US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  <a:p>
              <a:r>
                <a:rPr lang="en-US" sz="1050" dirty="0">
                  <a:ea typeface="+mn-lt"/>
                  <a:cs typeface="+mn-lt"/>
                </a:rPr>
                <a:t>└── </a:t>
              </a:r>
              <a:r>
                <a:rPr lang="en-US" sz="1050" dirty="0" err="1">
                  <a:ea typeface="+mn-lt"/>
                  <a:cs typeface="+mn-lt"/>
                </a:rPr>
                <a:t>rawdata</a:t>
              </a:r>
              <a:endParaRPr lang="en-US" dirty="0" err="1"/>
            </a:p>
            <a:p>
              <a:r>
                <a:rPr lang="en-US" sz="1050" dirty="0">
                  <a:ea typeface="+mn-lt"/>
                  <a:cs typeface="+mn-lt"/>
                </a:rPr>
                <a:t>    └── </a:t>
              </a:r>
              <a:r>
                <a:rPr lang="en-US" sz="1050" dirty="0" err="1">
                  <a:ea typeface="+mn-lt"/>
                  <a:cs typeface="+mn-lt"/>
                </a:rPr>
                <a:t>project_of_interest</a:t>
              </a:r>
              <a:endParaRPr lang="en-US" dirty="0" err="1"/>
            </a:p>
            <a:p>
              <a:r>
                <a:rPr lang="en-US" sz="1050" dirty="0">
                  <a:ea typeface="+mn-lt"/>
                  <a:cs typeface="+mn-lt"/>
                </a:rPr>
                <a:t>        ├─</a:t>
              </a:r>
              <a:r>
                <a:rPr lang="en-US" sz="1050" dirty="0">
                  <a:solidFill>
                    <a:schemeClr val="tx2">
                      <a:lumMod val="49000"/>
                      <a:lumOff val="51000"/>
                    </a:schemeClr>
                  </a:solidFill>
                  <a:ea typeface="+mn-lt"/>
                  <a:cs typeface="+mn-lt"/>
                </a:rPr>
                <a:t>─ </a:t>
              </a:r>
              <a:r>
                <a:rPr lang="en-US" sz="1050" err="1">
                  <a:solidFill>
                    <a:schemeClr val="tx2">
                      <a:lumMod val="49000"/>
                      <a:lumOff val="51000"/>
                    </a:schemeClr>
                  </a:solidFill>
                  <a:ea typeface="+mn-lt"/>
                  <a:cs typeface="+mn-lt"/>
                </a:rPr>
                <a:t>bugzilla</a:t>
              </a:r>
              <a:endParaRPr lang="en-US" err="1">
                <a:solidFill>
                  <a:schemeClr val="tx2">
                    <a:lumMod val="49000"/>
                    <a:lumOff val="51000"/>
                  </a:schemeClr>
                </a:solidFill>
              </a:endParaRPr>
            </a:p>
            <a:p>
              <a:r>
                <a:rPr lang="en-US" sz="1050" dirty="0">
                  <a:ea typeface="+mn-lt"/>
                  <a:cs typeface="+mn-lt"/>
                </a:rPr>
                <a:t>        │   </a:t>
              </a:r>
              <a:r>
                <a:rPr lang="en-US" sz="1050" dirty="0">
                  <a:solidFill>
                    <a:schemeClr val="tx2">
                      <a:lumMod val="49000"/>
                      <a:lumOff val="51000"/>
                    </a:schemeClr>
                  </a:solidFill>
                  <a:ea typeface="+mn-lt"/>
                  <a:cs typeface="+mn-lt"/>
                </a:rPr>
                <a:t>├── </a:t>
              </a:r>
              <a:r>
                <a:rPr lang="en-US" sz="1050" err="1">
                  <a:solidFill>
                    <a:schemeClr val="tx2">
                      <a:lumMod val="49000"/>
                      <a:lumOff val="51000"/>
                    </a:schemeClr>
                  </a:solidFill>
                  <a:ea typeface="+mn-lt"/>
                  <a:cs typeface="+mn-lt"/>
                </a:rPr>
                <a:t>issue_comments</a:t>
              </a:r>
              <a:endParaRPr lang="en-US" err="1">
                <a:solidFill>
                  <a:schemeClr val="tx2">
                    <a:lumMod val="49000"/>
                    <a:lumOff val="51000"/>
                  </a:schemeClr>
                </a:solidFill>
              </a:endParaRPr>
            </a:p>
            <a:p>
              <a:r>
                <a:rPr lang="en-US" sz="1050" dirty="0">
                  <a:ea typeface="+mn-lt"/>
                  <a:cs typeface="+mn-lt"/>
                </a:rPr>
                <a:t>        │   </a:t>
              </a:r>
              <a:r>
                <a:rPr lang="en-US" sz="1050" dirty="0">
                  <a:solidFill>
                    <a:schemeClr val="tx2">
                      <a:lumMod val="49000"/>
                      <a:lumOff val="51000"/>
                    </a:schemeClr>
                  </a:solidFill>
                  <a:ea typeface="+mn-lt"/>
                  <a:cs typeface="+mn-lt"/>
                </a:rPr>
                <a:t>└── issues</a:t>
              </a:r>
              <a:endParaRPr lang="en-US" dirty="0">
                <a:solidFill>
                  <a:schemeClr val="tx2">
                    <a:lumMod val="49000"/>
                    <a:lumOff val="51000"/>
                  </a:schemeClr>
                </a:solidFill>
              </a:endParaRPr>
            </a:p>
            <a:p>
              <a:r>
                <a:rPr lang="en-US" sz="1050" dirty="0">
                  <a:ea typeface="+mn-lt"/>
                  <a:cs typeface="+mn-lt"/>
                </a:rPr>
                <a:t>        ├── </a:t>
              </a:r>
              <a:r>
                <a:rPr lang="en-US" sz="1050" dirty="0" err="1">
                  <a:ea typeface="+mn-lt"/>
                  <a:cs typeface="+mn-lt"/>
                </a:rPr>
                <a:t>git_repo</a:t>
              </a:r>
              <a:endParaRPr lang="en-US" dirty="0" err="1"/>
            </a:p>
            <a:p>
              <a:r>
                <a:rPr lang="en-US" sz="1050" dirty="0">
                  <a:ea typeface="+mn-lt"/>
                  <a:cs typeface="+mn-lt"/>
                </a:rPr>
                <a:t>        │   ├── </a:t>
              </a:r>
              <a:r>
                <a:rPr lang="en-US" sz="1100" dirty="0" err="1">
                  <a:ea typeface="+mn-lt"/>
                  <a:cs typeface="+mn-lt"/>
                </a:rPr>
                <a:t>project_name</a:t>
              </a:r>
              <a:endParaRPr lang="en-US" dirty="0" err="1"/>
            </a:p>
            <a:p>
              <a:r>
                <a:rPr lang="en-US" sz="1100" dirty="0">
                  <a:ea typeface="+mn-lt"/>
                  <a:cs typeface="+mn-lt"/>
                </a:rPr>
                <a:t>    │    │  └── .git</a:t>
              </a:r>
            </a:p>
            <a:p>
              <a:r>
                <a:rPr lang="en-US" sz="1050" dirty="0">
                  <a:ea typeface="+mn-lt"/>
                  <a:cs typeface="+mn-lt"/>
                </a:rPr>
                <a:t>        │   ├── pattern4</a:t>
              </a:r>
              <a:endParaRPr lang="en-US" dirty="0"/>
            </a:p>
            <a:p>
              <a:r>
                <a:rPr lang="en-US" sz="1050" dirty="0">
                  <a:ea typeface="+mn-lt"/>
                  <a:cs typeface="+mn-lt"/>
                </a:rPr>
                <a:t>        │   ├── </a:t>
              </a:r>
              <a:r>
                <a:rPr lang="en-US" sz="1100" dirty="0">
                  <a:ea typeface="+mn-lt"/>
                  <a:cs typeface="+mn-lt"/>
                </a:rPr>
                <a:t>dv8</a:t>
              </a:r>
              <a:endParaRPr lang="en-US" dirty="0"/>
            </a:p>
            <a:p>
              <a:r>
                <a:rPr lang="en-US" sz="1050" dirty="0">
                  <a:ea typeface="+mn-lt"/>
                  <a:cs typeface="+mn-lt"/>
                </a:rPr>
                <a:t>        │   ├── </a:t>
              </a:r>
              <a:r>
                <a:rPr lang="en-US" sz="1050" dirty="0" err="1">
                  <a:ea typeface="+mn-lt"/>
                  <a:cs typeface="+mn-lt"/>
                </a:rPr>
                <a:t>scrml</a:t>
              </a:r>
              <a:endParaRPr lang="en-US" dirty="0" err="1"/>
            </a:p>
            <a:p>
              <a:r>
                <a:rPr lang="en-US" sz="1050" dirty="0">
                  <a:ea typeface="+mn-lt"/>
                  <a:cs typeface="+mn-lt"/>
                </a:rPr>
                <a:t>        │   └── understand</a:t>
              </a:r>
              <a:endParaRPr lang="en-US" dirty="0"/>
            </a:p>
            <a:p>
              <a:r>
                <a:rPr lang="en-US" sz="1050" dirty="0">
                  <a:ea typeface="+mn-lt"/>
                  <a:cs typeface="+mn-lt"/>
                </a:rPr>
                <a:t>        ├─</a:t>
              </a:r>
              <a:r>
                <a:rPr lang="en-US" sz="1050" dirty="0">
                  <a:solidFill>
                    <a:schemeClr val="tx2">
                      <a:lumMod val="49000"/>
                      <a:lumOff val="51000"/>
                    </a:schemeClr>
                  </a:solidFill>
                  <a:ea typeface="+mn-lt"/>
                  <a:cs typeface="+mn-lt"/>
                </a:rPr>
                <a:t>─ </a:t>
              </a:r>
              <a:r>
                <a:rPr lang="en-US" sz="1050" err="1">
                  <a:solidFill>
                    <a:schemeClr val="tx2">
                      <a:lumMod val="49000"/>
                      <a:lumOff val="51000"/>
                    </a:schemeClr>
                  </a:solidFill>
                  <a:ea typeface="+mn-lt"/>
                  <a:cs typeface="+mn-lt"/>
                </a:rPr>
                <a:t>github</a:t>
              </a:r>
              <a:endParaRPr lang="en-US" err="1">
                <a:solidFill>
                  <a:schemeClr val="tx2">
                    <a:lumMod val="49000"/>
                    <a:lumOff val="51000"/>
                  </a:schemeClr>
                </a:solidFill>
                <a:ea typeface="+mn-lt"/>
                <a:cs typeface="+mn-lt"/>
              </a:endParaRPr>
            </a:p>
            <a:p>
              <a:r>
                <a:rPr lang="en-US" sz="1050" dirty="0">
                  <a:ea typeface="+mn-lt"/>
                  <a:cs typeface="+mn-lt"/>
                </a:rPr>
                <a:t>        │   </a:t>
              </a:r>
              <a:r>
                <a:rPr lang="en-US" sz="1050" dirty="0">
                  <a:solidFill>
                    <a:schemeClr val="tx2">
                      <a:lumMod val="49000"/>
                      <a:lumOff val="51000"/>
                    </a:schemeClr>
                  </a:solidFill>
                  <a:ea typeface="+mn-lt"/>
                  <a:cs typeface="+mn-lt"/>
                </a:rPr>
                <a:t>├── commit</a:t>
              </a:r>
              <a:endParaRPr lang="en-US" dirty="0">
                <a:solidFill>
                  <a:schemeClr val="tx2">
                    <a:lumMod val="49000"/>
                    <a:lumOff val="51000"/>
                  </a:schemeClr>
                </a:solidFill>
              </a:endParaRPr>
            </a:p>
            <a:p>
              <a:r>
                <a:rPr lang="en-US" sz="1050" dirty="0">
                  <a:ea typeface="+mn-lt"/>
                  <a:cs typeface="+mn-lt"/>
                </a:rPr>
                <a:t>        │   </a:t>
              </a:r>
              <a:r>
                <a:rPr lang="en-US" sz="1050" dirty="0">
                  <a:solidFill>
                    <a:schemeClr val="tx2">
                      <a:lumMod val="49000"/>
                      <a:lumOff val="51000"/>
                    </a:schemeClr>
                  </a:solidFill>
                  <a:ea typeface="+mn-lt"/>
                  <a:cs typeface="+mn-lt"/>
                </a:rPr>
                <a:t>├── discussion</a:t>
              </a:r>
              <a:endParaRPr lang="en-US" dirty="0">
                <a:solidFill>
                  <a:schemeClr val="tx2">
                    <a:lumMod val="49000"/>
                    <a:lumOff val="51000"/>
                  </a:schemeClr>
                </a:solidFill>
              </a:endParaRPr>
            </a:p>
            <a:p>
              <a:r>
                <a:rPr lang="en-US" sz="1050" dirty="0">
                  <a:ea typeface="+mn-lt"/>
                  <a:cs typeface="+mn-lt"/>
                </a:rPr>
                <a:t>        │   </a:t>
              </a:r>
              <a:r>
                <a:rPr lang="en-US" sz="1050" dirty="0">
                  <a:solidFill>
                    <a:schemeClr val="tx2">
                      <a:lumMod val="49000"/>
                      <a:lumOff val="51000"/>
                    </a:schemeClr>
                  </a:solidFill>
                  <a:ea typeface="+mn-lt"/>
                  <a:cs typeface="+mn-lt"/>
                </a:rPr>
                <a:t>├── issue</a:t>
              </a:r>
              <a:endParaRPr lang="en-US" dirty="0">
                <a:solidFill>
                  <a:schemeClr val="tx2">
                    <a:lumMod val="49000"/>
                    <a:lumOff val="51000"/>
                  </a:schemeClr>
                </a:solidFill>
                <a:ea typeface="+mn-lt"/>
                <a:cs typeface="+mn-lt"/>
              </a:endParaRPr>
            </a:p>
            <a:p>
              <a:r>
                <a:rPr lang="en-US" sz="1050" dirty="0">
                  <a:ea typeface="+mn-lt"/>
                  <a:cs typeface="+mn-lt"/>
                </a:rPr>
                <a:t>        │   </a:t>
              </a:r>
              <a:r>
                <a:rPr lang="en-US" sz="1050" dirty="0">
                  <a:solidFill>
                    <a:schemeClr val="tx2">
                      <a:lumMod val="49000"/>
                      <a:lumOff val="51000"/>
                    </a:schemeClr>
                  </a:solidFill>
                  <a:ea typeface="+mn-lt"/>
                  <a:cs typeface="+mn-lt"/>
                </a:rPr>
                <a:t>├── </a:t>
              </a:r>
              <a:r>
                <a:rPr lang="en-US" sz="1050" err="1">
                  <a:solidFill>
                    <a:schemeClr val="tx2">
                      <a:lumMod val="49000"/>
                      <a:lumOff val="51000"/>
                    </a:schemeClr>
                  </a:solidFill>
                  <a:ea typeface="+mn-lt"/>
                  <a:cs typeface="+mn-lt"/>
                </a:rPr>
                <a:t>issue_event</a:t>
              </a:r>
              <a:endParaRPr lang="en-US" err="1">
                <a:solidFill>
                  <a:schemeClr val="tx2">
                    <a:lumMod val="49000"/>
                    <a:lumOff val="51000"/>
                  </a:schemeClr>
                </a:solidFill>
              </a:endParaRPr>
            </a:p>
            <a:p>
              <a:r>
                <a:rPr lang="en-US" sz="1050" dirty="0">
                  <a:ea typeface="+mn-lt"/>
                  <a:cs typeface="+mn-lt"/>
                </a:rPr>
                <a:t>        │   </a:t>
              </a:r>
              <a:r>
                <a:rPr lang="en-US" sz="1050" dirty="0">
                  <a:solidFill>
                    <a:schemeClr val="tx2">
                      <a:lumMod val="49000"/>
                      <a:lumOff val="51000"/>
                    </a:schemeClr>
                  </a:solidFill>
                  <a:ea typeface="+mn-lt"/>
                  <a:cs typeface="+mn-lt"/>
                </a:rPr>
                <a:t>├── </a:t>
              </a:r>
              <a:r>
                <a:rPr lang="en-US" sz="1050" err="1">
                  <a:solidFill>
                    <a:schemeClr val="tx2">
                      <a:lumMod val="49000"/>
                      <a:lumOff val="51000"/>
                    </a:schemeClr>
                  </a:solidFill>
                  <a:ea typeface="+mn-lt"/>
                  <a:cs typeface="+mn-lt"/>
                </a:rPr>
                <a:t>issue_or_pr_comment</a:t>
              </a:r>
              <a:endParaRPr lang="en-US" err="1">
                <a:solidFill>
                  <a:schemeClr val="tx2">
                    <a:lumMod val="49000"/>
                    <a:lumOff val="51000"/>
                  </a:schemeClr>
                </a:solidFill>
                <a:ea typeface="+mn-lt"/>
                <a:cs typeface="+mn-lt"/>
              </a:endParaRPr>
            </a:p>
            <a:p>
              <a:r>
                <a:rPr lang="en-US" sz="1050" dirty="0">
                  <a:ea typeface="+mn-lt"/>
                  <a:cs typeface="+mn-lt"/>
                </a:rPr>
                <a:t>        │   </a:t>
              </a:r>
              <a:r>
                <a:rPr lang="en-US" sz="1050" dirty="0">
                  <a:solidFill>
                    <a:schemeClr val="tx2">
                      <a:lumMod val="49000"/>
                      <a:lumOff val="51000"/>
                    </a:schemeClr>
                  </a:solidFill>
                  <a:ea typeface="+mn-lt"/>
                  <a:cs typeface="+mn-lt"/>
                </a:rPr>
                <a:t>├── </a:t>
              </a:r>
              <a:r>
                <a:rPr lang="en-US" sz="1050" err="1">
                  <a:solidFill>
                    <a:schemeClr val="tx2">
                      <a:lumMod val="49000"/>
                      <a:lumOff val="51000"/>
                    </a:schemeClr>
                  </a:solidFill>
                  <a:ea typeface="+mn-lt"/>
                  <a:cs typeface="+mn-lt"/>
                </a:rPr>
                <a:t>issue_search</a:t>
              </a:r>
              <a:endParaRPr lang="en-US" err="1">
                <a:solidFill>
                  <a:schemeClr val="tx2">
                    <a:lumMod val="49000"/>
                    <a:lumOff val="51000"/>
                  </a:schemeClr>
                </a:solidFill>
              </a:endParaRPr>
            </a:p>
            <a:p>
              <a:r>
                <a:rPr lang="en-US" sz="1050" dirty="0">
                  <a:ea typeface="+mn-lt"/>
                  <a:cs typeface="+mn-lt"/>
                </a:rPr>
                <a:t>        │   </a:t>
              </a:r>
              <a:r>
                <a:rPr lang="en-US" sz="1050" dirty="0">
                  <a:solidFill>
                    <a:schemeClr val="tx2">
                      <a:lumMod val="49000"/>
                      <a:lumOff val="51000"/>
                    </a:schemeClr>
                  </a:solidFill>
                  <a:ea typeface="+mn-lt"/>
                  <a:cs typeface="+mn-lt"/>
                </a:rPr>
                <a:t>├── </a:t>
              </a:r>
              <a:r>
                <a:rPr lang="en-US" sz="1050" err="1">
                  <a:solidFill>
                    <a:schemeClr val="tx2">
                      <a:lumMod val="49000"/>
                      <a:lumOff val="51000"/>
                    </a:schemeClr>
                  </a:solidFill>
                  <a:ea typeface="+mn-lt"/>
                  <a:cs typeface="+mn-lt"/>
                </a:rPr>
                <a:t>pr_comment</a:t>
              </a:r>
              <a:endParaRPr lang="en-US" err="1">
                <a:solidFill>
                  <a:schemeClr val="tx2">
                    <a:lumMod val="49000"/>
                    <a:lumOff val="51000"/>
                  </a:schemeClr>
                </a:solidFill>
              </a:endParaRPr>
            </a:p>
            <a:p>
              <a:r>
                <a:rPr lang="en-US" sz="1050" dirty="0">
                  <a:ea typeface="+mn-lt"/>
                  <a:cs typeface="+mn-lt"/>
                </a:rPr>
                <a:t>        │   </a:t>
              </a:r>
              <a:r>
                <a:rPr lang="en-US" sz="1050" dirty="0">
                  <a:solidFill>
                    <a:schemeClr val="tx2">
                      <a:lumMod val="49000"/>
                      <a:lumOff val="51000"/>
                    </a:schemeClr>
                  </a:solidFill>
                  <a:ea typeface="+mn-lt"/>
                  <a:cs typeface="+mn-lt"/>
                </a:rPr>
                <a:t>└── </a:t>
              </a:r>
              <a:r>
                <a:rPr lang="en-US" sz="1050" err="1">
                  <a:solidFill>
                    <a:schemeClr val="tx2">
                      <a:lumMod val="49000"/>
                      <a:lumOff val="51000"/>
                    </a:schemeClr>
                  </a:solidFill>
                  <a:ea typeface="+mn-lt"/>
                  <a:cs typeface="+mn-lt"/>
                </a:rPr>
                <a:t>pull_request</a:t>
              </a:r>
              <a:endParaRPr lang="en-US" err="1">
                <a:solidFill>
                  <a:schemeClr val="tx2">
                    <a:lumMod val="49000"/>
                    <a:lumOff val="51000"/>
                  </a:schemeClr>
                </a:solidFill>
                <a:ea typeface="+mn-lt"/>
                <a:cs typeface="+mn-lt"/>
              </a:endParaRPr>
            </a:p>
            <a:p>
              <a:r>
                <a:rPr lang="en-US" sz="1050" dirty="0">
                  <a:ea typeface="+mn-lt"/>
                  <a:cs typeface="+mn-lt"/>
                </a:rPr>
                <a:t>        ├</a:t>
              </a:r>
              <a:r>
                <a:rPr lang="en-US" sz="1050" dirty="0">
                  <a:solidFill>
                    <a:schemeClr val="tx2">
                      <a:lumMod val="49000"/>
                      <a:lumOff val="51000"/>
                    </a:schemeClr>
                  </a:solidFill>
                  <a:ea typeface="+mn-lt"/>
                  <a:cs typeface="+mn-lt"/>
                </a:rPr>
                <a:t>── </a:t>
              </a:r>
              <a:r>
                <a:rPr lang="en-US" sz="1050" err="1">
                  <a:solidFill>
                    <a:schemeClr val="tx2">
                      <a:lumMod val="49000"/>
                      <a:lumOff val="51000"/>
                    </a:schemeClr>
                  </a:solidFill>
                  <a:ea typeface="+mn-lt"/>
                  <a:cs typeface="+mn-lt"/>
                </a:rPr>
                <a:t>jira</a:t>
              </a:r>
              <a:endParaRPr lang="en-US" err="1">
                <a:solidFill>
                  <a:schemeClr val="tx2">
                    <a:lumMod val="49000"/>
                    <a:lumOff val="51000"/>
                  </a:schemeClr>
                </a:solidFill>
              </a:endParaRPr>
            </a:p>
            <a:p>
              <a:r>
                <a:rPr lang="en-US" sz="1050" dirty="0">
                  <a:ea typeface="+mn-lt"/>
                  <a:cs typeface="+mn-lt"/>
                </a:rPr>
                <a:t>        │   </a:t>
              </a:r>
              <a:r>
                <a:rPr lang="en-US" sz="1050" dirty="0">
                  <a:solidFill>
                    <a:schemeClr val="tx2">
                      <a:lumMod val="49000"/>
                      <a:lumOff val="51000"/>
                    </a:schemeClr>
                  </a:solidFill>
                  <a:ea typeface="+mn-lt"/>
                  <a:cs typeface="+mn-lt"/>
                </a:rPr>
                <a:t>├── </a:t>
              </a:r>
              <a:r>
                <a:rPr lang="en-US" sz="1050" err="1">
                  <a:solidFill>
                    <a:schemeClr val="tx2">
                      <a:lumMod val="49000"/>
                      <a:lumOff val="51000"/>
                    </a:schemeClr>
                  </a:solidFill>
                  <a:ea typeface="+mn-lt"/>
                  <a:cs typeface="+mn-lt"/>
                </a:rPr>
                <a:t>issue_comments</a:t>
              </a:r>
              <a:endParaRPr lang="en-US" err="1">
                <a:solidFill>
                  <a:schemeClr val="tx2">
                    <a:lumMod val="49000"/>
                    <a:lumOff val="51000"/>
                  </a:schemeClr>
                </a:solidFill>
              </a:endParaRPr>
            </a:p>
            <a:p>
              <a:r>
                <a:rPr lang="en-US" sz="1050" dirty="0">
                  <a:ea typeface="+mn-lt"/>
                  <a:cs typeface="+mn-lt"/>
                </a:rPr>
                <a:t>        │   </a:t>
              </a:r>
              <a:r>
                <a:rPr lang="en-US" sz="1050" dirty="0">
                  <a:solidFill>
                    <a:schemeClr val="tx2">
                      <a:lumMod val="49000"/>
                      <a:lumOff val="51000"/>
                    </a:schemeClr>
                  </a:solidFill>
                  <a:ea typeface="+mn-lt"/>
                  <a:cs typeface="+mn-lt"/>
                </a:rPr>
                <a:t>└── issues</a:t>
              </a:r>
              <a:endParaRPr lang="en-US" dirty="0">
                <a:solidFill>
                  <a:schemeClr val="tx2">
                    <a:lumMod val="49000"/>
                    <a:lumOff val="51000"/>
                  </a:schemeClr>
                </a:solidFill>
                <a:ea typeface="+mn-lt"/>
                <a:cs typeface="+mn-lt"/>
              </a:endParaRPr>
            </a:p>
            <a:p>
              <a:r>
                <a:rPr lang="en-US" sz="1050" dirty="0">
                  <a:ea typeface="+mn-lt"/>
                  <a:cs typeface="+mn-lt"/>
                </a:rPr>
                <a:t>        ├</a:t>
              </a:r>
              <a:r>
                <a:rPr lang="en-US" sz="1050" dirty="0">
                  <a:solidFill>
                    <a:schemeClr val="accent2">
                      <a:lumMod val="60000"/>
                      <a:lumOff val="40000"/>
                    </a:schemeClr>
                  </a:solidFill>
                  <a:ea typeface="+mn-lt"/>
                  <a:cs typeface="+mn-lt"/>
                </a:rPr>
                <a:t>── </a:t>
              </a:r>
              <a:r>
                <a:rPr lang="en-US" sz="1050" err="1">
                  <a:solidFill>
                    <a:schemeClr val="accent2">
                      <a:lumMod val="60000"/>
                      <a:lumOff val="40000"/>
                    </a:schemeClr>
                  </a:solidFill>
                  <a:ea typeface="+mn-lt"/>
                  <a:cs typeface="+mn-lt"/>
                </a:rPr>
                <a:t>mod_mbox</a:t>
              </a:r>
              <a:endParaRPr lang="en-US" err="1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  <a:p>
              <a:r>
                <a:rPr lang="en-US" sz="1050" dirty="0">
                  <a:ea typeface="+mn-lt"/>
                  <a:cs typeface="+mn-lt"/>
                </a:rPr>
                <a:t>        │   </a:t>
              </a:r>
              <a:r>
                <a:rPr lang="en-US" sz="1050" dirty="0">
                  <a:solidFill>
                    <a:schemeClr val="accent2">
                      <a:lumMod val="60000"/>
                      <a:lumOff val="40000"/>
                    </a:schemeClr>
                  </a:solidFill>
                  <a:ea typeface="+mn-lt"/>
                  <a:cs typeface="+mn-lt"/>
                </a:rPr>
                <a:t>├── </a:t>
              </a:r>
              <a:r>
                <a:rPr lang="en-US" sz="1050" err="1">
                  <a:solidFill>
                    <a:schemeClr val="accent2">
                      <a:lumMod val="60000"/>
                      <a:lumOff val="40000"/>
                    </a:schemeClr>
                  </a:solidFill>
                  <a:ea typeface="+mn-lt"/>
                  <a:cs typeface="+mn-lt"/>
                </a:rPr>
                <a:t>save_mbox_mail</a:t>
              </a:r>
              <a:endParaRPr lang="en-US" err="1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  <a:p>
              <a:r>
                <a:rPr lang="en-US" sz="1050" dirty="0">
                  <a:ea typeface="+mn-lt"/>
                  <a:cs typeface="+mn-lt"/>
                </a:rPr>
                <a:t>        │   </a:t>
              </a:r>
              <a:r>
                <a:rPr lang="en-US" sz="1050" dirty="0">
                  <a:solidFill>
                    <a:schemeClr val="accent2">
                      <a:lumMod val="60000"/>
                      <a:lumOff val="40000"/>
                    </a:schemeClr>
                  </a:solidFill>
                  <a:ea typeface="+mn-lt"/>
                  <a:cs typeface="+mn-lt"/>
                </a:rPr>
                <a:t>└── save_mbox_mail_2</a:t>
              </a:r>
              <a:endParaRPr lang="en-US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  <a:p>
              <a:r>
                <a:rPr lang="en-US" sz="1050" dirty="0">
                  <a:ea typeface="+mn-lt"/>
                  <a:cs typeface="+mn-lt"/>
                </a:rPr>
                <a:t>        └─</a:t>
              </a:r>
              <a:r>
                <a:rPr lang="en-US" sz="1050" dirty="0">
                  <a:solidFill>
                    <a:schemeClr val="accent2">
                      <a:lumMod val="60000"/>
                      <a:lumOff val="40000"/>
                    </a:schemeClr>
                  </a:solidFill>
                  <a:ea typeface="+mn-lt"/>
                  <a:cs typeface="+mn-lt"/>
                </a:rPr>
                <a:t>─ </a:t>
              </a:r>
              <a:r>
                <a:rPr lang="en-US" sz="1050" err="1">
                  <a:solidFill>
                    <a:schemeClr val="accent2">
                      <a:lumMod val="60000"/>
                      <a:lumOff val="40000"/>
                    </a:schemeClr>
                  </a:solidFill>
                  <a:ea typeface="+mn-lt"/>
                  <a:cs typeface="+mn-lt"/>
                </a:rPr>
                <a:t>pipermail</a:t>
              </a:r>
              <a:endParaRPr lang="en-US" err="1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  <a:p>
              <a:r>
                <a:rPr lang="en-US" sz="1050" dirty="0">
                  <a:ea typeface="+mn-lt"/>
                  <a:cs typeface="+mn-lt"/>
                </a:rPr>
                <a:t>            </a:t>
              </a:r>
              <a:r>
                <a:rPr lang="en-US" sz="1050" dirty="0">
                  <a:solidFill>
                    <a:schemeClr val="accent2">
                      <a:lumMod val="60000"/>
                      <a:lumOff val="40000"/>
                    </a:schemeClr>
                  </a:solidFill>
                  <a:ea typeface="+mn-lt"/>
                  <a:cs typeface="+mn-lt"/>
                </a:rPr>
                <a:t>├── </a:t>
              </a:r>
              <a:r>
                <a:rPr lang="en-US" sz="1050" err="1">
                  <a:solidFill>
                    <a:schemeClr val="accent2">
                      <a:lumMod val="60000"/>
                      <a:lumOff val="40000"/>
                    </a:schemeClr>
                  </a:solidFill>
                  <a:ea typeface="+mn-lt"/>
                  <a:cs typeface="+mn-lt"/>
                </a:rPr>
                <a:t>save_mbox_mail</a:t>
              </a:r>
              <a:endParaRPr lang="en-US" err="1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  <a:p>
              <a:r>
                <a:rPr lang="en-US" sz="1050" dirty="0">
                  <a:ea typeface="+mn-lt"/>
                  <a:cs typeface="+mn-lt"/>
                </a:rPr>
                <a:t>          </a:t>
              </a:r>
              <a:r>
                <a:rPr lang="en-US" sz="1050" dirty="0">
                  <a:solidFill>
                    <a:schemeClr val="accent2">
                      <a:lumMod val="60000"/>
                      <a:lumOff val="40000"/>
                    </a:schemeClr>
                  </a:solidFill>
                  <a:ea typeface="+mn-lt"/>
                  <a:cs typeface="+mn-lt"/>
                </a:rPr>
                <a:t>  └── save_mbox_mail_2</a:t>
              </a:r>
              <a:endParaRPr lang="en-US" dirty="0">
                <a:solidFill>
                  <a:schemeClr val="accent2">
                    <a:lumMod val="60000"/>
                    <a:lumOff val="40000"/>
                  </a:schemeClr>
                </a:solidFill>
                <a:ea typeface="+mn-lt"/>
                <a:cs typeface="+mn-lt"/>
              </a:endParaRPr>
            </a:p>
          </p:txBody>
        </p: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EF70B8D9-DCE5-99B1-C7B3-28E7457F35EB}"/>
              </a:ext>
            </a:extLst>
          </p:cNvPr>
          <p:cNvSpPr/>
          <p:nvPr/>
        </p:nvSpPr>
        <p:spPr>
          <a:xfrm>
            <a:off x="9422558" y="1350694"/>
            <a:ext cx="932031" cy="2981846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1549517-8855-0A57-C29D-CCBBA02F4FE4}"/>
              </a:ext>
            </a:extLst>
          </p:cNvPr>
          <p:cNvSpPr/>
          <p:nvPr/>
        </p:nvSpPr>
        <p:spPr>
          <a:xfrm>
            <a:off x="9439983" y="62975"/>
            <a:ext cx="1095768" cy="1120958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ADA3CB1-953A-D903-57BD-DB6D31BA3B8D}"/>
              </a:ext>
            </a:extLst>
          </p:cNvPr>
          <p:cNvSpPr txBox="1"/>
          <p:nvPr/>
        </p:nvSpPr>
        <p:spPr>
          <a:xfrm>
            <a:off x="10869520" y="623454"/>
            <a:ext cx="727994" cy="215444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800" dirty="0">
                <a:solidFill>
                  <a:schemeClr val="accent5">
                    <a:lumMod val="20000"/>
                    <a:lumOff val="80000"/>
                  </a:schemeClr>
                </a:solidFill>
                <a:latin typeface="Times"/>
                <a:cs typeface="Times"/>
              </a:rPr>
              <a:t>Project Keys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46AC18E-17CD-B759-426F-A3E1AA16D681}"/>
              </a:ext>
            </a:extLst>
          </p:cNvPr>
          <p:cNvCxnSpPr/>
          <p:nvPr/>
        </p:nvCxnSpPr>
        <p:spPr>
          <a:xfrm flipH="1">
            <a:off x="10423663" y="890621"/>
            <a:ext cx="635819" cy="457981"/>
          </a:xfrm>
          <a:prstGeom prst="straightConnector1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27AD115-CEDE-6C27-188F-43E81844F3CB}"/>
              </a:ext>
            </a:extLst>
          </p:cNvPr>
          <p:cNvCxnSpPr>
            <a:cxnSpLocks/>
          </p:cNvCxnSpPr>
          <p:nvPr/>
        </p:nvCxnSpPr>
        <p:spPr>
          <a:xfrm flipH="1" flipV="1">
            <a:off x="10559210" y="637466"/>
            <a:ext cx="275831" cy="93202"/>
          </a:xfrm>
          <a:prstGeom prst="straightConnector1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A56F513-24AE-B6E6-B7FA-39830F743EF3}"/>
                  </a:ext>
                </a:extLst>
              </p14:cNvPr>
              <p14:cNvContentPartPr/>
              <p14:nvPr/>
            </p14:nvContentPartPr>
            <p14:xfrm>
              <a:off x="10223006" y="1605934"/>
              <a:ext cx="329599" cy="19752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A56F513-24AE-B6E6-B7FA-39830F743EF3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10205015" y="618334"/>
                <a:ext cx="365222" cy="197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81701F67-BF3B-DFDE-9B10-AC248B20C891}"/>
                  </a:ext>
                </a:extLst>
              </p14:cNvPr>
              <p14:cNvContentPartPr/>
              <p14:nvPr/>
            </p14:nvContentPartPr>
            <p14:xfrm>
              <a:off x="10573257" y="1471078"/>
              <a:ext cx="316505" cy="44912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81701F67-BF3B-DFDE-9B10-AC248B20C891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10555274" y="-774522"/>
                <a:ext cx="352112" cy="449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1BE28C04-1262-AC1F-03F2-97AA619C1C03}"/>
                  </a:ext>
                </a:extLst>
              </p14:cNvPr>
              <p14:cNvContentPartPr/>
              <p14:nvPr/>
            </p14:nvContentPartPr>
            <p14:xfrm>
              <a:off x="10595787" y="1714584"/>
              <a:ext cx="294141" cy="16158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1BE28C04-1262-AC1F-03F2-97AA619C1C03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10578189" y="906684"/>
                <a:ext cx="329697" cy="161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BBCCB92D-FBB2-3A44-AEC5-766A2E58CF9C}"/>
                  </a:ext>
                </a:extLst>
              </p14:cNvPr>
              <p14:cNvContentPartPr/>
              <p14:nvPr/>
            </p14:nvContentPartPr>
            <p14:xfrm>
              <a:off x="10576065" y="1472506"/>
              <a:ext cx="34129" cy="264692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BBCCB92D-FBB2-3A44-AEC5-766A2E58CF9C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8869615" y="1454549"/>
                <a:ext cx="3412900" cy="3002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FCFC5A1B-E0D6-BD13-4288-2D3FA1E0213F}"/>
                  </a:ext>
                </a:extLst>
              </p14:cNvPr>
              <p14:cNvContentPartPr/>
              <p14:nvPr/>
            </p14:nvContentPartPr>
            <p14:xfrm flipV="1">
              <a:off x="8993997" y="4101673"/>
              <a:ext cx="539467" cy="1315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FCFC5A1B-E0D6-BD13-4288-2D3FA1E0213F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 flipV="1">
                <a:off x="8976015" y="3444173"/>
                <a:ext cx="575072" cy="1315000"/>
              </a:xfrm>
              <a:prstGeom prst="rect">
                <a:avLst/>
              </a:prstGeom>
            </p:spPr>
          </p:pic>
        </mc:Fallback>
      </mc:AlternateContent>
      <p:sp>
        <p:nvSpPr>
          <p:cNvPr id="60" name="TextBox 59">
            <a:extLst>
              <a:ext uri="{FF2B5EF4-FFF2-40B4-BE49-F238E27FC236}">
                <a16:creationId xmlns:a16="http://schemas.microsoft.com/office/drawing/2014/main" id="{256878A2-0835-DAF4-5728-2144C7F11933}"/>
              </a:ext>
            </a:extLst>
          </p:cNvPr>
          <p:cNvSpPr txBox="1"/>
          <p:nvPr/>
        </p:nvSpPr>
        <p:spPr>
          <a:xfrm>
            <a:off x="10837009" y="3560478"/>
            <a:ext cx="872067" cy="18466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" dirty="0">
                <a:latin typeface="Times New Roman"/>
                <a:cs typeface="Times New Roman"/>
              </a:rPr>
              <a:t>discussion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9F8444B3-6E75-82AB-A2A7-AA29D9347BBD}"/>
                  </a:ext>
                </a:extLst>
              </p14:cNvPr>
              <p14:cNvContentPartPr/>
              <p14:nvPr/>
            </p14:nvContentPartPr>
            <p14:xfrm>
              <a:off x="10527779" y="3653241"/>
              <a:ext cx="301591" cy="4822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9F8444B3-6E75-82AB-A2A7-AA29D9347BBD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0509806" y="3412141"/>
                <a:ext cx="337178" cy="48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5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E3D396B1-26FF-0901-914B-D0C581CA02D9}"/>
                  </a:ext>
                </a:extLst>
              </p14:cNvPr>
              <p14:cNvContentPartPr/>
              <p14:nvPr/>
            </p14:nvContentPartPr>
            <p14:xfrm flipV="1">
              <a:off x="8992859" y="2760980"/>
              <a:ext cx="538704" cy="27526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E3D396B1-26FF-0901-914B-D0C581CA02D9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 flipV="1">
                <a:off x="8974854" y="1384680"/>
                <a:ext cx="574354" cy="2752600"/>
              </a:xfrm>
              <a:prstGeom prst="rect">
                <a:avLst/>
              </a:prstGeom>
            </p:spPr>
          </p:pic>
        </mc:Fallback>
      </mc:AlternateContent>
      <p:sp>
        <p:nvSpPr>
          <p:cNvPr id="63" name="TextBox 62">
            <a:extLst>
              <a:ext uri="{FF2B5EF4-FFF2-40B4-BE49-F238E27FC236}">
                <a16:creationId xmlns:a16="http://schemas.microsoft.com/office/drawing/2014/main" id="{CEB1908B-F2C8-4C76-5966-48169B7C91E6}"/>
              </a:ext>
            </a:extLst>
          </p:cNvPr>
          <p:cNvSpPr txBox="1"/>
          <p:nvPr/>
        </p:nvSpPr>
        <p:spPr>
          <a:xfrm>
            <a:off x="9470881" y="4503778"/>
            <a:ext cx="714830" cy="18466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" dirty="0" err="1">
                <a:latin typeface="Times New Roman"/>
                <a:cs typeface="Times New Roman"/>
              </a:rPr>
              <a:t>project_name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3F6C74B-84E7-B174-CD9D-8F28E400F930}"/>
              </a:ext>
            </a:extLst>
          </p:cNvPr>
          <p:cNvSpPr txBox="1"/>
          <p:nvPr/>
        </p:nvSpPr>
        <p:spPr>
          <a:xfrm>
            <a:off x="10471006" y="4503778"/>
            <a:ext cx="714830" cy="18466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" dirty="0">
                <a:latin typeface="Times New Roman"/>
                <a:cs typeface="Times New Roman"/>
              </a:rPr>
              <a:t>.git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27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14808368-9823-3ECB-89C4-1FAFF389D03E}"/>
                  </a:ext>
                </a:extLst>
              </p14:cNvPr>
              <p14:cNvContentPartPr/>
              <p14:nvPr/>
            </p14:nvContentPartPr>
            <p14:xfrm flipV="1">
              <a:off x="10194819" y="4593770"/>
              <a:ext cx="276199" cy="2504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14808368-9823-3ECB-89C4-1FAFF389D03E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 flipV="1">
                <a:off x="10176837" y="4471074"/>
                <a:ext cx="311803" cy="25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9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7D8573CF-469D-5714-5213-FBAE3DE662E2}"/>
                  </a:ext>
                </a:extLst>
              </p14:cNvPr>
              <p14:cNvContentPartPr/>
              <p14:nvPr/>
            </p14:nvContentPartPr>
            <p14:xfrm flipV="1">
              <a:off x="9249645" y="4593770"/>
              <a:ext cx="213920" cy="2504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7D8573CF-469D-5714-5213-FBAE3DE662E2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 flipV="1">
                <a:off x="9231669" y="4468570"/>
                <a:ext cx="249513" cy="25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1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30B3CBBD-942F-BECE-A08D-2AB374AEF1F8}"/>
                  </a:ext>
                </a:extLst>
              </p14:cNvPr>
              <p14:cNvContentPartPr/>
              <p14:nvPr/>
            </p14:nvContentPartPr>
            <p14:xfrm rot="5400000">
              <a:off x="9183701" y="4662218"/>
              <a:ext cx="118670" cy="41456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30B3CBBD-942F-BECE-A08D-2AB374AEF1F8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 rot="5400000">
                <a:off x="9165721" y="2589418"/>
                <a:ext cx="154271" cy="414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3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A5E82804-3694-2568-77B7-94AF7DB9FBCF}"/>
                  </a:ext>
                </a:extLst>
              </p14:cNvPr>
              <p14:cNvContentPartPr/>
              <p14:nvPr/>
            </p14:nvContentPartPr>
            <p14:xfrm flipV="1">
              <a:off x="8956568" y="4740308"/>
              <a:ext cx="287188" cy="35475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A5E82804-3694-2568-77B7-94AF7DB9FBCF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 flipV="1">
                <a:off x="8938574" y="2966558"/>
                <a:ext cx="322817" cy="35475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81486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Box 104">
            <a:extLst>
              <a:ext uri="{FF2B5EF4-FFF2-40B4-BE49-F238E27FC236}">
                <a16:creationId xmlns:a16="http://schemas.microsoft.com/office/drawing/2014/main" id="{C0235E62-F693-CEEB-1179-F59544E0BFDE}"/>
              </a:ext>
            </a:extLst>
          </p:cNvPr>
          <p:cNvSpPr txBox="1"/>
          <p:nvPr/>
        </p:nvSpPr>
        <p:spPr>
          <a:xfrm>
            <a:off x="2881312" y="1254124"/>
            <a:ext cx="1817687" cy="1309687"/>
          </a:xfrm>
          <a:prstGeom prst="rect">
            <a:avLst/>
          </a:prstGeom>
          <a:solidFill>
            <a:srgbClr val="FF0000">
              <a:alpha val="8000"/>
            </a:srgb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4" name="Basics">
            <a:extLst>
              <a:ext uri="{FF2B5EF4-FFF2-40B4-BE49-F238E27FC236}">
                <a16:creationId xmlns:a16="http://schemas.microsoft.com/office/drawing/2014/main" id="{78170172-2617-B449-A16C-2B624CC4A404}"/>
              </a:ext>
            </a:extLst>
          </p:cNvPr>
          <p:cNvSpPr txBox="1"/>
          <p:nvPr/>
        </p:nvSpPr>
        <p:spPr>
          <a:xfrm>
            <a:off x="104504" y="53187"/>
            <a:ext cx="2766632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xmlns:lc="http://schemas.openxmlformats.org/drawingml/2006/lockedCanvas" val="1"/>
            </a:ext>
          </a:extLst>
        </p:spPr>
        <p:txBody>
          <a:bodyPr wrap="square" lIns="12700" tIns="12700" rIns="12700" bIns="1270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indent="228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indent="4572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indent="6858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indent="9144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indent="11430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indent="1371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indent="16002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indent="18288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/>
              <a:t>Folder Organization</a:t>
            </a:r>
            <a:endParaRPr dirty="0"/>
          </a:p>
        </p:txBody>
      </p:sp>
      <p:sp>
        <p:nvSpPr>
          <p:cNvPr id="5" name="TextBox 392">
            <a:extLst>
              <a:ext uri="{FF2B5EF4-FFF2-40B4-BE49-F238E27FC236}">
                <a16:creationId xmlns:a16="http://schemas.microsoft.com/office/drawing/2014/main" id="{C64290B3-FBBB-137B-17E7-0DF8F76927CF}"/>
              </a:ext>
            </a:extLst>
          </p:cNvPr>
          <p:cNvSpPr txBox="1"/>
          <p:nvPr/>
        </p:nvSpPr>
        <p:spPr>
          <a:xfrm>
            <a:off x="2064632" y="677027"/>
            <a:ext cx="693294" cy="3051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4570" tIns="54570" rIns="54570" bIns="54570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indent="228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indent="4572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indent="6858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indent="9144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indent="11430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indent="1371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indent="16002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indent="18288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Kaiaulu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0836083-F0CE-5C57-42F3-61FFC5B97FFF}"/>
              </a:ext>
            </a:extLst>
          </p:cNvPr>
          <p:cNvCxnSpPr>
            <a:cxnSpLocks/>
          </p:cNvCxnSpPr>
          <p:nvPr/>
        </p:nvCxnSpPr>
        <p:spPr>
          <a:xfrm>
            <a:off x="2401121" y="1001243"/>
            <a:ext cx="0" cy="275807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65C2BA3-0F21-FCB9-9287-FDF66A956574}"/>
              </a:ext>
            </a:extLst>
          </p:cNvPr>
          <p:cNvCxnSpPr/>
          <p:nvPr/>
        </p:nvCxnSpPr>
        <p:spPr>
          <a:xfrm flipH="1">
            <a:off x="527577" y="1243225"/>
            <a:ext cx="3766925" cy="12137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24257B0-7216-7ACA-D209-E5796AD761ED}"/>
              </a:ext>
            </a:extLst>
          </p:cNvPr>
          <p:cNvCxnSpPr>
            <a:cxnSpLocks/>
          </p:cNvCxnSpPr>
          <p:nvPr/>
        </p:nvCxnSpPr>
        <p:spPr>
          <a:xfrm>
            <a:off x="538863" y="1266516"/>
            <a:ext cx="0" cy="275807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8F4C4D1-443D-60E8-0975-A4D7805BB875}"/>
              </a:ext>
            </a:extLst>
          </p:cNvPr>
          <p:cNvCxnSpPr>
            <a:cxnSpLocks/>
          </p:cNvCxnSpPr>
          <p:nvPr/>
        </p:nvCxnSpPr>
        <p:spPr>
          <a:xfrm>
            <a:off x="4280724" y="1251887"/>
            <a:ext cx="3594" cy="304562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8CF46AD-2260-897B-5DC4-0D27096556AC}"/>
              </a:ext>
            </a:extLst>
          </p:cNvPr>
          <p:cNvCxnSpPr>
            <a:cxnSpLocks/>
          </p:cNvCxnSpPr>
          <p:nvPr/>
        </p:nvCxnSpPr>
        <p:spPr>
          <a:xfrm>
            <a:off x="1487820" y="1273024"/>
            <a:ext cx="0" cy="275807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B5C70D-03C1-0B25-2363-5B9F7D09CA0E}"/>
              </a:ext>
            </a:extLst>
          </p:cNvPr>
          <p:cNvCxnSpPr>
            <a:cxnSpLocks/>
          </p:cNvCxnSpPr>
          <p:nvPr/>
        </p:nvCxnSpPr>
        <p:spPr>
          <a:xfrm>
            <a:off x="3339674" y="1252202"/>
            <a:ext cx="0" cy="31412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13" name="Graphic 411" descr="Folder outline">
            <a:extLst>
              <a:ext uri="{FF2B5EF4-FFF2-40B4-BE49-F238E27FC236}">
                <a16:creationId xmlns:a16="http://schemas.microsoft.com/office/drawing/2014/main" id="{03571EB4-96DF-08A3-0BAB-8991E9D785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4349" y="1347296"/>
            <a:ext cx="674740" cy="674740"/>
          </a:xfrm>
          <a:prstGeom prst="rect">
            <a:avLst/>
          </a:prstGeom>
        </p:spPr>
      </p:pic>
      <p:pic>
        <p:nvPicPr>
          <p:cNvPr id="14" name="Graphic 412" descr="Folder outline">
            <a:extLst>
              <a:ext uri="{FF2B5EF4-FFF2-40B4-BE49-F238E27FC236}">
                <a16:creationId xmlns:a16="http://schemas.microsoft.com/office/drawing/2014/main" id="{EC583722-E890-5443-A986-A2A3B8F196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0477" y="472714"/>
            <a:ext cx="674740" cy="674740"/>
          </a:xfrm>
          <a:prstGeom prst="rect">
            <a:avLst/>
          </a:prstGeom>
        </p:spPr>
      </p:pic>
      <p:pic>
        <p:nvPicPr>
          <p:cNvPr id="15" name="Graphic 413" descr="Folder outline">
            <a:extLst>
              <a:ext uri="{FF2B5EF4-FFF2-40B4-BE49-F238E27FC236}">
                <a16:creationId xmlns:a16="http://schemas.microsoft.com/office/drawing/2014/main" id="{3FD2BB84-B706-6973-0A42-152B13DE13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0450" y="1351713"/>
            <a:ext cx="674740" cy="674740"/>
          </a:xfrm>
          <a:prstGeom prst="rect">
            <a:avLst/>
          </a:prstGeom>
        </p:spPr>
      </p:pic>
      <p:pic>
        <p:nvPicPr>
          <p:cNvPr id="16" name="Graphic 414" descr="Folder outline">
            <a:extLst>
              <a:ext uri="{FF2B5EF4-FFF2-40B4-BE49-F238E27FC236}">
                <a16:creationId xmlns:a16="http://schemas.microsoft.com/office/drawing/2014/main" id="{CABB960A-FF16-BB19-C2AD-F8443BF0A9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98751" y="1369434"/>
            <a:ext cx="674740" cy="674740"/>
          </a:xfrm>
          <a:prstGeom prst="rect">
            <a:avLst/>
          </a:prstGeom>
        </p:spPr>
      </p:pic>
      <p:pic>
        <p:nvPicPr>
          <p:cNvPr id="17" name="Graphic 444" descr="Folder outline">
            <a:extLst>
              <a:ext uri="{FF2B5EF4-FFF2-40B4-BE49-F238E27FC236}">
                <a16:creationId xmlns:a16="http://schemas.microsoft.com/office/drawing/2014/main" id="{5714FDC4-7E1E-43F9-1E71-5A289A0F65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38199" y="1355309"/>
            <a:ext cx="674740" cy="674740"/>
          </a:xfrm>
          <a:prstGeom prst="rect">
            <a:avLst/>
          </a:prstGeom>
        </p:spPr>
      </p:pic>
      <p:sp>
        <p:nvSpPr>
          <p:cNvPr id="18" name="TextBox 445">
            <a:extLst>
              <a:ext uri="{FF2B5EF4-FFF2-40B4-BE49-F238E27FC236}">
                <a16:creationId xmlns:a16="http://schemas.microsoft.com/office/drawing/2014/main" id="{2F8022C1-A8E2-50F9-4BA6-9737F0DB2E19}"/>
              </a:ext>
            </a:extLst>
          </p:cNvPr>
          <p:cNvSpPr txBox="1"/>
          <p:nvPr/>
        </p:nvSpPr>
        <p:spPr>
          <a:xfrm>
            <a:off x="262517" y="1568184"/>
            <a:ext cx="538404" cy="2897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4570" tIns="54570" rIns="54570" bIns="54570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indent="228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indent="4572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indent="6858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indent="9144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indent="11430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indent="1371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indent="16002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indent="18288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Bugzilla</a:t>
            </a:r>
          </a:p>
        </p:txBody>
      </p:sp>
      <p:sp>
        <p:nvSpPr>
          <p:cNvPr id="19" name="TextBox 446">
            <a:extLst>
              <a:ext uri="{FF2B5EF4-FFF2-40B4-BE49-F238E27FC236}">
                <a16:creationId xmlns:a16="http://schemas.microsoft.com/office/drawing/2014/main" id="{63487E92-C56F-A548-A66C-ADF77BF6C654}"/>
              </a:ext>
            </a:extLst>
          </p:cNvPr>
          <p:cNvSpPr txBox="1"/>
          <p:nvPr/>
        </p:nvSpPr>
        <p:spPr>
          <a:xfrm>
            <a:off x="1238864" y="1558985"/>
            <a:ext cx="556571" cy="2897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4570" tIns="54570" rIns="54570" bIns="54570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indent="228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indent="4572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indent="6858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indent="9144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indent="11430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indent="1371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indent="16002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indent="18288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GitHub</a:t>
            </a:r>
          </a:p>
        </p:txBody>
      </p:sp>
      <p:sp>
        <p:nvSpPr>
          <p:cNvPr id="20" name="TextBox 511">
            <a:extLst>
              <a:ext uri="{FF2B5EF4-FFF2-40B4-BE49-F238E27FC236}">
                <a16:creationId xmlns:a16="http://schemas.microsoft.com/office/drawing/2014/main" id="{FE55DF89-4339-C395-A060-813F8BBE6B19}"/>
              </a:ext>
            </a:extLst>
          </p:cNvPr>
          <p:cNvSpPr txBox="1"/>
          <p:nvPr/>
        </p:nvSpPr>
        <p:spPr>
          <a:xfrm>
            <a:off x="3116995" y="1497764"/>
            <a:ext cx="588408" cy="46927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4570" tIns="54570" rIns="54570" bIns="54570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indent="228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indent="4572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indent="6858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indent="9144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indent="11430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indent="1371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indent="16002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indent="18288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rPr lang="en-US" sz="1000" b="0" dirty="0"/>
              <a:t>mod_</a:t>
            </a:r>
            <a:endParaRPr lang="en-US" sz="1000"/>
          </a:p>
          <a:p>
            <a:pPr marL="0" marR="0" indent="0" algn="l" defTabSz="58420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b="0" err="1"/>
              <a:t>mbox</a:t>
            </a:r>
            <a:endParaRPr lang="en-US" sz="1000" b="0" i="0" u="none" strike="noStrike" cap="none" spc="0" normalizeH="0" baseline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</a:endParaRPr>
          </a:p>
        </p:txBody>
      </p:sp>
      <p:sp>
        <p:nvSpPr>
          <p:cNvPr id="21" name="TextBox 512">
            <a:extLst>
              <a:ext uri="{FF2B5EF4-FFF2-40B4-BE49-F238E27FC236}">
                <a16:creationId xmlns:a16="http://schemas.microsoft.com/office/drawing/2014/main" id="{C670338C-803A-F558-1FE9-43DBD4B92328}"/>
              </a:ext>
            </a:extLst>
          </p:cNvPr>
          <p:cNvSpPr txBox="1"/>
          <p:nvPr/>
        </p:nvSpPr>
        <p:spPr>
          <a:xfrm>
            <a:off x="4106096" y="1481336"/>
            <a:ext cx="442138" cy="4436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4570" tIns="54570" rIns="54570" bIns="54570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indent="228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indent="4572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indent="6858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indent="9144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indent="11430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indent="1371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indent="16002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indent="18288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b="0" dirty="0" err="1"/>
              <a:t>pipermail</a:t>
            </a:r>
            <a:endParaRPr lang="en-US" sz="1000" b="0" i="0" u="none" strike="noStrike" cap="none" spc="0" normalizeH="0" baseline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4E8868A-ECB1-64D5-2B41-4F15FD379EA8}"/>
              </a:ext>
            </a:extLst>
          </p:cNvPr>
          <p:cNvCxnSpPr>
            <a:cxnSpLocks/>
          </p:cNvCxnSpPr>
          <p:nvPr/>
        </p:nvCxnSpPr>
        <p:spPr>
          <a:xfrm>
            <a:off x="536149" y="2361509"/>
            <a:ext cx="0" cy="275807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E5CBB86-CF40-0F52-59AC-5C3FA3D48697}"/>
              </a:ext>
            </a:extLst>
          </p:cNvPr>
          <p:cNvCxnSpPr>
            <a:cxnSpLocks/>
          </p:cNvCxnSpPr>
          <p:nvPr/>
        </p:nvCxnSpPr>
        <p:spPr>
          <a:xfrm>
            <a:off x="1496219" y="2374798"/>
            <a:ext cx="0" cy="275807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E73CBB0-91D5-4A04-BFF2-E481A4F83C87}"/>
              </a:ext>
            </a:extLst>
          </p:cNvPr>
          <p:cNvCxnSpPr>
            <a:cxnSpLocks/>
          </p:cNvCxnSpPr>
          <p:nvPr/>
        </p:nvCxnSpPr>
        <p:spPr>
          <a:xfrm>
            <a:off x="3339038" y="1902020"/>
            <a:ext cx="0" cy="275807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36F93BC-EE1F-69AF-7E22-EC1994B0B3CB}"/>
              </a:ext>
            </a:extLst>
          </p:cNvPr>
          <p:cNvCxnSpPr>
            <a:cxnSpLocks/>
          </p:cNvCxnSpPr>
          <p:nvPr/>
        </p:nvCxnSpPr>
        <p:spPr>
          <a:xfrm>
            <a:off x="2390473" y="2343954"/>
            <a:ext cx="0" cy="303794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BFB9D9B-A646-DFF5-0B43-E068D7D8A7A3}"/>
              </a:ext>
            </a:extLst>
          </p:cNvPr>
          <p:cNvCxnSpPr/>
          <p:nvPr/>
        </p:nvCxnSpPr>
        <p:spPr>
          <a:xfrm>
            <a:off x="536149" y="2634141"/>
            <a:ext cx="223639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C63CF70-C0F5-61D0-6BBD-08FE54F2DB22}"/>
              </a:ext>
            </a:extLst>
          </p:cNvPr>
          <p:cNvCxnSpPr/>
          <p:nvPr/>
        </p:nvCxnSpPr>
        <p:spPr>
          <a:xfrm>
            <a:off x="312510" y="2634141"/>
            <a:ext cx="223639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7A2B121-85CC-924F-C514-D1AC1AD4C0F5}"/>
              </a:ext>
            </a:extLst>
          </p:cNvPr>
          <p:cNvCxnSpPr/>
          <p:nvPr/>
        </p:nvCxnSpPr>
        <p:spPr>
          <a:xfrm>
            <a:off x="312708" y="2624191"/>
            <a:ext cx="0" cy="97023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B8A3AF6-F6EA-88F1-97DB-E673997767B2}"/>
              </a:ext>
            </a:extLst>
          </p:cNvPr>
          <p:cNvCxnSpPr>
            <a:cxnSpLocks/>
          </p:cNvCxnSpPr>
          <p:nvPr/>
        </p:nvCxnSpPr>
        <p:spPr>
          <a:xfrm>
            <a:off x="759788" y="2624190"/>
            <a:ext cx="0" cy="97024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30" name="Graphic 607" descr="Folder outline">
            <a:extLst>
              <a:ext uri="{FF2B5EF4-FFF2-40B4-BE49-F238E27FC236}">
                <a16:creationId xmlns:a16="http://schemas.microsoft.com/office/drawing/2014/main" id="{7ABC6200-1540-AE00-2B1E-18798548E0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506" y="2560985"/>
            <a:ext cx="532524" cy="532524"/>
          </a:xfrm>
          <a:prstGeom prst="rect">
            <a:avLst/>
          </a:prstGeom>
        </p:spPr>
      </p:pic>
      <p:sp>
        <p:nvSpPr>
          <p:cNvPr id="31" name="TextBox 608">
            <a:extLst>
              <a:ext uri="{FF2B5EF4-FFF2-40B4-BE49-F238E27FC236}">
                <a16:creationId xmlns:a16="http://schemas.microsoft.com/office/drawing/2014/main" id="{F8563A3F-871A-A661-9BBE-093C900F5394}"/>
              </a:ext>
            </a:extLst>
          </p:cNvPr>
          <p:cNvSpPr txBox="1"/>
          <p:nvPr/>
        </p:nvSpPr>
        <p:spPr>
          <a:xfrm>
            <a:off x="151607" y="2716298"/>
            <a:ext cx="455073" cy="22818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4570" tIns="54570" rIns="54570" bIns="54570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indent="228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indent="4572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indent="6858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indent="9144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indent="11430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indent="1371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indent="16002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indent="18288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issues</a:t>
            </a:r>
          </a:p>
        </p:txBody>
      </p:sp>
      <p:pic>
        <p:nvPicPr>
          <p:cNvPr id="32" name="Graphic 637" descr="Folder outline">
            <a:extLst>
              <a:ext uri="{FF2B5EF4-FFF2-40B4-BE49-F238E27FC236}">
                <a16:creationId xmlns:a16="http://schemas.microsoft.com/office/drawing/2014/main" id="{B47A1156-7BBF-C3F9-B7EE-340CC14B85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291" y="2563564"/>
            <a:ext cx="532524" cy="532524"/>
          </a:xfrm>
          <a:prstGeom prst="rect">
            <a:avLst/>
          </a:prstGeom>
        </p:spPr>
      </p:pic>
      <p:sp>
        <p:nvSpPr>
          <p:cNvPr id="33" name="TextBox 638">
            <a:extLst>
              <a:ext uri="{FF2B5EF4-FFF2-40B4-BE49-F238E27FC236}">
                <a16:creationId xmlns:a16="http://schemas.microsoft.com/office/drawing/2014/main" id="{6E83D802-11BF-BCCC-CA43-7385EEFE79FB}"/>
              </a:ext>
            </a:extLst>
          </p:cNvPr>
          <p:cNvSpPr txBox="1"/>
          <p:nvPr/>
        </p:nvSpPr>
        <p:spPr>
          <a:xfrm>
            <a:off x="511218" y="2666503"/>
            <a:ext cx="455073" cy="34616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4570" tIns="54570" rIns="54570" bIns="54570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indent="228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indent="4572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indent="6858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indent="9144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indent="11430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indent="1371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indent="16002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indent="18288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issues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comments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6C4E941-31D2-EFFF-CBD2-D00C7C6F622B}"/>
              </a:ext>
            </a:extLst>
          </p:cNvPr>
          <p:cNvCxnSpPr/>
          <p:nvPr/>
        </p:nvCxnSpPr>
        <p:spPr>
          <a:xfrm>
            <a:off x="1496520" y="2652073"/>
            <a:ext cx="223639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8A7A75C-17C5-06A7-6F78-F6CDB3FA2C05}"/>
              </a:ext>
            </a:extLst>
          </p:cNvPr>
          <p:cNvCxnSpPr/>
          <p:nvPr/>
        </p:nvCxnSpPr>
        <p:spPr>
          <a:xfrm>
            <a:off x="1272881" y="2652073"/>
            <a:ext cx="223639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EECF378-46DA-6B50-FDD6-BE3DF56A30FC}"/>
              </a:ext>
            </a:extLst>
          </p:cNvPr>
          <p:cNvCxnSpPr/>
          <p:nvPr/>
        </p:nvCxnSpPr>
        <p:spPr>
          <a:xfrm>
            <a:off x="1273079" y="2642123"/>
            <a:ext cx="0" cy="97023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400A792-F256-0414-3EC3-2BDFC6DEF63B}"/>
              </a:ext>
            </a:extLst>
          </p:cNvPr>
          <p:cNvCxnSpPr>
            <a:cxnSpLocks/>
          </p:cNvCxnSpPr>
          <p:nvPr/>
        </p:nvCxnSpPr>
        <p:spPr>
          <a:xfrm>
            <a:off x="1720159" y="2642122"/>
            <a:ext cx="0" cy="97024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38" name="Graphic 643" descr="Folder outline">
            <a:extLst>
              <a:ext uri="{FF2B5EF4-FFF2-40B4-BE49-F238E27FC236}">
                <a16:creationId xmlns:a16="http://schemas.microsoft.com/office/drawing/2014/main" id="{0C64B435-34C2-A490-A63E-959E6D8DB5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8877" y="2578917"/>
            <a:ext cx="532524" cy="532524"/>
          </a:xfrm>
          <a:prstGeom prst="rect">
            <a:avLst/>
          </a:prstGeom>
        </p:spPr>
      </p:pic>
      <p:sp>
        <p:nvSpPr>
          <p:cNvPr id="39" name="TextBox 644">
            <a:extLst>
              <a:ext uri="{FF2B5EF4-FFF2-40B4-BE49-F238E27FC236}">
                <a16:creationId xmlns:a16="http://schemas.microsoft.com/office/drawing/2014/main" id="{EE4C6202-9729-710B-6380-F4C153707E43}"/>
              </a:ext>
            </a:extLst>
          </p:cNvPr>
          <p:cNvSpPr txBox="1"/>
          <p:nvPr/>
        </p:nvSpPr>
        <p:spPr>
          <a:xfrm>
            <a:off x="1108680" y="2733140"/>
            <a:ext cx="455073" cy="22818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4570" tIns="54570" rIns="54570" bIns="54570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indent="228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indent="4572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indent="6858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indent="9144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indent="11430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indent="1371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indent="16002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indent="18288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issues</a:t>
            </a:r>
          </a:p>
        </p:txBody>
      </p:sp>
      <p:pic>
        <p:nvPicPr>
          <p:cNvPr id="40" name="Graphic 645" descr="Folder outline">
            <a:extLst>
              <a:ext uri="{FF2B5EF4-FFF2-40B4-BE49-F238E27FC236}">
                <a16:creationId xmlns:a16="http://schemas.microsoft.com/office/drawing/2014/main" id="{9906058B-5565-5844-CB60-64A32A3565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28662" y="2581496"/>
            <a:ext cx="532524" cy="532524"/>
          </a:xfrm>
          <a:prstGeom prst="rect">
            <a:avLst/>
          </a:prstGeom>
        </p:spPr>
      </p:pic>
      <p:sp>
        <p:nvSpPr>
          <p:cNvPr id="41" name="TextBox 646">
            <a:extLst>
              <a:ext uri="{FF2B5EF4-FFF2-40B4-BE49-F238E27FC236}">
                <a16:creationId xmlns:a16="http://schemas.microsoft.com/office/drawing/2014/main" id="{3D197415-A6C6-2274-BC95-FD6C1341CF06}"/>
              </a:ext>
            </a:extLst>
          </p:cNvPr>
          <p:cNvSpPr txBox="1"/>
          <p:nvPr/>
        </p:nvSpPr>
        <p:spPr>
          <a:xfrm>
            <a:off x="1471589" y="2684435"/>
            <a:ext cx="455073" cy="34616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4570" tIns="54570" rIns="54570" bIns="54570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indent="228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indent="4572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indent="6858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indent="9144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indent="11430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indent="1371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indent="16002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indent="18288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issues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comments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03CB163-CE5D-5CA6-19E5-B293FBACDA27}"/>
              </a:ext>
            </a:extLst>
          </p:cNvPr>
          <p:cNvCxnSpPr/>
          <p:nvPr/>
        </p:nvCxnSpPr>
        <p:spPr>
          <a:xfrm>
            <a:off x="3339004" y="2185440"/>
            <a:ext cx="223639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76BCF4C-CA91-CB3F-4EF5-AE587C82CADD}"/>
              </a:ext>
            </a:extLst>
          </p:cNvPr>
          <p:cNvCxnSpPr/>
          <p:nvPr/>
        </p:nvCxnSpPr>
        <p:spPr>
          <a:xfrm>
            <a:off x="3115365" y="2185440"/>
            <a:ext cx="223639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4772DEE-BFC0-33D4-6BF1-4D9FD702A372}"/>
              </a:ext>
            </a:extLst>
          </p:cNvPr>
          <p:cNvCxnSpPr/>
          <p:nvPr/>
        </p:nvCxnSpPr>
        <p:spPr>
          <a:xfrm>
            <a:off x="3115563" y="2175490"/>
            <a:ext cx="0" cy="97023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185DCA7-E737-3366-ABC8-142C6C817818}"/>
              </a:ext>
            </a:extLst>
          </p:cNvPr>
          <p:cNvCxnSpPr>
            <a:cxnSpLocks/>
          </p:cNvCxnSpPr>
          <p:nvPr/>
        </p:nvCxnSpPr>
        <p:spPr>
          <a:xfrm>
            <a:off x="3562643" y="2175489"/>
            <a:ext cx="0" cy="97024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46" name="Graphic 675" descr="Folder outline">
            <a:extLst>
              <a:ext uri="{FF2B5EF4-FFF2-40B4-BE49-F238E27FC236}">
                <a16:creationId xmlns:a16="http://schemas.microsoft.com/office/drawing/2014/main" id="{9A1A8DE4-5A1B-8129-5B66-0646CF9B04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41361" y="2112284"/>
            <a:ext cx="532524" cy="532524"/>
          </a:xfrm>
          <a:prstGeom prst="rect">
            <a:avLst/>
          </a:prstGeom>
        </p:spPr>
      </p:pic>
      <p:sp>
        <p:nvSpPr>
          <p:cNvPr id="47" name="TextBox 676">
            <a:extLst>
              <a:ext uri="{FF2B5EF4-FFF2-40B4-BE49-F238E27FC236}">
                <a16:creationId xmlns:a16="http://schemas.microsoft.com/office/drawing/2014/main" id="{BED9493E-3259-CCDD-4BF6-CB2D93E80EF8}"/>
              </a:ext>
            </a:extLst>
          </p:cNvPr>
          <p:cNvSpPr txBox="1"/>
          <p:nvPr/>
        </p:nvSpPr>
        <p:spPr>
          <a:xfrm>
            <a:off x="2870064" y="2205701"/>
            <a:ext cx="481667" cy="34616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4570" tIns="54570" rIns="54570" bIns="54570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indent="228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indent="4572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indent="6858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indent="9144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indent="11430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indent="1371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indent="16002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indent="18288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" b="0" err="1"/>
              <a:t>save_mbox</a:t>
            </a:r>
            <a:endParaRPr lang="en-US"/>
          </a:p>
          <a:p>
            <a:pPr algn="ctr"/>
            <a:r>
              <a:rPr lang="en-US" sz="600" b="0" dirty="0"/>
              <a:t>_mail</a:t>
            </a:r>
          </a:p>
        </p:txBody>
      </p:sp>
      <p:pic>
        <p:nvPicPr>
          <p:cNvPr id="48" name="Graphic 677" descr="Folder outline">
            <a:extLst>
              <a:ext uri="{FF2B5EF4-FFF2-40B4-BE49-F238E27FC236}">
                <a16:creationId xmlns:a16="http://schemas.microsoft.com/office/drawing/2014/main" id="{2CD04645-71B4-86F3-0C02-1EA550D092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71146" y="2114863"/>
            <a:ext cx="532524" cy="532524"/>
          </a:xfrm>
          <a:prstGeom prst="rect">
            <a:avLst/>
          </a:prstGeom>
        </p:spPr>
      </p:pic>
      <p:sp>
        <p:nvSpPr>
          <p:cNvPr id="49" name="TextBox 678">
            <a:extLst>
              <a:ext uri="{FF2B5EF4-FFF2-40B4-BE49-F238E27FC236}">
                <a16:creationId xmlns:a16="http://schemas.microsoft.com/office/drawing/2014/main" id="{56EA9DA7-60CB-D06A-8FB5-D234A495167F}"/>
              </a:ext>
            </a:extLst>
          </p:cNvPr>
          <p:cNvSpPr txBox="1"/>
          <p:nvPr/>
        </p:nvSpPr>
        <p:spPr>
          <a:xfrm>
            <a:off x="3296352" y="2226662"/>
            <a:ext cx="486084" cy="34616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4570" tIns="54570" rIns="54570" bIns="54570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indent="228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indent="4572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indent="6858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indent="9144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indent="11430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indent="1371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indent="16002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indent="18288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algn="ctr"/>
            <a:r>
              <a:rPr lang="en-US" sz="600" b="0" err="1"/>
              <a:t>save_mbox</a:t>
            </a:r>
            <a:endParaRPr lang="en-US" sz="600" b="0" dirty="0" err="1"/>
          </a:p>
          <a:p>
            <a:pPr algn="ctr"/>
            <a:r>
              <a:rPr lang="en-US" sz="600" b="0" dirty="0"/>
              <a:t>_mail_2</a:t>
            </a:r>
            <a:endParaRPr lang="en-US" sz="600" b="0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</a:endParaRP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A31AFC8-05D0-E49A-7051-798DFE94F698}"/>
              </a:ext>
            </a:extLst>
          </p:cNvPr>
          <p:cNvCxnSpPr/>
          <p:nvPr/>
        </p:nvCxnSpPr>
        <p:spPr>
          <a:xfrm>
            <a:off x="2388133" y="2647748"/>
            <a:ext cx="223639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9C198E5-B709-F47D-4361-066F2EA23EFA}"/>
              </a:ext>
            </a:extLst>
          </p:cNvPr>
          <p:cNvCxnSpPr/>
          <p:nvPr/>
        </p:nvCxnSpPr>
        <p:spPr>
          <a:xfrm>
            <a:off x="2164494" y="2647748"/>
            <a:ext cx="223639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A61FC35-95CF-47B6-66FE-BCE10F5B06D1}"/>
              </a:ext>
            </a:extLst>
          </p:cNvPr>
          <p:cNvCxnSpPr/>
          <p:nvPr/>
        </p:nvCxnSpPr>
        <p:spPr>
          <a:xfrm>
            <a:off x="2164692" y="2637798"/>
            <a:ext cx="0" cy="97023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6DEA9A8-4066-144F-742B-CB1F38BF086E}"/>
              </a:ext>
            </a:extLst>
          </p:cNvPr>
          <p:cNvCxnSpPr>
            <a:cxnSpLocks/>
          </p:cNvCxnSpPr>
          <p:nvPr/>
        </p:nvCxnSpPr>
        <p:spPr>
          <a:xfrm>
            <a:off x="2611772" y="2637797"/>
            <a:ext cx="0" cy="97024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54" name="Graphic 691" descr="Folder outline">
            <a:extLst>
              <a:ext uri="{FF2B5EF4-FFF2-40B4-BE49-F238E27FC236}">
                <a16:creationId xmlns:a16="http://schemas.microsoft.com/office/drawing/2014/main" id="{9EF71CDE-91A0-318F-1065-6DF2F8E1A8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90490" y="2574592"/>
            <a:ext cx="532524" cy="532524"/>
          </a:xfrm>
          <a:prstGeom prst="rect">
            <a:avLst/>
          </a:prstGeom>
        </p:spPr>
      </p:pic>
      <p:sp>
        <p:nvSpPr>
          <p:cNvPr id="55" name="TextBox 692">
            <a:extLst>
              <a:ext uri="{FF2B5EF4-FFF2-40B4-BE49-F238E27FC236}">
                <a16:creationId xmlns:a16="http://schemas.microsoft.com/office/drawing/2014/main" id="{5D0C77EA-2BF8-0015-2FCD-598DB5F1AE4D}"/>
              </a:ext>
            </a:extLst>
          </p:cNvPr>
          <p:cNvSpPr txBox="1"/>
          <p:nvPr/>
        </p:nvSpPr>
        <p:spPr>
          <a:xfrm>
            <a:off x="1998355" y="2732920"/>
            <a:ext cx="455073" cy="22818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4570" tIns="54570" rIns="54570" bIns="54570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indent="228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indent="4572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indent="6858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indent="9144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indent="11430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indent="1371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indent="16002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indent="18288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issues</a:t>
            </a:r>
          </a:p>
        </p:txBody>
      </p:sp>
      <p:pic>
        <p:nvPicPr>
          <p:cNvPr id="56" name="Graphic 693" descr="Folder outline">
            <a:extLst>
              <a:ext uri="{FF2B5EF4-FFF2-40B4-BE49-F238E27FC236}">
                <a16:creationId xmlns:a16="http://schemas.microsoft.com/office/drawing/2014/main" id="{0C5713EA-2E6D-49D7-8A21-BE43DC3FC1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20275" y="2577171"/>
            <a:ext cx="532524" cy="532524"/>
          </a:xfrm>
          <a:prstGeom prst="rect">
            <a:avLst/>
          </a:prstGeom>
        </p:spPr>
      </p:pic>
      <p:sp>
        <p:nvSpPr>
          <p:cNvPr id="57" name="TextBox 694">
            <a:extLst>
              <a:ext uri="{FF2B5EF4-FFF2-40B4-BE49-F238E27FC236}">
                <a16:creationId xmlns:a16="http://schemas.microsoft.com/office/drawing/2014/main" id="{1695AEAF-B512-6F50-58F6-805A81DCA8B0}"/>
              </a:ext>
            </a:extLst>
          </p:cNvPr>
          <p:cNvSpPr txBox="1"/>
          <p:nvPr/>
        </p:nvSpPr>
        <p:spPr>
          <a:xfrm>
            <a:off x="2363202" y="2680110"/>
            <a:ext cx="455073" cy="34616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4570" tIns="54570" rIns="54570" bIns="54570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indent="228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indent="4572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indent="6858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indent="9144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indent="11430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indent="1371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indent="16002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indent="18288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issues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comments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39FCB4E-39B9-D43B-DFF0-76CF691EE915}"/>
              </a:ext>
            </a:extLst>
          </p:cNvPr>
          <p:cNvCxnSpPr>
            <a:cxnSpLocks/>
          </p:cNvCxnSpPr>
          <p:nvPr/>
        </p:nvCxnSpPr>
        <p:spPr>
          <a:xfrm flipH="1">
            <a:off x="2757926" y="829593"/>
            <a:ext cx="564325" cy="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9" name="TextBox 700">
            <a:extLst>
              <a:ext uri="{FF2B5EF4-FFF2-40B4-BE49-F238E27FC236}">
                <a16:creationId xmlns:a16="http://schemas.microsoft.com/office/drawing/2014/main" id="{59341CEF-9CAC-1315-188A-D4909D5444F6}"/>
              </a:ext>
            </a:extLst>
          </p:cNvPr>
          <p:cNvSpPr txBox="1"/>
          <p:nvPr/>
        </p:nvSpPr>
        <p:spPr>
          <a:xfrm>
            <a:off x="3355523" y="672858"/>
            <a:ext cx="988606" cy="3205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4570" tIns="54570" rIns="54570" bIns="54570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indent="228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indent="4572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indent="6858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indent="9144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indent="11430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indent="1371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indent="16002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indent="18288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Project Name</a:t>
            </a:r>
          </a:p>
        </p:txBody>
      </p:sp>
      <p:pic>
        <p:nvPicPr>
          <p:cNvPr id="81" name="Graphic 643" descr="Folder outline">
            <a:extLst>
              <a:ext uri="{FF2B5EF4-FFF2-40B4-BE49-F238E27FC236}">
                <a16:creationId xmlns:a16="http://schemas.microsoft.com/office/drawing/2014/main" id="{701EB68F-DC25-D7A1-C04B-E77D2FA426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2319" y="1945394"/>
            <a:ext cx="532524" cy="532524"/>
          </a:xfrm>
          <a:prstGeom prst="rect">
            <a:avLst/>
          </a:prstGeom>
        </p:spPr>
      </p:pic>
      <p:sp>
        <p:nvSpPr>
          <p:cNvPr id="82" name="TextBox 608">
            <a:extLst>
              <a:ext uri="{FF2B5EF4-FFF2-40B4-BE49-F238E27FC236}">
                <a16:creationId xmlns:a16="http://schemas.microsoft.com/office/drawing/2014/main" id="{FCFBD090-AC98-A095-765A-7B21A949B884}"/>
              </a:ext>
            </a:extLst>
          </p:cNvPr>
          <p:cNvSpPr txBox="1"/>
          <p:nvPr/>
        </p:nvSpPr>
        <p:spPr>
          <a:xfrm>
            <a:off x="288944" y="2037075"/>
            <a:ext cx="455073" cy="34616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4570" tIns="54570" rIns="54570" bIns="54570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indent="228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indent="4572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indent="6858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indent="9144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indent="11430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indent="1371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indent="16002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indent="18288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algn="ctr"/>
            <a:r>
              <a:rPr lang="en-US" sz="600" b="0"/>
              <a:t>project</a:t>
            </a:r>
            <a:endParaRPr lang="en-US" sz="600" b="0" dirty="0"/>
          </a:p>
          <a:p>
            <a:pPr marL="0" marR="0" indent="0" algn="ctr" defTabSz="58420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" b="0" dirty="0"/>
              <a:t>key</a:t>
            </a:r>
            <a:endParaRPr lang="en-US" sz="600" b="0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</a:endParaRP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4C902241-A938-2DAD-2233-BFDAC1ED2D16}"/>
              </a:ext>
            </a:extLst>
          </p:cNvPr>
          <p:cNvCxnSpPr>
            <a:cxnSpLocks/>
          </p:cNvCxnSpPr>
          <p:nvPr/>
        </p:nvCxnSpPr>
        <p:spPr>
          <a:xfrm>
            <a:off x="2402305" y="1288666"/>
            <a:ext cx="0" cy="275807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86" name="Graphic 444" descr="Folder outline">
            <a:extLst>
              <a:ext uri="{FF2B5EF4-FFF2-40B4-BE49-F238E27FC236}">
                <a16:creationId xmlns:a16="http://schemas.microsoft.com/office/drawing/2014/main" id="{1411FEEF-9114-1AF7-846D-18FC43F2A9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59780" y="1359739"/>
            <a:ext cx="674740" cy="674740"/>
          </a:xfrm>
          <a:prstGeom prst="rect">
            <a:avLst/>
          </a:prstGeom>
        </p:spPr>
      </p:pic>
      <p:sp>
        <p:nvSpPr>
          <p:cNvPr id="87" name="TextBox 512">
            <a:extLst>
              <a:ext uri="{FF2B5EF4-FFF2-40B4-BE49-F238E27FC236}">
                <a16:creationId xmlns:a16="http://schemas.microsoft.com/office/drawing/2014/main" id="{C5CCFA6C-8371-0359-A203-9D353F0FD717}"/>
              </a:ext>
            </a:extLst>
          </p:cNvPr>
          <p:cNvSpPr txBox="1"/>
          <p:nvPr/>
        </p:nvSpPr>
        <p:spPr>
          <a:xfrm>
            <a:off x="2227677" y="1555015"/>
            <a:ext cx="442138" cy="3051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4570" tIns="54570" rIns="54570" bIns="54570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indent="228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indent="4572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indent="6858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indent="9144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indent="11430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indent="1371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indent="16002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indent="18288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Jira</a:t>
            </a:r>
          </a:p>
        </p:txBody>
      </p:sp>
      <p:pic>
        <p:nvPicPr>
          <p:cNvPr id="88" name="Graphic 643" descr="Folder outline">
            <a:extLst>
              <a:ext uri="{FF2B5EF4-FFF2-40B4-BE49-F238E27FC236}">
                <a16:creationId xmlns:a16="http://schemas.microsoft.com/office/drawing/2014/main" id="{F13A1090-26B3-BD23-C192-F8890065C6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33015" y="1927672"/>
            <a:ext cx="532524" cy="532524"/>
          </a:xfrm>
          <a:prstGeom prst="rect">
            <a:avLst/>
          </a:prstGeom>
        </p:spPr>
      </p:pic>
      <p:sp>
        <p:nvSpPr>
          <p:cNvPr id="89" name="TextBox 608">
            <a:extLst>
              <a:ext uri="{FF2B5EF4-FFF2-40B4-BE49-F238E27FC236}">
                <a16:creationId xmlns:a16="http://schemas.microsoft.com/office/drawing/2014/main" id="{07154EE9-C08B-A267-86BD-03D6F7F92DDE}"/>
              </a:ext>
            </a:extLst>
          </p:cNvPr>
          <p:cNvSpPr txBox="1"/>
          <p:nvPr/>
        </p:nvSpPr>
        <p:spPr>
          <a:xfrm>
            <a:off x="2154070" y="2019353"/>
            <a:ext cx="455073" cy="34616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4570" tIns="54570" rIns="54570" bIns="54570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indent="228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indent="4572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indent="6858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indent="9144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indent="11430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indent="1371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indent="16002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indent="18288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algn="ctr"/>
            <a:r>
              <a:rPr lang="en-US" sz="600" b="0"/>
              <a:t>project</a:t>
            </a:r>
            <a:endParaRPr lang="en-US" sz="600" b="0" dirty="0"/>
          </a:p>
          <a:p>
            <a:pPr marL="0" marR="0" indent="0" algn="ctr" defTabSz="58420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" b="0" dirty="0"/>
              <a:t>key</a:t>
            </a:r>
            <a:endParaRPr lang="en-US" sz="600" b="0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</a:endParaRPr>
          </a:p>
        </p:txBody>
      </p:sp>
      <p:pic>
        <p:nvPicPr>
          <p:cNvPr id="90" name="Graphic 643" descr="Folder outline">
            <a:extLst>
              <a:ext uri="{FF2B5EF4-FFF2-40B4-BE49-F238E27FC236}">
                <a16:creationId xmlns:a16="http://schemas.microsoft.com/office/drawing/2014/main" id="{6C6095A6-78F9-4DE1-7BA0-E11295F5BC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29249" y="1954254"/>
            <a:ext cx="532524" cy="532524"/>
          </a:xfrm>
          <a:prstGeom prst="rect">
            <a:avLst/>
          </a:prstGeom>
        </p:spPr>
      </p:pic>
      <p:sp>
        <p:nvSpPr>
          <p:cNvPr id="91" name="TextBox 608">
            <a:extLst>
              <a:ext uri="{FF2B5EF4-FFF2-40B4-BE49-F238E27FC236}">
                <a16:creationId xmlns:a16="http://schemas.microsoft.com/office/drawing/2014/main" id="{C58826E2-1EC3-685C-8C29-1EF648FCADA3}"/>
              </a:ext>
            </a:extLst>
          </p:cNvPr>
          <p:cNvSpPr txBox="1"/>
          <p:nvPr/>
        </p:nvSpPr>
        <p:spPr>
          <a:xfrm>
            <a:off x="1245874" y="2045935"/>
            <a:ext cx="455073" cy="34616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4570" tIns="54570" rIns="54570" bIns="54570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indent="228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indent="4572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indent="6858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indent="9144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indent="11430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indent="1371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indent="16002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indent="18288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algn="ctr"/>
            <a:r>
              <a:rPr lang="en-US" sz="600" b="0" dirty="0"/>
              <a:t>owner</a:t>
            </a:r>
          </a:p>
          <a:p>
            <a:pPr marL="0" marR="0" indent="0" algn="ctr" defTabSz="58420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" b="0" dirty="0"/>
              <a:t>repo</a:t>
            </a:r>
            <a:endParaRPr lang="en-US" sz="600" b="0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</a:endParaRP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6D63F9E3-4A67-C3DE-8E61-D3C2CA5F1B51}"/>
              </a:ext>
            </a:extLst>
          </p:cNvPr>
          <p:cNvCxnSpPr>
            <a:cxnSpLocks/>
          </p:cNvCxnSpPr>
          <p:nvPr/>
        </p:nvCxnSpPr>
        <p:spPr>
          <a:xfrm>
            <a:off x="4273817" y="1893159"/>
            <a:ext cx="0" cy="275807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514FA020-E14F-C258-207A-533DA85F8218}"/>
              </a:ext>
            </a:extLst>
          </p:cNvPr>
          <p:cNvCxnSpPr>
            <a:cxnSpLocks/>
          </p:cNvCxnSpPr>
          <p:nvPr/>
        </p:nvCxnSpPr>
        <p:spPr>
          <a:xfrm>
            <a:off x="4273783" y="2176579"/>
            <a:ext cx="223639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282957D2-50E6-3D7C-5AAE-8CBC87D12D71}"/>
              </a:ext>
            </a:extLst>
          </p:cNvPr>
          <p:cNvCxnSpPr>
            <a:cxnSpLocks/>
          </p:cNvCxnSpPr>
          <p:nvPr/>
        </p:nvCxnSpPr>
        <p:spPr>
          <a:xfrm>
            <a:off x="4050144" y="2176579"/>
            <a:ext cx="223639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AF4CB3EC-FDC1-8078-91AF-0FCA120FC9F0}"/>
              </a:ext>
            </a:extLst>
          </p:cNvPr>
          <p:cNvCxnSpPr>
            <a:cxnSpLocks/>
          </p:cNvCxnSpPr>
          <p:nvPr/>
        </p:nvCxnSpPr>
        <p:spPr>
          <a:xfrm>
            <a:off x="4050342" y="2166629"/>
            <a:ext cx="0" cy="97023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8986441C-03B0-1BCC-2383-556BCC433F5E}"/>
              </a:ext>
            </a:extLst>
          </p:cNvPr>
          <p:cNvCxnSpPr>
            <a:cxnSpLocks/>
          </p:cNvCxnSpPr>
          <p:nvPr/>
        </p:nvCxnSpPr>
        <p:spPr>
          <a:xfrm>
            <a:off x="4497422" y="2166628"/>
            <a:ext cx="0" cy="97024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97" name="Graphic 675" descr="Folder outline">
            <a:extLst>
              <a:ext uri="{FF2B5EF4-FFF2-40B4-BE49-F238E27FC236}">
                <a16:creationId xmlns:a16="http://schemas.microsoft.com/office/drawing/2014/main" id="{7944FCBA-D129-6A1A-FCAB-70C1B8F6E7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76140" y="2103423"/>
            <a:ext cx="532524" cy="532524"/>
          </a:xfrm>
          <a:prstGeom prst="rect">
            <a:avLst/>
          </a:prstGeom>
        </p:spPr>
      </p:pic>
      <p:sp>
        <p:nvSpPr>
          <p:cNvPr id="98" name="TextBox 676">
            <a:extLst>
              <a:ext uri="{FF2B5EF4-FFF2-40B4-BE49-F238E27FC236}">
                <a16:creationId xmlns:a16="http://schemas.microsoft.com/office/drawing/2014/main" id="{EDB64D82-8AB2-87F7-E745-35F814A32736}"/>
              </a:ext>
            </a:extLst>
          </p:cNvPr>
          <p:cNvSpPr txBox="1"/>
          <p:nvPr/>
        </p:nvSpPr>
        <p:spPr>
          <a:xfrm>
            <a:off x="3804843" y="2196840"/>
            <a:ext cx="481667" cy="34616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4570" tIns="54570" rIns="54570" bIns="54570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indent="228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indent="4572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indent="6858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indent="9144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indent="11430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indent="1371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indent="16002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indent="18288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" b="0" err="1"/>
              <a:t>save_mbox</a:t>
            </a:r>
            <a:endParaRPr lang="en-US"/>
          </a:p>
          <a:p>
            <a:pPr algn="ctr"/>
            <a:r>
              <a:rPr lang="en-US" sz="600" b="0" dirty="0"/>
              <a:t>_mail</a:t>
            </a:r>
          </a:p>
        </p:txBody>
      </p:sp>
      <p:pic>
        <p:nvPicPr>
          <p:cNvPr id="99" name="Graphic 677" descr="Folder outline">
            <a:extLst>
              <a:ext uri="{FF2B5EF4-FFF2-40B4-BE49-F238E27FC236}">
                <a16:creationId xmlns:a16="http://schemas.microsoft.com/office/drawing/2014/main" id="{266AD902-B58D-8BB5-2C5A-195944373B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05925" y="2106002"/>
            <a:ext cx="532524" cy="532524"/>
          </a:xfrm>
          <a:prstGeom prst="rect">
            <a:avLst/>
          </a:prstGeom>
        </p:spPr>
      </p:pic>
      <p:sp>
        <p:nvSpPr>
          <p:cNvPr id="100" name="TextBox 678">
            <a:extLst>
              <a:ext uri="{FF2B5EF4-FFF2-40B4-BE49-F238E27FC236}">
                <a16:creationId xmlns:a16="http://schemas.microsoft.com/office/drawing/2014/main" id="{03B8007F-510A-4B95-9155-B357E35E5305}"/>
              </a:ext>
            </a:extLst>
          </p:cNvPr>
          <p:cNvSpPr txBox="1"/>
          <p:nvPr/>
        </p:nvSpPr>
        <p:spPr>
          <a:xfrm>
            <a:off x="4231131" y="2217801"/>
            <a:ext cx="486084" cy="34616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4570" tIns="54570" rIns="54570" bIns="54570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indent="228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indent="4572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indent="6858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indent="9144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indent="11430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indent="1371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indent="16002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indent="18288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algn="ctr"/>
            <a:r>
              <a:rPr lang="en-US" sz="600" b="0" err="1"/>
              <a:t>save_mbox</a:t>
            </a:r>
            <a:endParaRPr lang="en-US" sz="600" b="0" dirty="0" err="1"/>
          </a:p>
          <a:p>
            <a:pPr algn="ctr"/>
            <a:r>
              <a:rPr lang="en-US" sz="600" b="0" dirty="0"/>
              <a:t>_mail_2</a:t>
            </a:r>
            <a:endParaRPr lang="en-US" sz="600" b="0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</a:endParaRP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DF7233AA-04E2-F5EB-96F4-1488D2D4FDEF}"/>
              </a:ext>
            </a:extLst>
          </p:cNvPr>
          <p:cNvCxnSpPr>
            <a:cxnSpLocks/>
          </p:cNvCxnSpPr>
          <p:nvPr/>
        </p:nvCxnSpPr>
        <p:spPr>
          <a:xfrm>
            <a:off x="1491631" y="1871008"/>
            <a:ext cx="0" cy="222644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B21F7618-90A8-34DE-576D-4416D9BF1623}"/>
              </a:ext>
            </a:extLst>
          </p:cNvPr>
          <p:cNvCxnSpPr>
            <a:cxnSpLocks/>
          </p:cNvCxnSpPr>
          <p:nvPr/>
        </p:nvCxnSpPr>
        <p:spPr>
          <a:xfrm>
            <a:off x="2390968" y="1902019"/>
            <a:ext cx="0" cy="178343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0BC15D5C-DEE4-46DF-5ADE-060BB27BF63E}"/>
              </a:ext>
            </a:extLst>
          </p:cNvPr>
          <p:cNvCxnSpPr>
            <a:cxnSpLocks/>
          </p:cNvCxnSpPr>
          <p:nvPr/>
        </p:nvCxnSpPr>
        <p:spPr>
          <a:xfrm>
            <a:off x="534701" y="1875438"/>
            <a:ext cx="0" cy="218214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BBBF9367-6960-8763-6457-50FE25A9B65F}"/>
              </a:ext>
            </a:extLst>
          </p:cNvPr>
          <p:cNvSpPr txBox="1"/>
          <p:nvPr/>
        </p:nvSpPr>
        <p:spPr>
          <a:xfrm>
            <a:off x="39873" y="1253754"/>
            <a:ext cx="2813194" cy="1842977"/>
          </a:xfrm>
          <a:prstGeom prst="rect">
            <a:avLst/>
          </a:prstGeom>
          <a:solidFill>
            <a:srgbClr val="008BFC">
              <a:alpha val="7000"/>
            </a:srgb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11341F8C-628C-2091-CDAD-CC5B43F7C52F}"/>
              </a:ext>
            </a:extLst>
          </p:cNvPr>
          <p:cNvSpPr txBox="1"/>
          <p:nvPr/>
        </p:nvSpPr>
        <p:spPr>
          <a:xfrm>
            <a:off x="4646" y="1054719"/>
            <a:ext cx="866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900" dirty="0">
                <a:solidFill>
                  <a:schemeClr val="tx2">
                    <a:lumMod val="25000"/>
                    <a:lumOff val="75000"/>
                  </a:schemeClr>
                </a:solidFill>
              </a:rPr>
              <a:t>Issue tracker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2DDF6CAE-22D7-9657-E491-F985C0C1EEC4}"/>
              </a:ext>
            </a:extLst>
          </p:cNvPr>
          <p:cNvSpPr txBox="1"/>
          <p:nvPr/>
        </p:nvSpPr>
        <p:spPr>
          <a:xfrm>
            <a:off x="2862145" y="1031487"/>
            <a:ext cx="866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9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Mailing list</a:t>
            </a:r>
          </a:p>
        </p:txBody>
      </p:sp>
    </p:spTree>
    <p:extLst>
      <p:ext uri="{BB962C8B-B14F-4D97-AF65-F5344CB8AC3E}">
        <p14:creationId xmlns:p14="http://schemas.microsoft.com/office/powerpoint/2010/main" val="2811531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837</cp:revision>
  <dcterms:created xsi:type="dcterms:W3CDTF">2024-10-15T01:59:59Z</dcterms:created>
  <dcterms:modified xsi:type="dcterms:W3CDTF">2024-12-08T06:49:56Z</dcterms:modified>
</cp:coreProperties>
</file>