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3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2BE04-4957-4AC0-9A4C-A927D1BB49F3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F382-B54A-46C0-B9F3-9F6A80EFF60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:\OS\lab1\Screenshot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524549"/>
            <a:ext cx="5943600" cy="580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:\OS\lab1\Screenshot-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19269"/>
            <a:ext cx="5943600" cy="6419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:\OS\lab1\Screenshot-2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096658"/>
            <a:ext cx="5943600" cy="4664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Z:\OS\lab1\Screenshot-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60980"/>
            <a:ext cx="5943600" cy="5536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sybca45</dc:creator>
  <cp:lastModifiedBy>sybca45</cp:lastModifiedBy>
  <cp:revision>1</cp:revision>
  <dcterms:created xsi:type="dcterms:W3CDTF">2025-09-24T04:23:48Z</dcterms:created>
  <dcterms:modified xsi:type="dcterms:W3CDTF">2025-09-24T04:25:24Z</dcterms:modified>
</cp:coreProperties>
</file>