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53"/>
  </p:normalViewPr>
  <p:slideViewPr>
    <p:cSldViewPr snapToGrid="0">
      <p:cViewPr varScale="1">
        <p:scale>
          <a:sx n="118" d="100"/>
          <a:sy n="118" d="100"/>
        </p:scale>
        <p:origin x="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000CB-218D-EA7A-FA47-D02BFD632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2F933-40FA-C3CC-9BE7-9BFF8308D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6E6F-78B3-F230-CC7E-A5043634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6CB4-B98E-B546-8FA3-15F3F42F4A5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5A9B-3064-B358-C521-B15126EF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D67C2-58E6-2045-6A8C-985192ED7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A0B3-B15E-9345-A5BC-3C266A85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5691-26BD-D087-0913-4A9BE4365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1133C-5B03-12F6-6248-DC4565437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B38A-F7FA-586C-FF40-753C1FF3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6CB4-B98E-B546-8FA3-15F3F42F4A5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E6CA5-7F86-E1DB-43F0-C666A8C3A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C9B28-8757-96FD-4AE7-C6204B72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A0B3-B15E-9345-A5BC-3C266A85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9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68CBA-8825-FCAF-2DC3-1E542C569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57F07-8F5A-4FE6-1965-A89DB79F6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B9C0-BCA9-1511-5FED-FCC9F3DB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6CB4-B98E-B546-8FA3-15F3F42F4A5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D3F5-90CF-873C-BBE0-616B4EF73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9BED4-D10D-2FB9-B0DE-1BDC565A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A0B3-B15E-9345-A5BC-3C266A85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7D9C-67B1-71D4-DC99-6F3CCE0B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E8BE-7DCD-42DF-B85F-388F7630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201D2-E145-2BBA-A398-430B9F07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6CB4-B98E-B546-8FA3-15F3F42F4A5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B8C7-01E8-8415-6845-D900D9A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28A72-1FEF-2EC0-C520-C8B07DFF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A0B3-B15E-9345-A5BC-3C266A85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2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6490-53A8-A995-D027-2A4B63E5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AF03A-DB77-6483-9047-0D10A7B6F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33007-6141-FE1D-13D4-CF3526F5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6CB4-B98E-B546-8FA3-15F3F42F4A5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6C7B0-C458-00C4-382D-53486A1E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7D224-4BFB-EC92-CF5D-0D35DE61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A0B3-B15E-9345-A5BC-3C266A85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8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32FFA-7EA2-23F7-1AB5-83756243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C410D-EF04-A933-2654-337A700DA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35E40-FB35-0C68-2803-7552F711D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F75F6-A91C-37CF-7B90-1AE4CE66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6CB4-B98E-B546-8FA3-15F3F42F4A5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5E5BF-0CCF-3171-42B6-0704E86E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EC8F3-A312-8819-2A05-818AECBE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A0B3-B15E-9345-A5BC-3C266A85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3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4433-5EB5-C5CD-1087-3C2B428BD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C179F-3A84-0667-98E1-0B0D9D04D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20D60-E5FE-C6DE-B386-0CE8FB3EB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6AE29-C1FF-BFE7-B5E9-27928F070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82868-3062-101F-C72D-C99354F90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430C8-34BE-72F8-784C-893FE180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6CB4-B98E-B546-8FA3-15F3F42F4A5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5853E6-1B1C-822F-1039-37D553D2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C7161-815E-FCAB-4121-91AD61C2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A0B3-B15E-9345-A5BC-3C266A85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3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89C3-4657-E12B-AB0E-D5ECA688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BB8C4-0295-7A80-CBB7-EDF7D763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6CB4-B98E-B546-8FA3-15F3F42F4A5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2BA46-FB43-D09D-9419-E76AC429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381C01-94A6-C239-BEA6-96B8DC30F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A0B3-B15E-9345-A5BC-3C266A85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6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D15432-F6F5-644D-801C-E283D7F5D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6CB4-B98E-B546-8FA3-15F3F42F4A5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16B0B-28AB-9F60-92C1-77483048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EFD3F-2C6C-E560-0196-5BDC980D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A0B3-B15E-9345-A5BC-3C266A85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4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941A-3107-D176-C19B-5FC53116B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13194-9EBE-52FC-4F32-D1B4BF86E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B1523-BB64-FC1C-1197-6E708CEBE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E8EEC-A39F-00C2-BFE8-6626E530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6CB4-B98E-B546-8FA3-15F3F42F4A5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DA46B-EB35-25A2-474B-812DD831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AFBD7-8F22-6815-9F10-2F683A57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A0B3-B15E-9345-A5BC-3C266A85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A72D7-6C7B-0DC8-ABF1-92453B90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FBBC7-04D9-7997-E000-A1A391263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9F209-9329-9003-671A-2CB2AB1CA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7E418-965E-3BB0-2D6A-2CF8E876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6CB4-B98E-B546-8FA3-15F3F42F4A5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F29B5-FBA0-67DC-07D7-D2F5F164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E1D90-C416-80CA-6F8C-21AEB2AD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8A0B3-B15E-9345-A5BC-3C266A85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9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E574F-92CC-D32E-936D-78BDF3FB2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4194-EE16-A32F-CC67-53A8F27EE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94D6C-765E-D372-4B7E-D514DCA03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F6CB4-B98E-B546-8FA3-15F3F42F4A5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7C28-01D1-8A1D-A01F-21DBE4428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0540-8424-A852-B2CF-83F03B0D6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8A0B3-B15E-9345-A5BC-3C266A854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7302-DF79-E071-BB78-EDAD12B96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🍽️ Meal Planner POC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BFE76-3D81-DD07-40D7-E7223165C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Powered by Agentic AI</a:t>
            </a:r>
          </a:p>
          <a:p>
            <a:r>
              <a:rPr lang="en-US" dirty="0"/>
              <a:t>Saima Javaid</a:t>
            </a:r>
          </a:p>
        </p:txBody>
      </p:sp>
    </p:spTree>
    <p:extLst>
      <p:ext uri="{BB962C8B-B14F-4D97-AF65-F5344CB8AC3E}">
        <p14:creationId xmlns:p14="http://schemas.microsoft.com/office/powerpoint/2010/main" val="191580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1E89-DD04-A7CB-D882-C1CFED5E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Meal Planner POC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D959-82C3-C5E3-C8C1-2359D250E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The Problem: Meal planning is time-consuming and disconnected </a:t>
            </a:r>
          </a:p>
          <a:p>
            <a:pPr lvl="1"/>
            <a:r>
              <a:rPr lang="en-GB" dirty="0"/>
              <a:t>People spend </a:t>
            </a:r>
            <a:r>
              <a:rPr lang="en-GB" b="1" dirty="0"/>
              <a:t>2+ hours/week</a:t>
            </a:r>
            <a:r>
              <a:rPr lang="en-GB" dirty="0"/>
              <a:t> planning meals</a:t>
            </a:r>
          </a:p>
          <a:p>
            <a:pPr lvl="1"/>
            <a:r>
              <a:rPr lang="en-GB" b="1" dirty="0"/>
              <a:t>40% food waste</a:t>
            </a:r>
            <a:r>
              <a:rPr lang="en-GB" dirty="0"/>
              <a:t> from unused ingredients</a:t>
            </a:r>
          </a:p>
          <a:p>
            <a:pPr lvl="1"/>
            <a:r>
              <a:rPr lang="en-GB" dirty="0"/>
              <a:t>Separate tools for planning, shopping, prep</a:t>
            </a:r>
          </a:p>
          <a:p>
            <a:pPr marL="0" indent="0">
              <a:buNone/>
            </a:pPr>
            <a:r>
              <a:rPr lang="en-GB" b="1" dirty="0"/>
              <a:t>Our Solution: End-to-End Integrated Workflow</a:t>
            </a:r>
          </a:p>
          <a:p>
            <a:pPr marL="0" indent="0">
              <a:buNone/>
            </a:pPr>
            <a:r>
              <a:rPr lang="en-GB" dirty="0"/>
              <a:t>✅ Plan meals → ✅ Manage inventory → ✅ Generate shopping lists → ✅ Schedule delivery</a:t>
            </a:r>
          </a:p>
          <a:p>
            <a:pPr lvl="1"/>
            <a:r>
              <a:rPr lang="en-GB" b="1" dirty="0"/>
              <a:t>One platform, complete solution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99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1043-626C-7C25-559B-861251DB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✅ POC Achievements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AED6-FED5-CDF1-373B-88DCA2BD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Core Features Working</a:t>
            </a:r>
          </a:p>
          <a:p>
            <a:pPr lvl="1"/>
            <a:r>
              <a:rPr lang="en-GB" b="1" dirty="0"/>
              <a:t>Weekly Meal Planner</a:t>
            </a:r>
            <a:r>
              <a:rPr lang="en-GB" dirty="0"/>
              <a:t> - 7-day calendar with nutrition tracking</a:t>
            </a:r>
          </a:p>
          <a:p>
            <a:pPr lvl="1"/>
            <a:r>
              <a:rPr lang="en-GB" b="1" dirty="0"/>
              <a:t>Smart Recipe Database</a:t>
            </a:r>
            <a:r>
              <a:rPr lang="en-GB" dirty="0"/>
              <a:t> - 12 recipes with dietary filtering</a:t>
            </a:r>
          </a:p>
          <a:p>
            <a:pPr lvl="1"/>
            <a:r>
              <a:rPr lang="en-GB" b="1" dirty="0"/>
              <a:t>Inventory Management</a:t>
            </a:r>
            <a:r>
              <a:rPr lang="en-GB" dirty="0"/>
              <a:t> - Track what you have vs need</a:t>
            </a:r>
          </a:p>
          <a:p>
            <a:pPr lvl="1"/>
            <a:r>
              <a:rPr lang="en-GB" b="1" dirty="0"/>
              <a:t>AI Quick Planning</a:t>
            </a:r>
            <a:r>
              <a:rPr lang="en-GB" dirty="0"/>
              <a:t> - Generate full week in seconds</a:t>
            </a:r>
          </a:p>
          <a:p>
            <a:pPr lvl="1"/>
            <a:r>
              <a:rPr lang="en-GB" b="1" dirty="0"/>
              <a:t>Smart Shopping Lists</a:t>
            </a:r>
            <a:r>
              <a:rPr lang="en-GB" dirty="0"/>
              <a:t> - Categorized (Have/Need/Coming)</a:t>
            </a:r>
          </a:p>
          <a:p>
            <a:pPr marL="0" indent="0">
              <a:buNone/>
            </a:pPr>
            <a:r>
              <a:rPr lang="en-GB" b="1" dirty="0"/>
              <a:t>Technical Excellence</a:t>
            </a:r>
          </a:p>
          <a:p>
            <a:pPr lvl="1"/>
            <a:r>
              <a:rPr lang="en-GB" b="1" dirty="0"/>
              <a:t>React 18</a:t>
            </a:r>
            <a:r>
              <a:rPr lang="en-GB" dirty="0"/>
              <a:t> - Modern, scalable architecture</a:t>
            </a:r>
          </a:p>
          <a:p>
            <a:pPr lvl="1"/>
            <a:r>
              <a:rPr lang="en-GB" b="1" dirty="0"/>
              <a:t>18 Test Cases</a:t>
            </a:r>
            <a:r>
              <a:rPr lang="en-GB" dirty="0"/>
              <a:t> - 70% code coverage with </a:t>
            </a:r>
            <a:r>
              <a:rPr lang="en-GB" b="1" dirty="0"/>
              <a:t>Amazon Q AI</a:t>
            </a:r>
            <a:endParaRPr lang="en-GB" dirty="0"/>
          </a:p>
          <a:p>
            <a:pPr lvl="1"/>
            <a:r>
              <a:rPr lang="en-GB" b="1" dirty="0"/>
              <a:t>Mobile-First Design</a:t>
            </a:r>
            <a:r>
              <a:rPr lang="en-GB" dirty="0"/>
              <a:t> - Works on all devices</a:t>
            </a:r>
          </a:p>
          <a:p>
            <a:pPr lvl="1"/>
            <a:r>
              <a:rPr lang="en-GB" b="1" dirty="0"/>
              <a:t>Production Ready</a:t>
            </a:r>
            <a:r>
              <a:rPr lang="en-GB" dirty="0"/>
              <a:t> - Clean code, documented</a:t>
            </a:r>
          </a:p>
          <a:p>
            <a:pPr marL="0" indent="0">
              <a:buNone/>
            </a:pPr>
            <a:r>
              <a:rPr lang="en-GB" b="1" dirty="0"/>
              <a:t>AI-Powered Development</a:t>
            </a:r>
          </a:p>
          <a:p>
            <a:pPr lvl="1"/>
            <a:r>
              <a:rPr lang="en-GB" b="1" dirty="0"/>
              <a:t>Amazon Q</a:t>
            </a:r>
            <a:r>
              <a:rPr lang="en-GB" dirty="0"/>
              <a:t> - Generated comprehensive unit &amp; integration tests</a:t>
            </a:r>
          </a:p>
          <a:p>
            <a:pPr lvl="1"/>
            <a:r>
              <a:rPr lang="en-GB" b="1" dirty="0"/>
              <a:t>Kiro Platform</a:t>
            </a:r>
            <a:r>
              <a:rPr lang="en-GB" dirty="0"/>
              <a:t> - Rapid React app development &amp;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6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2BF3-721A-C2D4-CE93-C76A38EB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4D70-E3AA-168C-E006-2D6A9E35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Key Innovations</a:t>
            </a:r>
          </a:p>
          <a:p>
            <a:pPr lvl="1"/>
            <a:r>
              <a:rPr lang="en-GB" b="1" dirty="0"/>
              <a:t>3-click meal planning</a:t>
            </a:r>
            <a:r>
              <a:rPr lang="en-GB" dirty="0"/>
              <a:t> from start to finish</a:t>
            </a:r>
          </a:p>
          <a:p>
            <a:pPr lvl="1"/>
            <a:r>
              <a:rPr lang="en-GB" b="1" dirty="0"/>
              <a:t>Visual grocery categorization</a:t>
            </a:r>
            <a:r>
              <a:rPr lang="en-GB" dirty="0"/>
              <a:t> reduces shopping time</a:t>
            </a:r>
          </a:p>
          <a:p>
            <a:pPr lvl="1"/>
            <a:r>
              <a:rPr lang="en-GB" b="1" dirty="0"/>
              <a:t>Real-time nutrition summaries</a:t>
            </a:r>
            <a:r>
              <a:rPr lang="en-GB" dirty="0"/>
              <a:t> for health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9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3F15-3B9E-94E7-E332-BE7A6526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🚀 Business Impact &amp; Roadmap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9890-ABD8-DDF0-454F-C41D3D18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Immediate Value</a:t>
            </a:r>
          </a:p>
          <a:p>
            <a:pPr lvl="1"/>
            <a:r>
              <a:rPr lang="en-GB" b="1" dirty="0"/>
              <a:t>Save users 2+ hours/week</a:t>
            </a:r>
            <a:r>
              <a:rPr lang="en-GB" dirty="0"/>
              <a:t> on meal planning</a:t>
            </a:r>
          </a:p>
          <a:p>
            <a:pPr lvl="1"/>
            <a:r>
              <a:rPr lang="en-GB" b="1" dirty="0"/>
              <a:t>Reduce food waste 40%</a:t>
            </a:r>
            <a:r>
              <a:rPr lang="en-GB" dirty="0"/>
              <a:t> with smart inventory</a:t>
            </a:r>
          </a:p>
          <a:p>
            <a:pPr lvl="1"/>
            <a:r>
              <a:rPr lang="en-GB" b="1" dirty="0"/>
              <a:t>Streamline grocery shopping</a:t>
            </a:r>
            <a:r>
              <a:rPr lang="en-GB" dirty="0"/>
              <a:t> with integrated delivery</a:t>
            </a:r>
          </a:p>
          <a:p>
            <a:pPr lvl="1"/>
            <a:r>
              <a:rPr lang="en-GB" b="1" dirty="0"/>
              <a:t>Improve nutrition</a:t>
            </a:r>
            <a:r>
              <a:rPr lang="en-GB" dirty="0"/>
              <a:t> with automated tracking</a:t>
            </a:r>
          </a:p>
          <a:p>
            <a:pPr marL="0" indent="0">
              <a:buNone/>
            </a:pPr>
            <a:r>
              <a:rPr lang="en-GB" b="1" dirty="0"/>
              <a:t>Development Efficiency Gains</a:t>
            </a:r>
          </a:p>
          <a:p>
            <a:pPr lvl="1"/>
            <a:r>
              <a:rPr lang="en-GB" b="1" dirty="0"/>
              <a:t>Amazon Q</a:t>
            </a:r>
            <a:r>
              <a:rPr lang="en-GB" dirty="0"/>
              <a:t> - Automated 18 test cases, saved 8+ hours</a:t>
            </a:r>
          </a:p>
          <a:p>
            <a:pPr lvl="1"/>
            <a:r>
              <a:rPr lang="en-GB" b="1" dirty="0"/>
              <a:t>Kiro</a:t>
            </a:r>
            <a:r>
              <a:rPr lang="en-GB" dirty="0"/>
              <a:t> - Accelerated React development by 60%</a:t>
            </a:r>
          </a:p>
          <a:p>
            <a:pPr lvl="1"/>
            <a:r>
              <a:rPr lang="en-GB" b="1" dirty="0"/>
              <a:t>AI-First Approach</a:t>
            </a:r>
            <a:r>
              <a:rPr lang="en-GB" dirty="0"/>
              <a:t> - Higher code quality, faster delivery</a:t>
            </a:r>
          </a:p>
          <a:p>
            <a:pPr marL="0" indent="0">
              <a:buNone/>
            </a:pPr>
            <a:r>
              <a:rPr lang="en-GB" b="1" dirty="0"/>
              <a:t>Next Phase (3 months)</a:t>
            </a:r>
          </a:p>
          <a:p>
            <a:pPr lvl="1"/>
            <a:r>
              <a:rPr lang="en-GB" b="1" dirty="0"/>
              <a:t>Backend Integration</a:t>
            </a:r>
            <a:r>
              <a:rPr lang="en-GB" dirty="0"/>
              <a:t> - User accounts, data persistence</a:t>
            </a:r>
          </a:p>
          <a:p>
            <a:pPr lvl="1"/>
            <a:r>
              <a:rPr lang="en-GB" b="1" dirty="0"/>
              <a:t>Grocery API Integration</a:t>
            </a:r>
            <a:r>
              <a:rPr lang="en-GB" dirty="0"/>
              <a:t> - Real delivery services</a:t>
            </a:r>
          </a:p>
          <a:p>
            <a:pPr lvl="1"/>
            <a:r>
              <a:rPr lang="en-GB" b="1" dirty="0"/>
              <a:t>Continue AI Development</a:t>
            </a:r>
            <a:r>
              <a:rPr lang="en-GB" dirty="0"/>
              <a:t> - Amazon Q for advanced testing</a:t>
            </a:r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0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302</Words>
  <Application>Microsoft Macintosh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🍽️ Meal Planner POC</vt:lpstr>
      <vt:lpstr>Meal Planner POC</vt:lpstr>
      <vt:lpstr>✅ POC Achievements</vt:lpstr>
      <vt:lpstr>Demo</vt:lpstr>
      <vt:lpstr>🚀 Business Impact &amp;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Javaid, Saima</dc:creator>
  <cp:lastModifiedBy>Javaid, Saima</cp:lastModifiedBy>
  <cp:revision>1</cp:revision>
  <dcterms:created xsi:type="dcterms:W3CDTF">2025-08-21T10:51:15Z</dcterms:created>
  <dcterms:modified xsi:type="dcterms:W3CDTF">2025-08-21T12:59:23Z</dcterms:modified>
</cp:coreProperties>
</file>