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74" r:id="rId3"/>
    <p:sldId id="262" r:id="rId4"/>
    <p:sldId id="263" r:id="rId5"/>
    <p:sldId id="264" r:id="rId6"/>
    <p:sldId id="265" r:id="rId7"/>
    <p:sldId id="266" r:id="rId8"/>
    <p:sldId id="268" r:id="rId9"/>
    <p:sldId id="269" r:id="rId10"/>
    <p:sldId id="271" r:id="rId11"/>
    <p:sldId id="272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103" autoAdjust="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9EDA8-B5F0-44AA-A654-240C495FA6E7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0C960-A153-4C85-9889-CA84290E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96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C960-A153-4C85-9889-CA84290E61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4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00C960-A153-4C85-9889-CA84290E61C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88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E9462EF3-3C4F-43EE-ACEE-D4B806740EA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3B39-165A-4B68-AA5C-581F5336313C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C8C57-33F9-4259-AC4F-0E3F5BEC9B94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8772B-8FA2-401F-A0A1-A59855EDBC3E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D5BDE-5A90-4611-82E9-0FC5746D30C5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DDA17D-0BEA-4E76-A7FC-F7C188BC48D1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9AC7D-18CA-4236-82B9-D75EB1D66EAE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8300E-C023-45CD-A0BE-EDB7A8C6EA8B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20EAD-E369-4933-8469-ED7764B56A1B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C0EF2-9919-473B-8215-8616BAF10692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472EB-AC54-4713-BFC2-BEB621108C6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55A0C-791E-4545-B787-F98AD45CD761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36B77-F4F4-4427-AC4F-9A623798AD82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E790C-34EB-4565-8437-CACF4CDB7822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4C11-22B8-4A4E-8126-B3AF6B948A8E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06B6-C816-4861-964D-15A98395707D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1A8AB-EA7C-4B1B-9D73-E2551851FABE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rgbClr val="FBDEDD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0786BE5-D2A3-4BF0-8B30-D7403E61B3DC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3816" y="941833"/>
            <a:ext cx="10232135" cy="2258568"/>
          </a:xfrm>
        </p:spPr>
        <p:txBody>
          <a:bodyPr/>
          <a:lstStyle/>
          <a:p>
            <a:r>
              <a:rPr lang="en-US" b="1" i="1" dirty="0" smtClean="0"/>
              <a:t>		E-Learning Management 										System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611880"/>
            <a:ext cx="10068102" cy="2340864"/>
          </a:xfrm>
        </p:spPr>
        <p:txBody>
          <a:bodyPr>
            <a:normAutofit/>
          </a:bodyPr>
          <a:lstStyle/>
          <a:p>
            <a:r>
              <a:rPr lang="en-US" sz="2400" b="1" dirty="0"/>
              <a:t>Subtitle: </a:t>
            </a:r>
            <a:r>
              <a:rPr lang="en-US" sz="2400" dirty="0"/>
              <a:t>A Comprehensive </a:t>
            </a:r>
            <a:r>
              <a:rPr lang="en-US" sz="2400" dirty="0" smtClean="0"/>
              <a:t>Online  Learning Platform</a:t>
            </a:r>
          </a:p>
          <a:p>
            <a:endParaRPr lang="en-US" dirty="0" smtClean="0"/>
          </a:p>
          <a:p>
            <a:r>
              <a:rPr lang="en-US" sz="2400" b="1" dirty="0" smtClean="0"/>
              <a:t>Presented by: </a:t>
            </a:r>
            <a:r>
              <a:rPr lang="en-US" sz="2400" dirty="0" err="1" smtClean="0"/>
              <a:t>Saima</a:t>
            </a:r>
            <a:r>
              <a:rPr lang="en-US" sz="2400" dirty="0" smtClean="0"/>
              <a:t> Sultana</a:t>
            </a:r>
          </a:p>
          <a:p>
            <a:r>
              <a:rPr lang="en-US" sz="2400" b="1" dirty="0" smtClean="0"/>
              <a:t>Date: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6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Notifications &amp; Alerts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Real-Time Notifications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/>
              <a:t>New courses, deadlines, announcements</a:t>
            </a:r>
          </a:p>
          <a:p>
            <a:pPr lvl="1"/>
            <a:endParaRPr lang="en-US" sz="2400" dirty="0" smtClean="0"/>
          </a:p>
          <a:p>
            <a:r>
              <a:rPr lang="en-US" sz="2400" dirty="0" smtClean="0"/>
              <a:t>Email </a:t>
            </a:r>
            <a:r>
              <a:rPr lang="en-US" sz="2400" dirty="0"/>
              <a:t>Alerts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/>
              <a:t>Quiz results, class updates, reminders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91521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9451" y="2478371"/>
            <a:ext cx="8825659" cy="3416300"/>
          </a:xfrm>
        </p:spPr>
        <p:txBody>
          <a:bodyPr/>
          <a:lstStyle/>
          <a:p>
            <a:r>
              <a:rPr lang="en-US" sz="2400" b="1" dirty="0"/>
              <a:t>Frontend:</a:t>
            </a:r>
            <a:r>
              <a:rPr lang="en-US" sz="2400" dirty="0"/>
              <a:t> </a:t>
            </a:r>
            <a:r>
              <a:rPr lang="en-US" sz="2400" dirty="0" smtClean="0"/>
              <a:t>Angular</a:t>
            </a:r>
          </a:p>
          <a:p>
            <a:r>
              <a:rPr lang="en-US" sz="2400" b="1" dirty="0"/>
              <a:t>Backend:</a:t>
            </a:r>
            <a:r>
              <a:rPr lang="en-US" sz="2400" dirty="0"/>
              <a:t> Node.js </a:t>
            </a:r>
            <a:endParaRPr lang="en-US" sz="2400" dirty="0" smtClean="0"/>
          </a:p>
          <a:p>
            <a:r>
              <a:rPr lang="en-US" sz="2400" b="1" dirty="0"/>
              <a:t>Database</a:t>
            </a:r>
            <a:r>
              <a:rPr lang="en-US" sz="2400" b="1" dirty="0" smtClean="0"/>
              <a:t>:</a:t>
            </a:r>
            <a:r>
              <a:rPr lang="en-US" sz="2400" dirty="0" smtClean="0"/>
              <a:t> PostgreSQL</a:t>
            </a:r>
          </a:p>
          <a:p>
            <a:r>
              <a:rPr lang="en-US" sz="2400" b="1" dirty="0"/>
              <a:t>Authentication:</a:t>
            </a:r>
            <a:r>
              <a:rPr lang="en-US" sz="2400" dirty="0"/>
              <a:t> JWT / OAuth2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6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All-in-one LMS for Admins, Teachers, and </a:t>
            </a:r>
            <a:r>
              <a:rPr lang="en-US" sz="2400" dirty="0" smtClean="0"/>
              <a:t>Students</a:t>
            </a:r>
          </a:p>
          <a:p>
            <a:r>
              <a:rPr lang="en-US" sz="2400" dirty="0"/>
              <a:t>Real-time interaction with academic </a:t>
            </a:r>
            <a:r>
              <a:rPr lang="en-US" sz="2400" dirty="0" smtClean="0"/>
              <a:t>content</a:t>
            </a:r>
          </a:p>
          <a:p>
            <a:r>
              <a:rPr lang="en-US" sz="2400" dirty="0"/>
              <a:t>Smooth, role-based access control and course </a:t>
            </a:r>
            <a:r>
              <a:rPr lang="en-US" sz="2400" dirty="0" smtClean="0"/>
              <a:t>management</a:t>
            </a:r>
          </a:p>
          <a:p>
            <a:r>
              <a:rPr lang="en-US" sz="2400" dirty="0"/>
              <a:t>Modern, scalable, and secure design</a:t>
            </a:r>
          </a:p>
        </p:txBody>
      </p:sp>
    </p:spTree>
    <p:extLst>
      <p:ext uri="{BB962C8B-B14F-4D97-AF65-F5344CB8AC3E}">
        <p14:creationId xmlns:p14="http://schemas.microsoft.com/office/powerpoint/2010/main" val="250374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8476" y="-165074"/>
            <a:ext cx="13725625" cy="742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4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Project 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sz="2800" b="1" dirty="0"/>
              <a:t>Objective:</a:t>
            </a:r>
            <a:r>
              <a:rPr lang="en-US" dirty="0"/>
              <a:t/>
            </a:r>
            <a:br>
              <a:rPr lang="en-US" dirty="0"/>
            </a:br>
            <a:r>
              <a:rPr lang="en-US" sz="2400" dirty="0">
                <a:solidFill>
                  <a:schemeClr val="tx1"/>
                </a:solidFill>
              </a:rPr>
              <a:t>To develop a full-fledged E-Learning Management System that provides a seamless platform for students, teachers, and administrators to interact, manage, and track academic content and progress.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8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User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/>
              <a:t>User Authentication &amp; Roles</a:t>
            </a:r>
            <a:endParaRPr lang="en-US" sz="2400" dirty="0"/>
          </a:p>
          <a:p>
            <a:r>
              <a:rPr lang="en-US" sz="2400" b="1" dirty="0"/>
              <a:t>JWT-based Secure Login</a:t>
            </a:r>
            <a:endParaRPr lang="en-US" sz="2400" dirty="0"/>
          </a:p>
          <a:p>
            <a:r>
              <a:rPr lang="en-US" sz="2400" b="1" dirty="0"/>
              <a:t>User Roles:</a:t>
            </a:r>
            <a:endParaRPr lang="en-US" sz="2400" dirty="0"/>
          </a:p>
          <a:p>
            <a:pPr lvl="1"/>
            <a:r>
              <a:rPr lang="en-US" sz="2400" b="1" dirty="0"/>
              <a:t>Admin</a:t>
            </a:r>
            <a:r>
              <a:rPr lang="en-US" sz="2400" dirty="0"/>
              <a:t> – Full control (users, content, analytics)</a:t>
            </a:r>
          </a:p>
          <a:p>
            <a:pPr lvl="1"/>
            <a:r>
              <a:rPr lang="en-US" sz="2400" b="1" dirty="0"/>
              <a:t>Teacher</a:t>
            </a:r>
            <a:r>
              <a:rPr lang="en-US" sz="2400" dirty="0"/>
              <a:t> – Course creation and content management</a:t>
            </a:r>
          </a:p>
          <a:p>
            <a:pPr lvl="1"/>
            <a:r>
              <a:rPr lang="en-US" sz="2400" b="1" dirty="0"/>
              <a:t>Student</a:t>
            </a:r>
            <a:r>
              <a:rPr lang="en-US" sz="2400" dirty="0"/>
              <a:t> – Course browsing, enrollment, </a:t>
            </a:r>
            <a:r>
              <a:rPr lang="en-US" sz="2400" dirty="0" smtClean="0"/>
              <a:t>learning, feedback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0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Course Listing:</a:t>
            </a:r>
            <a:r>
              <a:rPr lang="en-US" sz="2400" dirty="0"/>
              <a:t> Browse available courses by </a:t>
            </a:r>
            <a:r>
              <a:rPr lang="en-US" sz="2400" dirty="0" smtClean="0"/>
              <a:t>subject/topic</a:t>
            </a:r>
          </a:p>
          <a:p>
            <a:r>
              <a:rPr lang="en-US" sz="2400" b="1" dirty="0"/>
              <a:t>Course Details:</a:t>
            </a:r>
            <a:r>
              <a:rPr lang="en-US" sz="2400" dirty="0"/>
              <a:t> Instructor info, syllabus, </a:t>
            </a:r>
            <a:r>
              <a:rPr lang="en-US" sz="2400" dirty="0" smtClean="0"/>
              <a:t>schedule</a:t>
            </a:r>
          </a:p>
          <a:p>
            <a:r>
              <a:rPr lang="en-US" sz="2400" b="1" dirty="0"/>
              <a:t>Course Enrollment:</a:t>
            </a:r>
            <a:r>
              <a:rPr lang="en-US" sz="2400" dirty="0"/>
              <a:t> Enroll, track </a:t>
            </a:r>
            <a:r>
              <a:rPr lang="en-US" sz="2400" dirty="0" smtClean="0"/>
              <a:t>progress</a:t>
            </a:r>
          </a:p>
          <a:p>
            <a:r>
              <a:rPr lang="fr-FR" sz="2400" b="1" dirty="0"/>
              <a:t>Content </a:t>
            </a:r>
            <a:r>
              <a:rPr lang="fr-FR" sz="2400" b="1" dirty="0" err="1"/>
              <a:t>Upload</a:t>
            </a:r>
            <a:r>
              <a:rPr lang="fr-FR" sz="2400" b="1" dirty="0"/>
              <a:t>:</a:t>
            </a:r>
            <a:r>
              <a:rPr lang="fr-FR" sz="2400" dirty="0"/>
              <a:t> Lectures, </a:t>
            </a:r>
            <a:r>
              <a:rPr lang="fr-FR" sz="2400" dirty="0" err="1" smtClean="0"/>
              <a:t>assignments</a:t>
            </a:r>
            <a:r>
              <a:rPr lang="fr-FR" sz="2400" dirty="0" smtClean="0"/>
              <a:t>, </a:t>
            </a:r>
            <a:r>
              <a:rPr lang="fr-FR" sz="2400" dirty="0" err="1" smtClean="0"/>
              <a:t>quizzes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198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Management (Admin)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Add, edit, delete class </a:t>
            </a:r>
            <a:r>
              <a:rPr lang="en-US" sz="2400" dirty="0" smtClean="0"/>
              <a:t>records</a:t>
            </a:r>
          </a:p>
          <a:p>
            <a:r>
              <a:rPr lang="en-US" sz="2400" dirty="0"/>
              <a:t>View class </a:t>
            </a:r>
            <a:r>
              <a:rPr lang="en-US" sz="2400" dirty="0" smtClean="0"/>
              <a:t>details</a:t>
            </a:r>
          </a:p>
          <a:p>
            <a:r>
              <a:rPr lang="en-US" sz="2400" dirty="0"/>
              <a:t>Manage class schedules and associated instructors/students</a:t>
            </a:r>
          </a:p>
        </p:txBody>
      </p:sp>
    </p:spTree>
    <p:extLst>
      <p:ext uri="{BB962C8B-B14F-4D97-AF65-F5344CB8AC3E}">
        <p14:creationId xmlns:p14="http://schemas.microsoft.com/office/powerpoint/2010/main" val="4237832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Full control over:</a:t>
            </a:r>
          </a:p>
          <a:p>
            <a:pPr lvl="1"/>
            <a:r>
              <a:rPr lang="en-US" sz="2400" dirty="0"/>
              <a:t>Users (approve, delete, modify)</a:t>
            </a:r>
          </a:p>
          <a:p>
            <a:pPr lvl="1"/>
            <a:r>
              <a:rPr lang="en-US" sz="2400" dirty="0"/>
              <a:t>Courses &amp; Lessons (approve/reject)</a:t>
            </a:r>
          </a:p>
          <a:p>
            <a:pPr lvl="1"/>
            <a:r>
              <a:rPr lang="en-US" sz="2400" dirty="0"/>
              <a:t>Profile management</a:t>
            </a:r>
          </a:p>
          <a:p>
            <a:pPr lvl="1"/>
            <a:r>
              <a:rPr lang="en-US" sz="2400" dirty="0"/>
              <a:t>System feedback and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884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Edit/update </a:t>
            </a:r>
            <a:r>
              <a:rPr lang="en-US" sz="2400" dirty="0" smtClean="0"/>
              <a:t>profile</a:t>
            </a:r>
          </a:p>
          <a:p>
            <a:r>
              <a:rPr lang="en-US" sz="2400" dirty="0"/>
              <a:t>Enroll/view </a:t>
            </a:r>
            <a:r>
              <a:rPr lang="en-US" sz="2400" dirty="0" smtClean="0"/>
              <a:t>courses</a:t>
            </a:r>
          </a:p>
          <a:p>
            <a:r>
              <a:rPr lang="en-US" sz="2400" dirty="0"/>
              <a:t>Submit course </a:t>
            </a:r>
            <a:r>
              <a:rPr lang="en-US" sz="2400" dirty="0" smtClean="0"/>
              <a:t>feedback</a:t>
            </a:r>
          </a:p>
          <a:p>
            <a:r>
              <a:rPr lang="en-US" sz="2400" dirty="0"/>
              <a:t>View notifications</a:t>
            </a:r>
            <a:endParaRPr lang="en-US" sz="24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00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Teacher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Profile </a:t>
            </a:r>
            <a:r>
              <a:rPr lang="en-US" sz="2400" dirty="0" smtClean="0"/>
              <a:t>management</a:t>
            </a:r>
          </a:p>
          <a:p>
            <a:r>
              <a:rPr lang="en-US" sz="2400" dirty="0"/>
              <a:t>Add, edit courses and </a:t>
            </a:r>
            <a:r>
              <a:rPr lang="en-US" sz="2400" dirty="0" smtClean="0"/>
              <a:t>lessons</a:t>
            </a:r>
          </a:p>
          <a:p>
            <a:r>
              <a:rPr lang="en-US" sz="2400" dirty="0"/>
              <a:t>View feedback from </a:t>
            </a:r>
            <a:r>
              <a:rPr lang="en-US" sz="2400" dirty="0" smtClean="0"/>
              <a:t>students</a:t>
            </a:r>
          </a:p>
          <a:p>
            <a:r>
              <a:rPr lang="en-US" sz="2400" dirty="0"/>
              <a:t>Upload educational materials</a:t>
            </a:r>
          </a:p>
        </p:txBody>
      </p:sp>
    </p:spTree>
    <p:extLst>
      <p:ext uri="{BB962C8B-B14F-4D97-AF65-F5344CB8AC3E}">
        <p14:creationId xmlns:p14="http://schemas.microsoft.com/office/powerpoint/2010/main" val="210905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401</TotalTime>
  <Words>240</Words>
  <Application>Microsoft Office PowerPoint</Application>
  <PresentationFormat>Widescreen</PresentationFormat>
  <Paragraphs>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Ion Boardroom</vt:lpstr>
      <vt:lpstr>  E-Learning Management           System</vt:lpstr>
      <vt:lpstr>ER DIAGRAM</vt:lpstr>
      <vt:lpstr> Project Objective</vt:lpstr>
      <vt:lpstr>Key User Roles</vt:lpstr>
      <vt:lpstr>Course Management</vt:lpstr>
      <vt:lpstr>Class Management (Admin)</vt:lpstr>
      <vt:lpstr>Admin Dashboard</vt:lpstr>
      <vt:lpstr>Student Dashboard</vt:lpstr>
      <vt:lpstr>Teacher Dashboard</vt:lpstr>
      <vt:lpstr>Notifications &amp; Alerts</vt:lpstr>
      <vt:lpstr>Technology Stack 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E-Learning Management       System</dc:title>
  <dc:creator>DELL</dc:creator>
  <cp:lastModifiedBy>DELL</cp:lastModifiedBy>
  <cp:revision>14</cp:revision>
  <dcterms:created xsi:type="dcterms:W3CDTF">2025-04-14T12:02:03Z</dcterms:created>
  <dcterms:modified xsi:type="dcterms:W3CDTF">2025-04-16T17:24:53Z</dcterms:modified>
</cp:coreProperties>
</file>