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4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6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32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Home automation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Welcome to Our presentation</a:t>
            </a:r>
          </a:p>
        </p:txBody>
      </p:sp>
    </p:spTree>
    <p:extLst>
      <p:ext uri="{BB962C8B-B14F-4D97-AF65-F5344CB8AC3E}">
        <p14:creationId xmlns="" xmlns:p14="http://schemas.microsoft.com/office/powerpoint/2010/main" val="3858111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575" y="1726973"/>
            <a:ext cx="9754836" cy="4887038"/>
          </a:xfrm>
        </p:spPr>
      </p:pic>
    </p:spTree>
    <p:extLst>
      <p:ext uri="{BB962C8B-B14F-4D97-AF65-F5344CB8AC3E}">
        <p14:creationId xmlns="" xmlns:p14="http://schemas.microsoft.com/office/powerpoint/2010/main" val="2622440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LED</a:t>
            </a:r>
            <a:endParaRPr lang="en-US" dirty="0"/>
          </a:p>
        </p:txBody>
      </p:sp>
      <p:pic>
        <p:nvPicPr>
          <p:cNvPr id="3074" name="Picture 2" descr="https://scontent.fdac16-1.fna.fbcdn.net/v/t1.15752-9/47379539_389655851605672_94599089940856832_n.jpg?_nc_cat=105&amp;_nc_ht=scontent.fdac16-1.fna&amp;oh=25327d1f6224c69be5b06c4ec063afe4&amp;oe=5C9CCA4F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5415" b="25572"/>
          <a:stretch/>
        </p:blipFill>
        <p:spPr bwMode="auto">
          <a:xfrm>
            <a:off x="2500773" y="2220685"/>
            <a:ext cx="7187277" cy="31810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772867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Showing the status</a:t>
            </a:r>
            <a:endParaRPr lang="en-US" dirty="0"/>
          </a:p>
        </p:txBody>
      </p:sp>
      <p:pic>
        <p:nvPicPr>
          <p:cNvPr id="5122" name="Picture 2" descr="https://scontent.fdac16-1.fna.fbcdn.net/v/t1.15752-9/47421087_419631655471834_8424350339880189952_n.jpg?_nc_cat=109&amp;_nc_ht=scontent.fdac16-1.fna&amp;oh=f7940d150874e7a63afec74994f63f09&amp;oe=5C6CF348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9698" t="21317" b="13032"/>
          <a:stretch/>
        </p:blipFill>
        <p:spPr bwMode="auto">
          <a:xfrm>
            <a:off x="2351315" y="1984436"/>
            <a:ext cx="6456937" cy="39591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29609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 automation with </a:t>
            </a:r>
            <a:r>
              <a:rPr lang="en-US" dirty="0" err="1" smtClean="0"/>
              <a:t>Ldr</a:t>
            </a:r>
            <a:endParaRPr lang="en-US" dirty="0"/>
          </a:p>
        </p:txBody>
      </p:sp>
      <p:pic>
        <p:nvPicPr>
          <p:cNvPr id="6146" name="Picture 2" descr="https://scontent.fdac16-1.fna.fbcdn.net/v/t1.15752-9/47396893_570206450092135_2243316540311076864_n.jpg?_nc_cat=100&amp;_nc_ht=scontent.fdac16-1.fna&amp;oh=b1c61ca060c4a43b328f959adb1633e6&amp;oe=5CB2557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8038" t="22054" r="19169" b="29629"/>
          <a:stretch/>
        </p:blipFill>
        <p:spPr bwMode="auto">
          <a:xfrm>
            <a:off x="3076892" y="2097088"/>
            <a:ext cx="6035040" cy="34827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153383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Whole Project</a:t>
            </a:r>
            <a:endParaRPr lang="en-US" dirty="0"/>
          </a:p>
        </p:txBody>
      </p:sp>
      <p:pic>
        <p:nvPicPr>
          <p:cNvPr id="7170" name="Picture 2" descr="https://scontent.fdac16-1.fna.fbcdn.net/v/t1.15752-9/47467646_348724812345918_4627842809221611520_n.jpg?_nc_cat=110&amp;_nc_ht=scontent.fdac16-1.fna&amp;oh=64c260f8340848149574b28eeb5c482b&amp;oe=5C6D30AD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3678" b="10819"/>
          <a:stretch/>
        </p:blipFill>
        <p:spPr bwMode="auto">
          <a:xfrm>
            <a:off x="2782978" y="1801879"/>
            <a:ext cx="6622868" cy="45989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2802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3809411" cy="354171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SoftwareSerial.h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LiquidCrystal.h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SoftwareSerial</a:t>
            </a:r>
            <a:r>
              <a:rPr lang="en-US" dirty="0"/>
              <a:t> Bluetooth(8,9);</a:t>
            </a:r>
          </a:p>
          <a:p>
            <a:pPr marL="0" indent="0">
              <a:buNone/>
            </a:pPr>
            <a:r>
              <a:rPr lang="en-US" dirty="0" err="1"/>
              <a:t>LiquidCrystal</a:t>
            </a:r>
            <a:r>
              <a:rPr lang="en-US" dirty="0"/>
              <a:t> </a:t>
            </a:r>
            <a:r>
              <a:rPr lang="en-US" dirty="0" err="1"/>
              <a:t>lcd</a:t>
            </a:r>
            <a:r>
              <a:rPr lang="en-US" dirty="0"/>
              <a:t>(12,11,7,6,5,4);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Data, LDR;</a:t>
            </a:r>
          </a:p>
          <a:p>
            <a:pPr marL="0" indent="0">
              <a:buNone/>
            </a:pPr>
            <a:r>
              <a:rPr lang="en-US" dirty="0"/>
              <a:t>bool </a:t>
            </a:r>
            <a:r>
              <a:rPr lang="en-US" dirty="0" err="1"/>
              <a:t>ldr_on</a:t>
            </a:r>
            <a:r>
              <a:rPr lang="en-US" dirty="0"/>
              <a:t> = false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74372" y="2236424"/>
            <a:ext cx="3809411" cy="35417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void </a:t>
            </a:r>
            <a:r>
              <a:rPr lang="en-US" sz="1600" dirty="0"/>
              <a:t>setup() {</a:t>
            </a:r>
          </a:p>
          <a:p>
            <a:pPr marL="0" indent="0">
              <a:buNone/>
            </a:pPr>
            <a:r>
              <a:rPr lang="en-US" sz="1600" dirty="0"/>
              <a:t>  </a:t>
            </a:r>
            <a:r>
              <a:rPr lang="en-US" sz="1600" dirty="0" err="1"/>
              <a:t>Bluetooth.begin</a:t>
            </a:r>
            <a:r>
              <a:rPr lang="en-US" sz="1600" dirty="0"/>
              <a:t>(9600);</a:t>
            </a:r>
          </a:p>
          <a:p>
            <a:pPr marL="0" indent="0">
              <a:buNone/>
            </a:pPr>
            <a:r>
              <a:rPr lang="en-US" sz="1600" dirty="0"/>
              <a:t>  </a:t>
            </a:r>
            <a:r>
              <a:rPr lang="en-US" sz="1600" dirty="0" err="1"/>
              <a:t>lcd.begin</a:t>
            </a:r>
            <a:r>
              <a:rPr lang="en-US" sz="1600" dirty="0"/>
              <a:t>(16,2);</a:t>
            </a:r>
          </a:p>
          <a:p>
            <a:pPr marL="0" indent="0">
              <a:buNone/>
            </a:pPr>
            <a:r>
              <a:rPr lang="en-US" sz="1600" dirty="0"/>
              <a:t>  </a:t>
            </a:r>
            <a:r>
              <a:rPr lang="en-US" sz="1600" dirty="0" err="1"/>
              <a:t>pinMode</a:t>
            </a:r>
            <a:r>
              <a:rPr lang="en-US" sz="1600" dirty="0"/>
              <a:t>(A0, INPUT);</a:t>
            </a:r>
          </a:p>
          <a:p>
            <a:pPr marL="0" indent="0">
              <a:buNone/>
            </a:pPr>
            <a:r>
              <a:rPr lang="en-US" sz="1600" dirty="0"/>
              <a:t>  </a:t>
            </a:r>
            <a:r>
              <a:rPr lang="en-US" sz="1600" dirty="0" err="1"/>
              <a:t>pinMode</a:t>
            </a:r>
            <a:r>
              <a:rPr lang="en-US" sz="1600" dirty="0"/>
              <a:t>(13,OUTPUT</a:t>
            </a:r>
            <a:r>
              <a:rPr lang="en-US" sz="1600" dirty="0" smtClean="0"/>
              <a:t>);</a:t>
            </a:r>
          </a:p>
          <a:p>
            <a:pPr marL="0" indent="0">
              <a:buNone/>
            </a:pPr>
            <a:r>
              <a:rPr lang="en-US" sz="1600" dirty="0" smtClean="0"/>
              <a:t>  </a:t>
            </a:r>
            <a:r>
              <a:rPr lang="en-US" sz="1600" dirty="0" err="1" smtClean="0"/>
              <a:t>pinMode</a:t>
            </a:r>
            <a:r>
              <a:rPr lang="en-US" sz="1600" dirty="0" smtClean="0"/>
              <a:t>(10</a:t>
            </a:r>
            <a:r>
              <a:rPr lang="en-US" sz="1600" dirty="0"/>
              <a:t>, OUTPUT</a:t>
            </a:r>
            <a:r>
              <a:rPr lang="en-US" sz="1600" dirty="0" smtClean="0"/>
              <a:t>);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</a:t>
            </a:r>
            <a:r>
              <a:rPr lang="en-US" sz="1600" dirty="0" err="1"/>
              <a:t>pinMode</a:t>
            </a:r>
            <a:r>
              <a:rPr lang="en-US" sz="1600" dirty="0"/>
              <a:t>(2, OUTPUT</a:t>
            </a:r>
            <a:r>
              <a:rPr lang="en-US" sz="1600" dirty="0" smtClean="0"/>
              <a:t>);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</a:t>
            </a:r>
            <a:r>
              <a:rPr lang="en-US" sz="1600" dirty="0" err="1"/>
              <a:t>pinMode</a:t>
            </a:r>
            <a:r>
              <a:rPr lang="en-US" sz="1600" dirty="0"/>
              <a:t>(3, OUTPUT</a:t>
            </a:r>
            <a:r>
              <a:rPr lang="en-US" sz="1600" dirty="0" smtClean="0"/>
              <a:t>);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</a:t>
            </a:r>
            <a:r>
              <a:rPr lang="en-US" sz="1600" dirty="0" err="1"/>
              <a:t>Serial.begin</a:t>
            </a:r>
            <a:r>
              <a:rPr lang="en-US" sz="1600" dirty="0"/>
              <a:t>(9600);</a:t>
            </a:r>
          </a:p>
        </p:txBody>
      </p:sp>
    </p:spTree>
    <p:extLst>
      <p:ext uri="{BB962C8B-B14F-4D97-AF65-F5344CB8AC3E}">
        <p14:creationId xmlns="" xmlns:p14="http://schemas.microsoft.com/office/powerpoint/2010/main" val="1579251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3809411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  </a:t>
            </a:r>
            <a:r>
              <a:rPr lang="en-US" sz="2000" dirty="0" err="1"/>
              <a:t>lcd.setCursor</a:t>
            </a:r>
            <a:r>
              <a:rPr lang="en-US" sz="2000" dirty="0"/>
              <a:t>(0, 0);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lcd.print</a:t>
            </a:r>
            <a:r>
              <a:rPr lang="en-US" sz="2000" dirty="0"/>
              <a:t>("LED: ");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lcd.setCursor</a:t>
            </a:r>
            <a:r>
              <a:rPr lang="en-US" sz="2000" dirty="0"/>
              <a:t>(8,0);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lcd.print</a:t>
            </a:r>
            <a:r>
              <a:rPr lang="en-US" sz="2000" dirty="0"/>
              <a:t>("LDR: ");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lcd.setCursor</a:t>
            </a:r>
            <a:r>
              <a:rPr lang="en-US" sz="2000" dirty="0"/>
              <a:t>(0, 1);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lcd.print</a:t>
            </a:r>
            <a:r>
              <a:rPr lang="en-US" sz="2000" dirty="0"/>
              <a:t>("FAN: ");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74372" y="2236424"/>
            <a:ext cx="3809411" cy="35417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void </a:t>
            </a:r>
            <a:r>
              <a:rPr lang="en-US" sz="2000" dirty="0"/>
              <a:t>loop() {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digitalWrite</a:t>
            </a:r>
            <a:r>
              <a:rPr lang="en-US" sz="2000" dirty="0"/>
              <a:t>(10,HIGH);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digitalWrite</a:t>
            </a:r>
            <a:r>
              <a:rPr lang="en-US" sz="2000" dirty="0"/>
              <a:t>(2,HIGH);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digitalWrite</a:t>
            </a:r>
            <a:r>
              <a:rPr lang="en-US" sz="2000" dirty="0"/>
              <a:t>(3,LOW);</a:t>
            </a:r>
          </a:p>
          <a:p>
            <a:pPr marL="0" indent="0">
              <a:buNone/>
            </a:pPr>
            <a:r>
              <a:rPr lang="en-US" sz="2000" dirty="0"/>
              <a:t>  LDR = </a:t>
            </a:r>
            <a:r>
              <a:rPr lang="en-US" sz="2000" dirty="0" err="1"/>
              <a:t>analogRead</a:t>
            </a:r>
            <a:r>
              <a:rPr lang="en-US" sz="2000" dirty="0"/>
              <a:t>(A0);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Serial.println</a:t>
            </a:r>
            <a:r>
              <a:rPr lang="en-US" sz="2000" dirty="0"/>
              <a:t>(LDR);</a:t>
            </a:r>
          </a:p>
          <a:p>
            <a:pPr marL="0" indent="0">
              <a:buNone/>
            </a:pPr>
            <a:r>
              <a:rPr lang="en-US" sz="2000" dirty="0"/>
              <a:t>  delay(100);</a:t>
            </a:r>
          </a:p>
        </p:txBody>
      </p:sp>
    </p:spTree>
    <p:extLst>
      <p:ext uri="{BB962C8B-B14F-4D97-AF65-F5344CB8AC3E}">
        <p14:creationId xmlns="" xmlns:p14="http://schemas.microsoft.com/office/powerpoint/2010/main" val="2793528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96789"/>
            <a:ext cx="3809411" cy="455626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  </a:t>
            </a:r>
            <a:r>
              <a:rPr lang="en-US" sz="1400" dirty="0"/>
              <a:t>if( LDR &lt; 150 &amp;&amp; </a:t>
            </a:r>
            <a:r>
              <a:rPr lang="en-US" sz="1400" dirty="0" err="1"/>
              <a:t>ldr_on</a:t>
            </a:r>
            <a:r>
              <a:rPr lang="en-US" sz="1400" dirty="0"/>
              <a:t> == false 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    </a:t>
            </a:r>
            <a:r>
              <a:rPr lang="en-US" sz="1400" dirty="0" err="1"/>
              <a:t>digitalWrite</a:t>
            </a:r>
            <a:r>
              <a:rPr lang="en-US" sz="1400" dirty="0"/>
              <a:t>(13,HIGH);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    </a:t>
            </a:r>
            <a:r>
              <a:rPr lang="en-US" sz="1400" dirty="0" err="1"/>
              <a:t>Bluetooth.println</a:t>
            </a:r>
            <a:r>
              <a:rPr lang="en-US" sz="1400" dirty="0"/>
              <a:t>("LDR On! 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    </a:t>
            </a:r>
            <a:r>
              <a:rPr lang="en-US" sz="1400" dirty="0" err="1"/>
              <a:t>lcd.setCursor</a:t>
            </a:r>
            <a:r>
              <a:rPr lang="en-US" sz="1400" dirty="0"/>
              <a:t>(13, 0);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    </a:t>
            </a:r>
            <a:r>
              <a:rPr lang="en-US" sz="1400" dirty="0" err="1"/>
              <a:t>lcd.print</a:t>
            </a:r>
            <a:r>
              <a:rPr lang="en-US" sz="1400" dirty="0"/>
              <a:t>("ON 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    </a:t>
            </a:r>
            <a:r>
              <a:rPr lang="en-US" sz="1400" dirty="0" err="1"/>
              <a:t>ldr_on</a:t>
            </a:r>
            <a:r>
              <a:rPr lang="en-US" sz="1400" dirty="0"/>
              <a:t> = true;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} else if ( LDR &gt;= 150 &amp;&amp; </a:t>
            </a:r>
            <a:r>
              <a:rPr lang="en-US" sz="1400" dirty="0" err="1"/>
              <a:t>ldr_on</a:t>
            </a:r>
            <a:r>
              <a:rPr lang="en-US" sz="1400" dirty="0"/>
              <a:t> == true 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    </a:t>
            </a:r>
            <a:r>
              <a:rPr lang="en-US" sz="1400" dirty="0" err="1"/>
              <a:t>digitalWrite</a:t>
            </a:r>
            <a:r>
              <a:rPr lang="en-US" sz="1400" dirty="0"/>
              <a:t>(13 , LOW);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    </a:t>
            </a:r>
            <a:r>
              <a:rPr lang="en-US" sz="1400" dirty="0" err="1"/>
              <a:t>Bluetooth.println</a:t>
            </a:r>
            <a:r>
              <a:rPr lang="en-US" sz="1400" dirty="0"/>
              <a:t>("LDR Off! 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    </a:t>
            </a:r>
            <a:r>
              <a:rPr lang="en-US" sz="1400" dirty="0" err="1"/>
              <a:t>lcd.setCursor</a:t>
            </a:r>
            <a:r>
              <a:rPr lang="en-US" sz="1400" dirty="0"/>
              <a:t>(13, 0);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    </a:t>
            </a:r>
            <a:r>
              <a:rPr lang="en-US" sz="1400" dirty="0" err="1"/>
              <a:t>lcd.print</a:t>
            </a:r>
            <a:r>
              <a:rPr lang="en-US" sz="1400" dirty="0"/>
              <a:t>("OFF");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    </a:t>
            </a:r>
            <a:r>
              <a:rPr lang="en-US" sz="1400" dirty="0" err="1"/>
              <a:t>ldr_on</a:t>
            </a:r>
            <a:r>
              <a:rPr lang="en-US" sz="1400" dirty="0"/>
              <a:t> = false;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473928" y="1896789"/>
            <a:ext cx="3809411" cy="45562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  </a:t>
            </a:r>
            <a:r>
              <a:rPr lang="en-US" sz="1400" dirty="0"/>
              <a:t>if ( </a:t>
            </a:r>
            <a:r>
              <a:rPr lang="en-US" sz="1400" dirty="0" err="1"/>
              <a:t>Bluetooth.available</a:t>
            </a:r>
            <a:r>
              <a:rPr lang="en-US" sz="1400" dirty="0"/>
              <a:t>() 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  Data = </a:t>
            </a:r>
            <a:r>
              <a:rPr lang="en-US" sz="1400" dirty="0" err="1"/>
              <a:t>Bluetooth.read</a:t>
            </a:r>
            <a:r>
              <a:rPr lang="en-US" sz="1400" dirty="0" smtClean="0"/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</a:t>
            </a:r>
            <a:r>
              <a:rPr lang="en-US" sz="1400" dirty="0" smtClean="0"/>
              <a:t>   if(Data </a:t>
            </a:r>
            <a:r>
              <a:rPr lang="en-US" sz="1400" dirty="0"/>
              <a:t>== 'A')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    </a:t>
            </a:r>
            <a:r>
              <a:rPr lang="en-US" sz="1400" dirty="0" err="1"/>
              <a:t>digitalWrite</a:t>
            </a:r>
            <a:r>
              <a:rPr lang="en-US" sz="1400" dirty="0"/>
              <a:t>(13,HIGH);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    </a:t>
            </a:r>
            <a:r>
              <a:rPr lang="en-US" sz="1400" dirty="0" err="1"/>
              <a:t>Bluetooth.println</a:t>
            </a:r>
            <a:r>
              <a:rPr lang="en-US" sz="1400" dirty="0"/>
              <a:t>("LED On! 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    </a:t>
            </a:r>
            <a:r>
              <a:rPr lang="en-US" sz="1400" dirty="0" err="1"/>
              <a:t>lcd.setCursor</a:t>
            </a:r>
            <a:r>
              <a:rPr lang="en-US" sz="1400" dirty="0"/>
              <a:t>(5, 0);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    </a:t>
            </a:r>
            <a:r>
              <a:rPr lang="en-US" sz="1400" dirty="0" err="1"/>
              <a:t>lcd.print</a:t>
            </a:r>
            <a:r>
              <a:rPr lang="en-US" sz="1400" dirty="0"/>
              <a:t>("ON 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  } else if(Data == 'B')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    </a:t>
            </a:r>
            <a:r>
              <a:rPr lang="en-US" sz="1400" dirty="0" err="1"/>
              <a:t>digitalWrite</a:t>
            </a:r>
            <a:r>
              <a:rPr lang="en-US" sz="1400" dirty="0"/>
              <a:t>(13 , LOW);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    </a:t>
            </a:r>
            <a:r>
              <a:rPr lang="en-US" sz="1400" dirty="0" err="1"/>
              <a:t>Bluetooth.println</a:t>
            </a:r>
            <a:r>
              <a:rPr lang="en-US" sz="1400" dirty="0"/>
              <a:t>("LED Off! 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    </a:t>
            </a:r>
            <a:r>
              <a:rPr lang="en-US" sz="1400" dirty="0" err="1"/>
              <a:t>lcd.setCursor</a:t>
            </a:r>
            <a:r>
              <a:rPr lang="en-US" sz="1400" dirty="0"/>
              <a:t>(5, 0);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    </a:t>
            </a:r>
            <a:r>
              <a:rPr lang="en-US" sz="1400" dirty="0" err="1"/>
              <a:t>lcd.print</a:t>
            </a:r>
            <a:r>
              <a:rPr lang="en-US" sz="1400" dirty="0"/>
              <a:t>("OFF");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  }</a:t>
            </a:r>
          </a:p>
        </p:txBody>
      </p:sp>
    </p:spTree>
    <p:extLst>
      <p:ext uri="{BB962C8B-B14F-4D97-AF65-F5344CB8AC3E}">
        <p14:creationId xmlns="" xmlns:p14="http://schemas.microsoft.com/office/powerpoint/2010/main" val="715656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96789"/>
            <a:ext cx="3809411" cy="455626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if(Data</a:t>
            </a:r>
            <a:r>
              <a:rPr lang="en-US" sz="1400" dirty="0"/>
              <a:t>=='C'){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    </a:t>
            </a:r>
            <a:r>
              <a:rPr lang="en-US" sz="1400" dirty="0" err="1"/>
              <a:t>digitalWrite</a:t>
            </a:r>
            <a:r>
              <a:rPr lang="en-US" sz="1400" dirty="0"/>
              <a:t>(2,HIGH);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    </a:t>
            </a:r>
            <a:r>
              <a:rPr lang="en-US" sz="1400" dirty="0" err="1"/>
              <a:t>Bluetooth.println</a:t>
            </a:r>
            <a:r>
              <a:rPr lang="en-US" sz="1400" dirty="0"/>
              <a:t>("FAN On!");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    </a:t>
            </a:r>
            <a:r>
              <a:rPr lang="en-US" sz="1400" dirty="0" err="1"/>
              <a:t>lcd.setCursor</a:t>
            </a:r>
            <a:r>
              <a:rPr lang="en-US" sz="1400" dirty="0"/>
              <a:t>(5, 1);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    </a:t>
            </a:r>
            <a:r>
              <a:rPr lang="en-US" sz="1400" dirty="0" err="1"/>
              <a:t>lcd.print</a:t>
            </a:r>
            <a:r>
              <a:rPr lang="en-US" sz="1400" dirty="0"/>
              <a:t>("ON 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    delay(100);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  </a:t>
            </a:r>
            <a:r>
              <a:rPr lang="en-US" sz="1400" dirty="0" smtClean="0"/>
              <a:t>}}</a:t>
            </a:r>
            <a:endParaRPr lang="en-US" sz="1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473928" y="1896789"/>
            <a:ext cx="3809411" cy="45562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if(Data</a:t>
            </a:r>
            <a:r>
              <a:rPr lang="en-US" sz="1400" dirty="0"/>
              <a:t>=='D'){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    </a:t>
            </a:r>
            <a:r>
              <a:rPr lang="en-US" sz="1400" dirty="0" err="1"/>
              <a:t>digitalWrite</a:t>
            </a:r>
            <a:r>
              <a:rPr lang="en-US" sz="1400" dirty="0"/>
              <a:t>(2,LOW);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    </a:t>
            </a:r>
            <a:r>
              <a:rPr lang="en-US" sz="1400" dirty="0" err="1"/>
              <a:t>Bluetooth.println</a:t>
            </a:r>
            <a:r>
              <a:rPr lang="en-US" sz="1400" dirty="0"/>
              <a:t>("FAN Off! 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    </a:t>
            </a:r>
            <a:r>
              <a:rPr lang="en-US" sz="1400" dirty="0" err="1"/>
              <a:t>lcd.setCursor</a:t>
            </a:r>
            <a:r>
              <a:rPr lang="en-US" sz="1400" dirty="0"/>
              <a:t>(5, 1);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    </a:t>
            </a:r>
            <a:r>
              <a:rPr lang="en-US" sz="1400" dirty="0" err="1"/>
              <a:t>lcd.print</a:t>
            </a:r>
            <a:r>
              <a:rPr lang="en-US" sz="1400" dirty="0"/>
              <a:t>("OFF");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    delay(100);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}</a:t>
            </a:r>
          </a:p>
        </p:txBody>
      </p:sp>
    </p:spTree>
    <p:extLst>
      <p:ext uri="{BB962C8B-B14F-4D97-AF65-F5344CB8AC3E}">
        <p14:creationId xmlns="" xmlns:p14="http://schemas.microsoft.com/office/powerpoint/2010/main" val="548754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in large scale</a:t>
            </a:r>
          </a:p>
          <a:p>
            <a:r>
              <a:rPr lang="en-US" dirty="0" smtClean="0"/>
              <a:t>Adding voice control</a:t>
            </a:r>
          </a:p>
          <a:p>
            <a:r>
              <a:rPr lang="en-US" dirty="0" smtClean="0"/>
              <a:t>Adding IOT based control</a:t>
            </a:r>
          </a:p>
          <a:p>
            <a:r>
              <a:rPr lang="en-US" dirty="0" smtClean="0"/>
              <a:t>Control of other </a:t>
            </a:r>
            <a:r>
              <a:rPr lang="en-US" smtClean="0"/>
              <a:t>home appliances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Malik</a:t>
            </a:r>
            <a:r>
              <a:rPr lang="en-US" dirty="0" smtClean="0"/>
              <a:t> </a:t>
            </a:r>
            <a:r>
              <a:rPr lang="en-US" dirty="0" err="1" smtClean="0"/>
              <a:t>Zubayer</a:t>
            </a:r>
            <a:r>
              <a:rPr lang="en-US" dirty="0" smtClean="0"/>
              <a:t> 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Haider</a:t>
            </a:r>
            <a:r>
              <a:rPr lang="en-US" dirty="0" smtClean="0"/>
              <a:t> [ 152-15-5902 ]</a:t>
            </a:r>
          </a:p>
          <a:p>
            <a:r>
              <a:rPr lang="en-US" dirty="0" err="1" smtClean="0"/>
              <a:t>Sayma</a:t>
            </a:r>
            <a:r>
              <a:rPr lang="en-US" dirty="0" smtClean="0"/>
              <a:t> Afrin [ 152-15-5905 ]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THAT WILL BE ALL</a:t>
            </a:r>
          </a:p>
        </p:txBody>
      </p:sp>
    </p:spTree>
    <p:extLst>
      <p:ext uri="{BB962C8B-B14F-4D97-AF65-F5344CB8AC3E}">
        <p14:creationId xmlns="" xmlns:p14="http://schemas.microsoft.com/office/powerpoint/2010/main" val="1920642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Refers </a:t>
            </a:r>
            <a:r>
              <a:rPr lang="en-US" dirty="0"/>
              <a:t>to the automatic and electronic control</a:t>
            </a:r>
          </a:p>
          <a:p>
            <a:r>
              <a:rPr lang="en-US" i="1" dirty="0" smtClean="0"/>
              <a:t>Household </a:t>
            </a:r>
            <a:r>
              <a:rPr lang="en-US" i="1" dirty="0"/>
              <a:t>features, </a:t>
            </a:r>
            <a:r>
              <a:rPr lang="en-US" i="1" dirty="0" smtClean="0"/>
              <a:t>activity</a:t>
            </a:r>
            <a:r>
              <a:rPr lang="en-US" i="1" dirty="0"/>
              <a:t>, and </a:t>
            </a:r>
            <a:r>
              <a:rPr lang="en-US" i="1" dirty="0" smtClean="0"/>
              <a:t>appliances</a:t>
            </a:r>
          </a:p>
          <a:p>
            <a:r>
              <a:rPr lang="en-US" i="1" dirty="0"/>
              <a:t>Various control systems are </a:t>
            </a:r>
            <a:r>
              <a:rPr lang="en-US" i="1" dirty="0" smtClean="0"/>
              <a:t>utilized</a:t>
            </a:r>
          </a:p>
          <a:p>
            <a:r>
              <a:rPr lang="en-US" sz="2500" i="1" dirty="0" smtClean="0"/>
              <a:t>Centralized </a:t>
            </a:r>
            <a:r>
              <a:rPr lang="en-US" sz="2500" i="1" dirty="0"/>
              <a:t>control of </a:t>
            </a:r>
            <a:r>
              <a:rPr lang="en-US" sz="2500" i="1" dirty="0" smtClean="0"/>
              <a:t>appliances, windows</a:t>
            </a:r>
            <a:r>
              <a:rPr lang="en-US" sz="2500" i="1" dirty="0"/>
              <a:t>, lighting, surveillance cameras and </a:t>
            </a:r>
            <a:r>
              <a:rPr lang="en-US" sz="2500" i="1" dirty="0" smtClean="0"/>
              <a:t>security locks.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29839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system to remotely control home electronics</a:t>
            </a:r>
          </a:p>
          <a:p>
            <a:r>
              <a:rPr lang="en-US" dirty="0" smtClean="0"/>
              <a:t>Control of light bulb via </a:t>
            </a:r>
            <a:r>
              <a:rPr lang="en-US" dirty="0"/>
              <a:t>smartphone</a:t>
            </a:r>
            <a:endParaRPr lang="en-US" dirty="0" smtClean="0"/>
          </a:p>
          <a:p>
            <a:r>
              <a:rPr lang="en-US" dirty="0" smtClean="0"/>
              <a:t>Automated light with light detection</a:t>
            </a:r>
          </a:p>
          <a:p>
            <a:r>
              <a:rPr lang="en-US" dirty="0" smtClean="0"/>
              <a:t>Control of fan via smartphone</a:t>
            </a:r>
          </a:p>
          <a:p>
            <a:r>
              <a:rPr lang="en-US" dirty="0" smtClean="0"/>
              <a:t>Bluetooth connectivity for remote control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99199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4305799" cy="3541714"/>
          </a:xfrm>
        </p:spPr>
        <p:txBody>
          <a:bodyPr>
            <a:noAutofit/>
          </a:bodyPr>
          <a:lstStyle/>
          <a:p>
            <a:r>
              <a:rPr lang="en-US" sz="2200" dirty="0" smtClean="0"/>
              <a:t>Arduino </a:t>
            </a:r>
            <a:r>
              <a:rPr lang="en-US" sz="2200" dirty="0"/>
              <a:t>Uno R3</a:t>
            </a:r>
          </a:p>
          <a:p>
            <a:r>
              <a:rPr lang="en-US" sz="2200" dirty="0" smtClean="0"/>
              <a:t>Breadboard </a:t>
            </a:r>
            <a:endParaRPr lang="en-US" sz="2200" dirty="0"/>
          </a:p>
          <a:p>
            <a:r>
              <a:rPr lang="en-US" sz="2200" dirty="0" smtClean="0"/>
              <a:t>HC-05 </a:t>
            </a:r>
            <a:r>
              <a:rPr lang="en-US" sz="2200" dirty="0"/>
              <a:t>serial Bluetooth Module </a:t>
            </a:r>
          </a:p>
          <a:p>
            <a:r>
              <a:rPr lang="en-US" sz="2200" dirty="0" smtClean="0"/>
              <a:t>LED</a:t>
            </a:r>
            <a:endParaRPr lang="en-US" sz="2200" dirty="0"/>
          </a:p>
          <a:p>
            <a:r>
              <a:rPr lang="en-US" sz="2200" dirty="0" smtClean="0"/>
              <a:t>LDR</a:t>
            </a:r>
          </a:p>
          <a:p>
            <a:r>
              <a:rPr lang="en-US" sz="2200" dirty="0"/>
              <a:t> 16*2 </a:t>
            </a:r>
            <a:r>
              <a:rPr lang="en-US" sz="2200" dirty="0" smtClean="0"/>
              <a:t>LCD</a:t>
            </a:r>
            <a:endParaRPr lang="en-US" sz="2200" dirty="0"/>
          </a:p>
          <a:p>
            <a:r>
              <a:rPr lang="en-US" sz="2200" dirty="0"/>
              <a:t>Variable </a:t>
            </a:r>
            <a:r>
              <a:rPr lang="en-US" sz="2200" dirty="0" smtClean="0"/>
              <a:t>Resistor</a:t>
            </a:r>
            <a:endParaRPr lang="en-US" sz="2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39686" y="2249487"/>
            <a:ext cx="43057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Jumper cables </a:t>
            </a:r>
            <a:endParaRPr lang="en-US" sz="2200" dirty="0" smtClean="0"/>
          </a:p>
          <a:p>
            <a:r>
              <a:rPr lang="en-US" sz="2200" dirty="0" smtClean="0"/>
              <a:t>220 ohm and 1k </a:t>
            </a:r>
            <a:r>
              <a:rPr lang="en-US" sz="2200" dirty="0"/>
              <a:t>ohm</a:t>
            </a:r>
            <a:r>
              <a:rPr lang="en-US" sz="2200" dirty="0" smtClean="0"/>
              <a:t> Resistors</a:t>
            </a:r>
            <a:endParaRPr lang="en-US" sz="2200" dirty="0"/>
          </a:p>
          <a:p>
            <a:r>
              <a:rPr lang="en-US" sz="2200" dirty="0"/>
              <a:t>USB </a:t>
            </a:r>
            <a:r>
              <a:rPr lang="en-US" sz="2200" dirty="0" smtClean="0"/>
              <a:t>cable</a:t>
            </a:r>
          </a:p>
          <a:p>
            <a:r>
              <a:rPr lang="en-US" sz="2200" dirty="0" smtClean="0"/>
              <a:t>DC Motor</a:t>
            </a:r>
          </a:p>
          <a:p>
            <a:r>
              <a:rPr lang="en-US" sz="2200" dirty="0" smtClean="0"/>
              <a:t>L293D </a:t>
            </a:r>
            <a:r>
              <a:rPr lang="en-US" sz="2200" dirty="0"/>
              <a:t>Motor driver IC</a:t>
            </a:r>
          </a:p>
          <a:p>
            <a:r>
              <a:rPr lang="en-US" sz="2200" dirty="0" smtClean="0"/>
              <a:t>Android App</a:t>
            </a:r>
            <a:endParaRPr lang="en-US" sz="2200" dirty="0"/>
          </a:p>
        </p:txBody>
      </p:sp>
    </p:spTree>
    <p:extLst>
      <p:ext uri="{BB962C8B-B14F-4D97-AF65-F5344CB8AC3E}">
        <p14:creationId xmlns="" xmlns:p14="http://schemas.microsoft.com/office/powerpoint/2010/main" val="2531693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read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337" y="842145"/>
            <a:ext cx="1981200" cy="10620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4248594" y="2178594"/>
            <a:ext cx="1401346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Bread </a:t>
            </a:r>
            <a:r>
              <a:rPr lang="en-US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board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319" y="756419"/>
            <a:ext cx="2133600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891937" y="2189089"/>
            <a:ext cx="1673920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Arduino</a:t>
            </a:r>
            <a:r>
              <a:rPr lang="en-US" dirty="0"/>
              <a:t> Uno R3</a:t>
            </a:r>
          </a:p>
        </p:txBody>
      </p:sp>
      <p:pic>
        <p:nvPicPr>
          <p:cNvPr id="8" name="Picture 7" descr="jumper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35337" y="776792"/>
            <a:ext cx="1981200" cy="11273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/>
          <p:cNvSpPr txBox="1"/>
          <p:nvPr/>
        </p:nvSpPr>
        <p:spPr>
          <a:xfrm>
            <a:off x="6387737" y="2174575"/>
            <a:ext cx="1431482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Jumper cable</a:t>
            </a:r>
          </a:p>
        </p:txBody>
      </p:sp>
      <p:pic>
        <p:nvPicPr>
          <p:cNvPr id="10" name="Picture 9" descr="led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3727" y="994082"/>
            <a:ext cx="1752600" cy="838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extBox 10"/>
          <p:cNvSpPr txBox="1"/>
          <p:nvPr/>
        </p:nvSpPr>
        <p:spPr>
          <a:xfrm>
            <a:off x="2185427" y="4087224"/>
            <a:ext cx="997384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HC-05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347563" y="2106988"/>
            <a:ext cx="838200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LED</a:t>
            </a:r>
          </a:p>
        </p:txBody>
      </p:sp>
      <p:pic>
        <p:nvPicPr>
          <p:cNvPr id="13" name="Picture 12" descr="b1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7334" y="2791824"/>
            <a:ext cx="2143125" cy="1143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427079" y="5880726"/>
            <a:ext cx="997384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LCD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089681" y="4348103"/>
            <a:ext cx="1260692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DC  Motor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65463" y="4173528"/>
            <a:ext cx="1489292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L293D Motor driver </a:t>
            </a:r>
            <a:r>
              <a:rPr lang="en-US" dirty="0" err="1"/>
              <a:t>Ic</a:t>
            </a:r>
            <a:r>
              <a:rPr lang="en-US" dirty="0"/>
              <a:t> 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857" y="2978075"/>
            <a:ext cx="1981200" cy="111073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398" y="2929711"/>
            <a:ext cx="1381259" cy="115751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693" y="4672077"/>
            <a:ext cx="1762906" cy="105624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843" y="2848352"/>
            <a:ext cx="2089268" cy="101884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598191" y="3917447"/>
            <a:ext cx="997384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LDR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78074" y="5977708"/>
            <a:ext cx="1963845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Android App</a:t>
            </a:r>
          </a:p>
        </p:txBody>
      </p:sp>
      <p:pic>
        <p:nvPicPr>
          <p:cNvPr id="26" name="Picture 2" descr="https://scontent.fdac16-1.fna.fbcdn.net/v/t1.15752-9/47319751_221899792034749_5660846030900428800_n.png?_nc_cat=102&amp;_nc_ht=scontent.fdac16-1.fna&amp;oh=11366c56b95368fab284a353d901d949&amp;oe=5CB01703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48618" b="6760"/>
          <a:stretch/>
        </p:blipFill>
        <p:spPr bwMode="auto">
          <a:xfrm>
            <a:off x="5003882" y="4584404"/>
            <a:ext cx="1701718" cy="13499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5450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 Uno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</a:t>
            </a:r>
            <a:r>
              <a:rPr lang="en-US" dirty="0"/>
              <a:t>microcontroller board based on the ATmega328(datasheet</a:t>
            </a:r>
            <a:r>
              <a:rPr lang="en-US" dirty="0" smtClean="0"/>
              <a:t>)</a:t>
            </a:r>
          </a:p>
          <a:p>
            <a:r>
              <a:rPr lang="en-US" dirty="0" smtClean="0"/>
              <a:t>14 </a:t>
            </a:r>
            <a:r>
              <a:rPr lang="en-US" dirty="0"/>
              <a:t>digital input/output </a:t>
            </a:r>
            <a:r>
              <a:rPr lang="en-US" dirty="0" smtClean="0"/>
              <a:t>pins</a:t>
            </a:r>
          </a:p>
          <a:p>
            <a:r>
              <a:rPr lang="en-US" dirty="0" smtClean="0"/>
              <a:t>6 </a:t>
            </a:r>
            <a:r>
              <a:rPr lang="en-US" dirty="0"/>
              <a:t>analog </a:t>
            </a:r>
            <a:r>
              <a:rPr lang="en-US" dirty="0" smtClean="0"/>
              <a:t>inputs</a:t>
            </a:r>
          </a:p>
          <a:p>
            <a:r>
              <a:rPr lang="en-US" dirty="0" smtClean="0"/>
              <a:t>A 16 MHz crystal oscillator</a:t>
            </a:r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USB </a:t>
            </a:r>
            <a:r>
              <a:rPr lang="en-US" dirty="0" smtClean="0"/>
              <a:t>connection</a:t>
            </a:r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power </a:t>
            </a:r>
            <a:r>
              <a:rPr lang="en-US" dirty="0" smtClean="0"/>
              <a:t>jack</a:t>
            </a:r>
          </a:p>
          <a:p>
            <a:r>
              <a:rPr lang="en-US" dirty="0" smtClean="0"/>
              <a:t>An </a:t>
            </a:r>
            <a:r>
              <a:rPr lang="en-US" dirty="0"/>
              <a:t>ICSP header, and a reset button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528" y="2889569"/>
            <a:ext cx="4142015" cy="325148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54261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HC-05 Serial Bluetooth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Bluetooth </a:t>
            </a:r>
            <a:r>
              <a:rPr lang="en-US" dirty="0"/>
              <a:t>SPP (Serial Port Protocol) </a:t>
            </a:r>
            <a:r>
              <a:rPr lang="en-US" dirty="0" smtClean="0"/>
              <a:t>module</a:t>
            </a:r>
          </a:p>
          <a:p>
            <a:r>
              <a:rPr lang="en-US" dirty="0"/>
              <a:t>D</a:t>
            </a:r>
            <a:r>
              <a:rPr lang="en-US" dirty="0" smtClean="0"/>
              <a:t>esigned for </a:t>
            </a:r>
            <a:r>
              <a:rPr lang="en-US" dirty="0"/>
              <a:t>transparent wireless serial connection setup. </a:t>
            </a:r>
          </a:p>
          <a:p>
            <a:r>
              <a:rPr lang="en-US" dirty="0" smtClean="0"/>
              <a:t>Uses </a:t>
            </a:r>
            <a:r>
              <a:rPr lang="en-US" dirty="0"/>
              <a:t>CSR </a:t>
            </a:r>
            <a:r>
              <a:rPr lang="en-US" dirty="0" err="1"/>
              <a:t>Bluecore</a:t>
            </a:r>
            <a:r>
              <a:rPr lang="en-US" dirty="0"/>
              <a:t> 04-External single chip Bluetooth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Can be </a:t>
            </a:r>
            <a:r>
              <a:rPr lang="en-US" dirty="0"/>
              <a:t>used in a </a:t>
            </a:r>
            <a:r>
              <a:rPr lang="en-US" dirty="0" smtClean="0"/>
              <a:t>master </a:t>
            </a:r>
            <a:r>
              <a:rPr lang="en-US" dirty="0"/>
              <a:t>or Slave </a:t>
            </a:r>
            <a:r>
              <a:rPr lang="en-US" dirty="0" smtClean="0"/>
              <a:t>configuration</a:t>
            </a:r>
          </a:p>
          <a:p>
            <a:r>
              <a:rPr lang="en-US" dirty="0" smtClean="0"/>
              <a:t>Great </a:t>
            </a:r>
            <a:r>
              <a:rPr lang="en-US" dirty="0"/>
              <a:t>solution for </a:t>
            </a:r>
            <a:r>
              <a:rPr lang="en-US" dirty="0" smtClean="0"/>
              <a:t>wireless communication</a:t>
            </a:r>
            <a:r>
              <a:rPr lang="en-US" dirty="0"/>
              <a:t>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355" y="4020344"/>
            <a:ext cx="3254353" cy="242248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76499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app</a:t>
            </a:r>
            <a:endParaRPr lang="en-US" dirty="0"/>
          </a:p>
        </p:txBody>
      </p:sp>
      <p:pic>
        <p:nvPicPr>
          <p:cNvPr id="2050" name="Picture 2" descr="https://scontent.fdac16-1.fna.fbcdn.net/v/t1.15752-9/47319751_221899792034749_5660846030900428800_n.png?_nc_cat=102&amp;_nc_ht=scontent.fdac16-1.fna&amp;oh=11366c56b95368fab284a353d901d949&amp;oe=5CB0170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1737360"/>
            <a:ext cx="2595717" cy="46146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scontent.fdac16-1.fna.fbcdn.net/v/t1.15752-9/47319751_221899792034749_5660846030900428800_n.png?_nc_cat=102&amp;_nc_ht=scontent.fdac16-1.fna&amp;oh=11366c56b95368fab284a353d901d949&amp;oe=5CB0170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48618" b="6760"/>
          <a:stretch/>
        </p:blipFill>
        <p:spPr bwMode="auto">
          <a:xfrm>
            <a:off x="3867809" y="1776548"/>
            <a:ext cx="3589801" cy="28477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content.fdac16-1.fna.fbcdn.net/v/t1.15752-9/47486314_277267856154953_1017724124631400448_n.png?_nc_cat=102&amp;_nc_ht=scontent.fdac16-1.fna&amp;oh=1cc5ab22e0eb9576457b54c364c4c098&amp;oe=5CA2DB3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510" b="57139"/>
          <a:stretch/>
        </p:blipFill>
        <p:spPr bwMode="auto">
          <a:xfrm>
            <a:off x="7588289" y="1776548"/>
            <a:ext cx="3589801" cy="251129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9215354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73</TotalTime>
  <Words>591</Words>
  <Application>Microsoft Office PowerPoint</Application>
  <PresentationFormat>Custom</PresentationFormat>
  <Paragraphs>143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Circuit</vt:lpstr>
      <vt:lpstr>Home automation system</vt:lpstr>
      <vt:lpstr>Group members</vt:lpstr>
      <vt:lpstr>introduction</vt:lpstr>
      <vt:lpstr>Project goal</vt:lpstr>
      <vt:lpstr>Hardware components</vt:lpstr>
      <vt:lpstr>Slide 6</vt:lpstr>
      <vt:lpstr>Arduino Uno</vt:lpstr>
      <vt:lpstr>HC-05 Serial Bluetooth Module</vt:lpstr>
      <vt:lpstr>Android app</vt:lpstr>
      <vt:lpstr>Circuit diagram</vt:lpstr>
      <vt:lpstr>Controlling LED</vt:lpstr>
      <vt:lpstr>Showing the status</vt:lpstr>
      <vt:lpstr>Light automation with Ldr</vt:lpstr>
      <vt:lpstr>The Whole Project</vt:lpstr>
      <vt:lpstr>Sketch</vt:lpstr>
      <vt:lpstr>Sketch</vt:lpstr>
      <vt:lpstr>Sketch</vt:lpstr>
      <vt:lpstr>Sketch</vt:lpstr>
      <vt:lpstr>Future Plan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automation system</dc:title>
  <dc:creator>bil.rogue@gmail.com</dc:creator>
  <cp:lastModifiedBy>Windows User</cp:lastModifiedBy>
  <cp:revision>15</cp:revision>
  <dcterms:created xsi:type="dcterms:W3CDTF">2018-12-05T04:13:27Z</dcterms:created>
  <dcterms:modified xsi:type="dcterms:W3CDTF">2018-12-05T07:26:42Z</dcterms:modified>
</cp:coreProperties>
</file>