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18-Aug-16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Tips/1061741/Simple-texteditor-with-Java-Swing" TargetMode="External"/><Relationship Id="rId2" Type="http://schemas.openxmlformats.org/officeDocument/2006/relationships/hyperlink" Target="https://en.wikipedia.org/wiki/Java_(programming_language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30947870/setlayout-function-main-purpose" TargetMode="External"/><Relationship Id="rId5" Type="http://schemas.openxmlformats.org/officeDocument/2006/relationships/hyperlink" Target="http://forum.codecall.net/topic/49721-simple-text-editor/" TargetMode="External"/><Relationship Id="rId4" Type="http://schemas.openxmlformats.org/officeDocument/2006/relationships/hyperlink" Target="http://stackoverflow.com/questions/14115263/java-swing-text-edito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2483" y="2612780"/>
            <a:ext cx="10364451" cy="1596177"/>
          </a:xfrm>
        </p:spPr>
        <p:txBody>
          <a:bodyPr/>
          <a:lstStyle/>
          <a:p>
            <a:r>
              <a:rPr lang="en-US" cap="none" dirty="0" smtClean="0"/>
              <a:t>Welcome To Our Presentation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990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Creating objects for every Classes and Methods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44" y="2214694"/>
            <a:ext cx="8592882" cy="3759386"/>
          </a:xfrm>
        </p:spPr>
      </p:pic>
    </p:spTree>
    <p:extLst>
      <p:ext uri="{BB962C8B-B14F-4D97-AF65-F5344CB8AC3E}">
        <p14:creationId xmlns:p14="http://schemas.microsoft.com/office/powerpoint/2010/main" val="399536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11" y="618517"/>
            <a:ext cx="10737669" cy="1596177"/>
          </a:xfrm>
        </p:spPr>
        <p:txBody>
          <a:bodyPr/>
          <a:lstStyle/>
          <a:p>
            <a:r>
              <a:rPr lang="en-US" cap="none" dirty="0" smtClean="0"/>
              <a:t>By “</a:t>
            </a:r>
            <a:r>
              <a:rPr lang="en-US" cap="none" dirty="0" err="1" smtClean="0"/>
              <a:t>setJMenuBar</a:t>
            </a:r>
            <a:r>
              <a:rPr lang="en-US" cap="none" dirty="0" smtClean="0"/>
              <a:t>” build in method we set up the menu bar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82" y="1971256"/>
            <a:ext cx="5826035" cy="4642649"/>
          </a:xfrm>
        </p:spPr>
      </p:pic>
    </p:spTree>
    <p:extLst>
      <p:ext uri="{BB962C8B-B14F-4D97-AF65-F5344CB8AC3E}">
        <p14:creationId xmlns:p14="http://schemas.microsoft.com/office/powerpoint/2010/main" val="129366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789272"/>
          </a:xfrm>
        </p:spPr>
        <p:txBody>
          <a:bodyPr/>
          <a:lstStyle/>
          <a:p>
            <a:r>
              <a:rPr lang="en-US" cap="none" dirty="0" smtClean="0"/>
              <a:t>Using “</a:t>
            </a:r>
            <a:r>
              <a:rPr lang="en-US" cap="none" dirty="0" err="1" smtClean="0"/>
              <a:t>ActionListener</a:t>
            </a:r>
            <a:r>
              <a:rPr lang="en-US" cap="none" dirty="0" smtClean="0"/>
              <a:t>” Interface:</a:t>
            </a:r>
            <a:endParaRPr lang="en-US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1012" y="2586446"/>
            <a:ext cx="8689976" cy="3028405"/>
          </a:xfrm>
        </p:spPr>
        <p:txBody>
          <a:bodyPr/>
          <a:lstStyle/>
          <a:p>
            <a:pPr algn="l"/>
            <a:r>
              <a:rPr lang="en-US" cap="none" dirty="0" smtClean="0">
                <a:solidFill>
                  <a:srgbClr val="00B050"/>
                </a:solidFill>
              </a:rPr>
              <a:t>An </a:t>
            </a:r>
            <a:r>
              <a:rPr lang="en-US" cap="none" dirty="0" err="1" smtClean="0">
                <a:solidFill>
                  <a:srgbClr val="00B050"/>
                </a:solidFill>
              </a:rPr>
              <a:t>ActionListener</a:t>
            </a:r>
            <a:r>
              <a:rPr lang="en-US" cap="none" dirty="0" smtClean="0">
                <a:solidFill>
                  <a:srgbClr val="00B050"/>
                </a:solidFill>
              </a:rPr>
              <a:t> is an interface in </a:t>
            </a:r>
            <a:r>
              <a:rPr lang="en-US" cap="none" dirty="0" err="1" smtClean="0">
                <a:solidFill>
                  <a:srgbClr val="00B050"/>
                </a:solidFill>
              </a:rPr>
              <a:t>pacakge</a:t>
            </a:r>
            <a:r>
              <a:rPr lang="en-US" cap="none" dirty="0" smtClean="0">
                <a:solidFill>
                  <a:srgbClr val="00B050"/>
                </a:solidFill>
              </a:rPr>
              <a:t> “</a:t>
            </a:r>
            <a:r>
              <a:rPr lang="en-US" cap="none" dirty="0" err="1" smtClean="0">
                <a:solidFill>
                  <a:srgbClr val="00B050"/>
                </a:solidFill>
              </a:rPr>
              <a:t>java.awt.event</a:t>
            </a:r>
            <a:r>
              <a:rPr lang="en-US" cap="none" dirty="0" smtClean="0">
                <a:solidFill>
                  <a:srgbClr val="00B050"/>
                </a:solidFill>
              </a:rPr>
              <a:t>”. It has only one method “void </a:t>
            </a:r>
            <a:r>
              <a:rPr lang="en-US" cap="none" dirty="0" err="1" smtClean="0">
                <a:solidFill>
                  <a:srgbClr val="00B050"/>
                </a:solidFill>
              </a:rPr>
              <a:t>actionPerformed</a:t>
            </a:r>
            <a:r>
              <a:rPr lang="en-US" cap="none" dirty="0" smtClean="0">
                <a:solidFill>
                  <a:srgbClr val="00B050"/>
                </a:solidFill>
              </a:rPr>
              <a:t>(</a:t>
            </a:r>
            <a:r>
              <a:rPr lang="en-US" cap="none" dirty="0" err="1" smtClean="0">
                <a:solidFill>
                  <a:srgbClr val="00B050"/>
                </a:solidFill>
              </a:rPr>
              <a:t>ActionEvent</a:t>
            </a:r>
            <a:r>
              <a:rPr lang="en-US" cap="none" dirty="0" smtClean="0">
                <a:solidFill>
                  <a:srgbClr val="00B050"/>
                </a:solidFill>
              </a:rPr>
              <a:t> e)”. The class which processes the object of that class must be registered with a component. The object can be registered using the “</a:t>
            </a:r>
            <a:r>
              <a:rPr lang="en-US" cap="none" dirty="0" err="1" smtClean="0">
                <a:solidFill>
                  <a:srgbClr val="00B050"/>
                </a:solidFill>
              </a:rPr>
              <a:t>addActionListener</a:t>
            </a:r>
            <a:r>
              <a:rPr lang="en-US" cap="none" dirty="0" smtClean="0">
                <a:solidFill>
                  <a:srgbClr val="00B050"/>
                </a:solidFill>
              </a:rPr>
              <a:t>()” method. When the action event occurs, that object’s “</a:t>
            </a:r>
            <a:r>
              <a:rPr lang="en-US" cap="none" dirty="0" err="1" smtClean="0">
                <a:solidFill>
                  <a:srgbClr val="00B050"/>
                </a:solidFill>
              </a:rPr>
              <a:t>actionPerformed</a:t>
            </a:r>
            <a:r>
              <a:rPr lang="en-US" cap="none" dirty="0" smtClean="0">
                <a:solidFill>
                  <a:srgbClr val="00B050"/>
                </a:solidFill>
              </a:rPr>
              <a:t>” method is invoked.</a:t>
            </a:r>
            <a:endParaRPr lang="en-US" cap="non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4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9486" y="1132114"/>
            <a:ext cx="9586960" cy="1393373"/>
          </a:xfrm>
        </p:spPr>
        <p:txBody>
          <a:bodyPr>
            <a:noAutofit/>
          </a:bodyPr>
          <a:lstStyle/>
          <a:p>
            <a:r>
              <a:rPr lang="en-US" sz="3200" cap="none" dirty="0" smtClean="0"/>
              <a:t>We get one method under </a:t>
            </a:r>
            <a:r>
              <a:rPr lang="en-US" sz="3200" cap="none" dirty="0" err="1" smtClean="0"/>
              <a:t>actionListener</a:t>
            </a:r>
            <a:r>
              <a:rPr lang="en-US" sz="3200" cap="none" dirty="0" smtClean="0"/>
              <a:t> interface,                   named – “</a:t>
            </a:r>
            <a:r>
              <a:rPr lang="en-US" sz="3200" cap="none" dirty="0" err="1" smtClean="0"/>
              <a:t>actionPerformed</a:t>
            </a:r>
            <a:r>
              <a:rPr lang="en-US" sz="3200" cap="none" dirty="0" smtClean="0"/>
              <a:t>()”.</a:t>
            </a:r>
            <a:br>
              <a:rPr lang="en-US" sz="3200" cap="none" dirty="0" smtClean="0"/>
            </a:br>
            <a:endParaRPr lang="en-US" sz="32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1012" y="3100251"/>
            <a:ext cx="8689976" cy="215754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cap="none" dirty="0" smtClean="0">
              <a:solidFill>
                <a:srgbClr val="00B05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rgbClr val="00B050"/>
                </a:solidFill>
              </a:rPr>
              <a:t>The performance of every method is defined here.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rgbClr val="00B050"/>
                </a:solidFill>
              </a:rPr>
              <a:t>We use if-else condition for performing according to the users selection.</a:t>
            </a:r>
            <a:endParaRPr lang="en-US" cap="none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0120" y="2734492"/>
            <a:ext cx="8595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“</a:t>
            </a:r>
            <a:r>
              <a:rPr lang="en-US" sz="3200" dirty="0" err="1"/>
              <a:t>actionPerfomed</a:t>
            </a:r>
            <a:r>
              <a:rPr lang="en-US" sz="3200" dirty="0"/>
              <a:t>” method:</a:t>
            </a:r>
          </a:p>
        </p:txBody>
      </p:sp>
    </p:spTree>
    <p:extLst>
      <p:ext uri="{BB962C8B-B14F-4D97-AF65-F5344CB8AC3E}">
        <p14:creationId xmlns:p14="http://schemas.microsoft.com/office/powerpoint/2010/main" val="26118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745729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References:</a:t>
            </a:r>
            <a:endParaRPr lang="en-US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54034" y="2473234"/>
            <a:ext cx="9509760" cy="327442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cap="none" dirty="0">
                <a:hlinkClick r:id="rId2"/>
              </a:rPr>
              <a:t>https://en.wikipedia.org/wiki/Java_(programming_language</a:t>
            </a:r>
            <a:r>
              <a:rPr lang="en-US" cap="none" dirty="0" smtClean="0">
                <a:hlinkClick r:id="rId2"/>
              </a:rPr>
              <a:t>)</a:t>
            </a:r>
            <a:endParaRPr lang="en-US" cap="none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cap="none" dirty="0">
                <a:hlinkClick r:id="rId3"/>
              </a:rPr>
              <a:t>http://</a:t>
            </a:r>
            <a:r>
              <a:rPr lang="en-US" cap="none" dirty="0" smtClean="0">
                <a:hlinkClick r:id="rId3"/>
              </a:rPr>
              <a:t>www.codeproject.com/Tips/1061741/Simple-texteditor-with-Java-Swing</a:t>
            </a:r>
            <a:endParaRPr lang="en-US" cap="none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cap="none" dirty="0">
                <a:hlinkClick r:id="rId4"/>
              </a:rPr>
              <a:t>http://</a:t>
            </a:r>
            <a:r>
              <a:rPr lang="en-US" cap="none" dirty="0" smtClean="0">
                <a:hlinkClick r:id="rId4"/>
              </a:rPr>
              <a:t>stackoverflow.com/questions/14115263/java-swing-text-editor</a:t>
            </a:r>
            <a:endParaRPr lang="en-US" cap="none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cap="none" dirty="0">
                <a:hlinkClick r:id="rId5"/>
              </a:rPr>
              <a:t>http://forum.codecall.net/topic/49721-simple-text-editor</a:t>
            </a:r>
            <a:r>
              <a:rPr lang="en-US" cap="none" dirty="0" smtClean="0">
                <a:hlinkClick r:id="rId5"/>
              </a:rPr>
              <a:t>/</a:t>
            </a:r>
            <a:endParaRPr lang="en-US" cap="none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cap="none" dirty="0">
                <a:hlinkClick r:id="rId6"/>
              </a:rPr>
              <a:t>http://</a:t>
            </a:r>
            <a:r>
              <a:rPr lang="en-US" cap="none" dirty="0" smtClean="0">
                <a:hlinkClick r:id="rId6"/>
              </a:rPr>
              <a:t>stackoverflow.com/questions/30947870/setlayout-function-main-purpose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26028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334" b="9938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47" y="444719"/>
            <a:ext cx="6052458" cy="6019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385" r="843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12" y="444719"/>
            <a:ext cx="5913119" cy="5881279"/>
          </a:xfrm>
          <a:prstGeom prst="rect">
            <a:avLst/>
          </a:prstGeom>
        </p:spPr>
      </p:pic>
      <p:sp>
        <p:nvSpPr>
          <p:cNvPr id="6" name="Title 6"/>
          <p:cNvSpPr txBox="1">
            <a:spLocks/>
          </p:cNvSpPr>
          <p:nvPr/>
        </p:nvSpPr>
        <p:spPr>
          <a:xfrm>
            <a:off x="887651" y="2760825"/>
            <a:ext cx="318796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 dirty="0" smtClean="0"/>
              <a:t>Any Questions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171747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5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51012" y="682477"/>
            <a:ext cx="8689976" cy="2509213"/>
          </a:xfrm>
        </p:spPr>
        <p:txBody>
          <a:bodyPr/>
          <a:lstStyle/>
          <a:p>
            <a:pPr algn="l"/>
            <a:r>
              <a:rPr lang="en-US" cap="none" dirty="0" smtClean="0"/>
              <a:t>Group Members:</a:t>
            </a:r>
            <a:endParaRPr lang="en-US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51012" y="3309258"/>
            <a:ext cx="8689976" cy="194854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cap="none" dirty="0" err="1" smtClean="0">
                <a:solidFill>
                  <a:srgbClr val="FF0000"/>
                </a:solidFill>
              </a:rPr>
              <a:t>Saima</a:t>
            </a:r>
            <a:r>
              <a:rPr lang="en-US" cap="none" dirty="0" smtClean="0">
                <a:solidFill>
                  <a:srgbClr val="FF0000"/>
                </a:solidFill>
              </a:rPr>
              <a:t> Afrin (152-15-5905)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 smtClean="0">
                <a:solidFill>
                  <a:srgbClr val="FF0000"/>
                </a:solidFill>
              </a:rPr>
              <a:t>Tanjid </a:t>
            </a:r>
            <a:r>
              <a:rPr lang="en-US" cap="none" dirty="0" err="1" smtClean="0">
                <a:solidFill>
                  <a:srgbClr val="FF0000"/>
                </a:solidFill>
              </a:rPr>
              <a:t>Ibna</a:t>
            </a:r>
            <a:r>
              <a:rPr lang="en-US" cap="none" dirty="0" smtClean="0">
                <a:solidFill>
                  <a:srgbClr val="FF0000"/>
                </a:solidFill>
              </a:rPr>
              <a:t> </a:t>
            </a:r>
            <a:r>
              <a:rPr lang="en-US" cap="none" dirty="0" err="1">
                <a:solidFill>
                  <a:srgbClr val="FF0000"/>
                </a:solidFill>
              </a:rPr>
              <a:t>A</a:t>
            </a:r>
            <a:r>
              <a:rPr lang="en-US" cap="none" dirty="0" err="1" smtClean="0">
                <a:solidFill>
                  <a:srgbClr val="FF0000"/>
                </a:solidFill>
              </a:rPr>
              <a:t>kid</a:t>
            </a:r>
            <a:r>
              <a:rPr lang="en-US" cap="none" dirty="0" smtClean="0">
                <a:solidFill>
                  <a:srgbClr val="FF0000"/>
                </a:solidFill>
              </a:rPr>
              <a:t> (152-15-5861)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 smtClean="0">
                <a:solidFill>
                  <a:srgbClr val="FF0000"/>
                </a:solidFill>
              </a:rPr>
              <a:t>Abu </a:t>
            </a:r>
            <a:r>
              <a:rPr lang="en-US" cap="none" dirty="0">
                <a:solidFill>
                  <a:srgbClr val="FF0000"/>
                </a:solidFill>
              </a:rPr>
              <a:t>S</a:t>
            </a:r>
            <a:r>
              <a:rPr lang="en-US" cap="none" dirty="0" smtClean="0">
                <a:solidFill>
                  <a:srgbClr val="FF0000"/>
                </a:solidFill>
              </a:rPr>
              <a:t>inha </a:t>
            </a:r>
            <a:r>
              <a:rPr lang="en-US" cap="none" dirty="0" err="1">
                <a:solidFill>
                  <a:srgbClr val="FF0000"/>
                </a:solidFill>
              </a:rPr>
              <a:t>M</a:t>
            </a:r>
            <a:r>
              <a:rPr lang="en-US" cap="none" dirty="0" err="1" smtClean="0">
                <a:solidFill>
                  <a:srgbClr val="FF0000"/>
                </a:solidFill>
              </a:rPr>
              <a:t>d</a:t>
            </a:r>
            <a:r>
              <a:rPr lang="en-US" cap="none" dirty="0" smtClean="0">
                <a:solidFill>
                  <a:srgbClr val="FF0000"/>
                </a:solidFill>
              </a:rPr>
              <a:t> Sala </a:t>
            </a:r>
            <a:r>
              <a:rPr lang="en-US" cap="none" dirty="0">
                <a:solidFill>
                  <a:srgbClr val="FF0000"/>
                </a:solidFill>
              </a:rPr>
              <a:t>U</a:t>
            </a:r>
            <a:r>
              <a:rPr lang="en-US" cap="none" dirty="0" smtClean="0">
                <a:solidFill>
                  <a:srgbClr val="FF0000"/>
                </a:solidFill>
              </a:rPr>
              <a:t>ddin (152-15-5581)</a:t>
            </a:r>
          </a:p>
        </p:txBody>
      </p:sp>
    </p:spTree>
    <p:extLst>
      <p:ext uri="{BB962C8B-B14F-4D97-AF65-F5344CB8AC3E}">
        <p14:creationId xmlns:p14="http://schemas.microsoft.com/office/powerpoint/2010/main" val="37894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cap="none" dirty="0" smtClean="0"/>
              <a:t>Presentation Topic:</a:t>
            </a:r>
            <a:endParaRPr lang="en-US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cap="none" dirty="0" smtClean="0">
                <a:solidFill>
                  <a:srgbClr val="00B050"/>
                </a:solidFill>
              </a:rPr>
              <a:t>Text Editor</a:t>
            </a:r>
            <a:endParaRPr lang="en-US" sz="4800" cap="non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5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1012" y="1091780"/>
            <a:ext cx="8689976" cy="841524"/>
          </a:xfrm>
        </p:spPr>
        <p:txBody>
          <a:bodyPr/>
          <a:lstStyle/>
          <a:p>
            <a:r>
              <a:rPr lang="en-US" cap="none" dirty="0" smtClean="0"/>
              <a:t>What is a Text Editor ?</a:t>
            </a:r>
            <a:endParaRPr lang="en-US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1012" y="2706189"/>
            <a:ext cx="8689976" cy="2884713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B050"/>
                </a:solidFill>
              </a:rPr>
              <a:t>A text editor is a type of program used for editing plain text files. Such programs are sometimes known as "notepad" software, following the Microsoft </a:t>
            </a:r>
            <a:r>
              <a:rPr lang="en-US" cap="none" dirty="0" smtClean="0">
                <a:solidFill>
                  <a:srgbClr val="00B050"/>
                </a:solidFill>
              </a:rPr>
              <a:t>notepad.</a:t>
            </a:r>
          </a:p>
          <a:p>
            <a:r>
              <a:rPr lang="en-US" cap="none" dirty="0" smtClean="0">
                <a:solidFill>
                  <a:srgbClr val="00B050"/>
                </a:solidFill>
              </a:rPr>
              <a:t>The first text editor </a:t>
            </a:r>
            <a:r>
              <a:rPr lang="en-US" cap="none" dirty="0" smtClean="0">
                <a:solidFill>
                  <a:srgbClr val="00B050"/>
                </a:solidFill>
              </a:rPr>
              <a:t>– </a:t>
            </a:r>
            <a:r>
              <a:rPr lang="en-US" cap="none" dirty="0" smtClean="0">
                <a:solidFill>
                  <a:srgbClr val="00B050"/>
                </a:solidFill>
              </a:rPr>
              <a:t>Line Editor</a:t>
            </a:r>
          </a:p>
          <a:p>
            <a:r>
              <a:rPr lang="en-US" cap="none" dirty="0" smtClean="0">
                <a:solidFill>
                  <a:srgbClr val="00B050"/>
                </a:solidFill>
              </a:rPr>
              <a:t>Style - Typewriter</a:t>
            </a:r>
            <a:endParaRPr lang="en-US" cap="non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5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1012" y="691186"/>
            <a:ext cx="8689976" cy="693478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Importing JAVA Package</a:t>
            </a:r>
            <a:endParaRPr lang="en-US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1012" y="1463040"/>
            <a:ext cx="8689976" cy="412786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cap="none" dirty="0" smtClean="0">
                <a:solidFill>
                  <a:srgbClr val="C00000"/>
                </a:solidFill>
              </a:rPr>
              <a:t>There are many Java system packages: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 err="1">
                <a:solidFill>
                  <a:srgbClr val="C00000"/>
                </a:solidFill>
              </a:rPr>
              <a:t>l</a:t>
            </a:r>
            <a:r>
              <a:rPr lang="en-US" cap="none" dirty="0" err="1" smtClean="0">
                <a:solidFill>
                  <a:srgbClr val="C00000"/>
                </a:solidFill>
              </a:rPr>
              <a:t>ang</a:t>
            </a:r>
            <a:endParaRPr lang="en-US" cap="none" dirty="0">
              <a:solidFill>
                <a:srgbClr val="C0000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 smtClean="0">
                <a:solidFill>
                  <a:srgbClr val="C00000"/>
                </a:solidFill>
              </a:rPr>
              <a:t>AWT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>
                <a:solidFill>
                  <a:srgbClr val="C00000"/>
                </a:solidFill>
              </a:rPr>
              <a:t>s</a:t>
            </a:r>
            <a:r>
              <a:rPr lang="en-US" cap="none" dirty="0" smtClean="0">
                <a:solidFill>
                  <a:srgbClr val="C00000"/>
                </a:solidFill>
              </a:rPr>
              <a:t>wing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 err="1">
                <a:solidFill>
                  <a:srgbClr val="C00000"/>
                </a:solidFill>
              </a:rPr>
              <a:t>i</a:t>
            </a:r>
            <a:r>
              <a:rPr lang="en-US" cap="none" dirty="0" err="1" smtClean="0">
                <a:solidFill>
                  <a:srgbClr val="C00000"/>
                </a:solidFill>
              </a:rPr>
              <a:t>o</a:t>
            </a:r>
            <a:endParaRPr lang="en-US" cap="none" dirty="0" smtClean="0">
              <a:solidFill>
                <a:srgbClr val="C0000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 err="1">
                <a:solidFill>
                  <a:srgbClr val="C00000"/>
                </a:solidFill>
              </a:rPr>
              <a:t>u</a:t>
            </a:r>
            <a:r>
              <a:rPr lang="en-US" cap="none" dirty="0" err="1" smtClean="0">
                <a:solidFill>
                  <a:srgbClr val="C00000"/>
                </a:solidFill>
              </a:rPr>
              <a:t>til</a:t>
            </a:r>
            <a:endParaRPr lang="en-US" cap="none" dirty="0" smtClean="0">
              <a:solidFill>
                <a:srgbClr val="C0000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 smtClean="0">
                <a:solidFill>
                  <a:srgbClr val="C00000"/>
                </a:solidFill>
              </a:rPr>
              <a:t>Applet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 smtClean="0">
                <a:solidFill>
                  <a:srgbClr val="C00000"/>
                </a:solidFill>
              </a:rPr>
              <a:t>net</a:t>
            </a:r>
          </a:p>
          <a:p>
            <a:pPr algn="l"/>
            <a:r>
              <a:rPr lang="en-US" cap="none" dirty="0" smtClean="0">
                <a:solidFill>
                  <a:srgbClr val="00B050"/>
                </a:solidFill>
              </a:rPr>
              <a:t>We have used “</a:t>
            </a:r>
            <a:r>
              <a:rPr lang="en-US" cap="none" dirty="0" err="1" smtClean="0">
                <a:solidFill>
                  <a:srgbClr val="00B050"/>
                </a:solidFill>
              </a:rPr>
              <a:t>awt</a:t>
            </a:r>
            <a:r>
              <a:rPr lang="en-US" cap="none" dirty="0" smtClean="0">
                <a:solidFill>
                  <a:srgbClr val="00B050"/>
                </a:solidFill>
              </a:rPr>
              <a:t>”, “</a:t>
            </a:r>
            <a:r>
              <a:rPr lang="en-US" cap="none" dirty="0" err="1" smtClean="0">
                <a:solidFill>
                  <a:srgbClr val="00B050"/>
                </a:solidFill>
              </a:rPr>
              <a:t>awt.event</a:t>
            </a:r>
            <a:r>
              <a:rPr lang="en-US" cap="none" dirty="0" smtClean="0">
                <a:solidFill>
                  <a:srgbClr val="00B050"/>
                </a:solidFill>
              </a:rPr>
              <a:t>” and “swing” packages in our project code.</a:t>
            </a:r>
          </a:p>
        </p:txBody>
      </p:sp>
    </p:spTree>
    <p:extLst>
      <p:ext uri="{BB962C8B-B14F-4D97-AF65-F5344CB8AC3E}">
        <p14:creationId xmlns:p14="http://schemas.microsoft.com/office/powerpoint/2010/main" val="34964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40822" y="470263"/>
            <a:ext cx="9300165" cy="566058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 smtClean="0"/>
              <a:t>There are various kinds of Build in classes and methods that we use in here. </a:t>
            </a:r>
            <a:endParaRPr lang="en-US" sz="2400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06286" y="2281645"/>
            <a:ext cx="8689976" cy="419753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cap="none" dirty="0" err="1" smtClean="0">
                <a:solidFill>
                  <a:srgbClr val="FF0000"/>
                </a:solidFill>
              </a:rPr>
              <a:t>MenuBar</a:t>
            </a:r>
            <a:r>
              <a:rPr lang="en-US" cap="none" dirty="0" smtClean="0">
                <a:solidFill>
                  <a:srgbClr val="FF0000"/>
                </a:solidFill>
              </a:rPr>
              <a:t> 	– File</a:t>
            </a:r>
          </a:p>
          <a:p>
            <a:pPr lvl="3" algn="l"/>
            <a:r>
              <a:rPr lang="en-US" sz="2000" cap="none" dirty="0" smtClean="0">
                <a:solidFill>
                  <a:srgbClr val="FF0000"/>
                </a:solidFill>
              </a:rPr>
              <a:t>	-- Edit</a:t>
            </a:r>
          </a:p>
          <a:p>
            <a:pPr lvl="3" algn="l"/>
            <a:r>
              <a:rPr lang="en-US" sz="2000" cap="none" dirty="0" smtClean="0">
                <a:solidFill>
                  <a:srgbClr val="FF0000"/>
                </a:solidFill>
              </a:rPr>
              <a:t>	-- View</a:t>
            </a:r>
            <a:endParaRPr lang="en-US" cap="none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cap="none" dirty="0" err="1" smtClean="0">
                <a:solidFill>
                  <a:srgbClr val="FF0000"/>
                </a:solidFill>
              </a:rPr>
              <a:t>TextArea</a:t>
            </a:r>
            <a:endParaRPr lang="en-US" cap="none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cap="none" dirty="0" err="1" smtClean="0">
                <a:solidFill>
                  <a:srgbClr val="FF0000"/>
                </a:solidFill>
              </a:rPr>
              <a:t>Scrollpane</a:t>
            </a:r>
            <a:endParaRPr lang="en-US" cap="none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cap="none" dirty="0" err="1" smtClean="0">
                <a:solidFill>
                  <a:srgbClr val="FF0000"/>
                </a:solidFill>
              </a:rPr>
              <a:t>MenuItem</a:t>
            </a:r>
            <a:r>
              <a:rPr lang="en-US" cap="none" dirty="0" smtClean="0">
                <a:solidFill>
                  <a:srgbClr val="FF0000"/>
                </a:solidFill>
              </a:rPr>
              <a:t> 	– Exit</a:t>
            </a:r>
          </a:p>
          <a:p>
            <a:pPr lvl="3" algn="l"/>
            <a:r>
              <a:rPr lang="en-US" cap="none" dirty="0">
                <a:solidFill>
                  <a:srgbClr val="FF0000"/>
                </a:solidFill>
              </a:rPr>
              <a:t> </a:t>
            </a:r>
            <a:r>
              <a:rPr lang="en-US" sz="1900" cap="none" dirty="0">
                <a:solidFill>
                  <a:srgbClr val="FF0000"/>
                </a:solidFill>
              </a:rPr>
              <a:t> </a:t>
            </a:r>
            <a:r>
              <a:rPr lang="en-US" sz="1900" cap="none" dirty="0" smtClean="0">
                <a:solidFill>
                  <a:srgbClr val="FF0000"/>
                </a:solidFill>
              </a:rPr>
              <a:t>	-- Cut</a:t>
            </a:r>
          </a:p>
          <a:p>
            <a:pPr lvl="3" algn="l"/>
            <a:r>
              <a:rPr lang="en-US" sz="1900" cap="none" dirty="0">
                <a:solidFill>
                  <a:srgbClr val="FF0000"/>
                </a:solidFill>
              </a:rPr>
              <a:t> </a:t>
            </a:r>
            <a:r>
              <a:rPr lang="en-US" sz="1900" cap="none" dirty="0" smtClean="0">
                <a:solidFill>
                  <a:srgbClr val="FF0000"/>
                </a:solidFill>
              </a:rPr>
              <a:t>	--Copy</a:t>
            </a:r>
          </a:p>
          <a:p>
            <a:pPr lvl="3" algn="l"/>
            <a:r>
              <a:rPr lang="en-US" sz="1900" cap="none" dirty="0" smtClean="0">
                <a:solidFill>
                  <a:srgbClr val="FF0000"/>
                </a:solidFill>
              </a:rPr>
              <a:t> 	-- Paste</a:t>
            </a:r>
          </a:p>
          <a:p>
            <a:pPr lvl="3" algn="l"/>
            <a:r>
              <a:rPr lang="en-US" sz="1900" cap="none" dirty="0">
                <a:solidFill>
                  <a:srgbClr val="FF0000"/>
                </a:solidFill>
              </a:rPr>
              <a:t> </a:t>
            </a:r>
            <a:r>
              <a:rPr lang="en-US" sz="1900" cap="none" dirty="0" smtClean="0">
                <a:solidFill>
                  <a:srgbClr val="FF0000"/>
                </a:solidFill>
              </a:rPr>
              <a:t>	-- Select , Save, Load, Status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cap="none" dirty="0" err="1" smtClean="0">
                <a:solidFill>
                  <a:srgbClr val="FF0000"/>
                </a:solidFill>
              </a:rPr>
              <a:t>ToolBar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6" y="1358537"/>
            <a:ext cx="626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Classes			Methods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517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594" y="129800"/>
            <a:ext cx="10364451" cy="835814"/>
          </a:xfrm>
        </p:spPr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4617" y="1008122"/>
            <a:ext cx="2873826" cy="155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</a:p>
          <a:p>
            <a:pPr algn="ctr"/>
            <a:r>
              <a:rPr lang="en-US" dirty="0" err="1" smtClean="0"/>
              <a:t>actionListener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4617" y="3211391"/>
            <a:ext cx="2899954" cy="16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Jframe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93326" y="3936274"/>
            <a:ext cx="2891245" cy="8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67199" y="4480560"/>
            <a:ext cx="2891245" cy="8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67198" y="1989908"/>
            <a:ext cx="2891245" cy="8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93326" y="5416731"/>
            <a:ext cx="2891245" cy="122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TextEditor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284617" y="6398518"/>
            <a:ext cx="2891245" cy="8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93325" y="5960807"/>
            <a:ext cx="2891245" cy="8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0"/>
            <a:endCxn id="5" idx="2"/>
          </p:cNvCxnSpPr>
          <p:nvPr/>
        </p:nvCxnSpPr>
        <p:spPr>
          <a:xfrm flipH="1" flipV="1">
            <a:off x="5721530" y="2566956"/>
            <a:ext cx="13064" cy="6444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5608321" y="2542692"/>
            <a:ext cx="252545" cy="2197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8" idx="2"/>
            <a:endCxn id="17" idx="0"/>
          </p:cNvCxnSpPr>
          <p:nvPr/>
        </p:nvCxnSpPr>
        <p:spPr>
          <a:xfrm>
            <a:off x="5734594" y="4892145"/>
            <a:ext cx="4355" cy="52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>
            <a:off x="5608321" y="4884786"/>
            <a:ext cx="252545" cy="2197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17" grpId="0" animBg="1"/>
      <p:bldP spid="29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51012" y="917609"/>
            <a:ext cx="8689976" cy="946026"/>
          </a:xfrm>
        </p:spPr>
        <p:txBody>
          <a:bodyPr/>
          <a:lstStyle/>
          <a:p>
            <a:r>
              <a:rPr lang="en-US" cap="none" dirty="0" smtClean="0"/>
              <a:t>Methods of Jframe class:</a:t>
            </a:r>
            <a:endParaRPr lang="en-US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51012" y="1976846"/>
            <a:ext cx="8689976" cy="438912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cap="none" dirty="0" err="1" smtClean="0">
                <a:solidFill>
                  <a:srgbClr val="00B050"/>
                </a:solidFill>
              </a:rPr>
              <a:t>setSize</a:t>
            </a:r>
            <a:r>
              <a:rPr lang="en-US" sz="2400" cap="none" dirty="0" smtClean="0">
                <a:solidFill>
                  <a:srgbClr val="00B050"/>
                </a:solidFill>
              </a:rPr>
              <a:t> </a:t>
            </a:r>
            <a:r>
              <a:rPr lang="en-US" sz="2400" cap="none" dirty="0">
                <a:solidFill>
                  <a:srgbClr val="00B050"/>
                </a:solidFill>
              </a:rPr>
              <a:t>:</a:t>
            </a:r>
            <a:r>
              <a:rPr lang="en-US" cap="none" dirty="0">
                <a:solidFill>
                  <a:srgbClr val="00B050"/>
                </a:solidFill>
              </a:rPr>
              <a:t> </a:t>
            </a:r>
            <a:r>
              <a:rPr lang="en-US" sz="2800" cap="none" dirty="0" smtClean="0">
                <a:solidFill>
                  <a:srgbClr val="00B050"/>
                </a:solidFill>
              </a:rPr>
              <a:t>It </a:t>
            </a:r>
            <a:r>
              <a:rPr lang="en-US" sz="2400" cap="none" dirty="0" smtClean="0">
                <a:solidFill>
                  <a:srgbClr val="00B050"/>
                </a:solidFill>
              </a:rPr>
              <a:t>Sets </a:t>
            </a:r>
            <a:r>
              <a:rPr lang="en-US" sz="2400" cap="none" dirty="0">
                <a:solidFill>
                  <a:srgbClr val="00B050"/>
                </a:solidFill>
              </a:rPr>
              <a:t>the size of this Dimension object to the specified </a:t>
            </a:r>
            <a:r>
              <a:rPr lang="en-US" sz="2400" cap="none" dirty="0" smtClean="0">
                <a:solidFill>
                  <a:srgbClr val="00B050"/>
                </a:solidFill>
              </a:rPr>
              <a:t>      	      width and height.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cap="none" dirty="0" smtClean="0">
              <a:solidFill>
                <a:srgbClr val="00B05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cap="none" dirty="0" err="1">
                <a:solidFill>
                  <a:srgbClr val="00B050"/>
                </a:solidFill>
              </a:rPr>
              <a:t>s</a:t>
            </a:r>
            <a:r>
              <a:rPr lang="en-US" sz="2400" cap="none" dirty="0" err="1" smtClean="0">
                <a:solidFill>
                  <a:srgbClr val="00B050"/>
                </a:solidFill>
              </a:rPr>
              <a:t>etLoctionRelativeTo</a:t>
            </a:r>
            <a:r>
              <a:rPr lang="en-US" sz="2400" cap="none" dirty="0" smtClean="0">
                <a:solidFill>
                  <a:srgbClr val="00B050"/>
                </a:solidFill>
              </a:rPr>
              <a:t>: Basically it </a:t>
            </a:r>
            <a:r>
              <a:rPr lang="en-US" sz="2400" cap="none" dirty="0">
                <a:solidFill>
                  <a:srgbClr val="00B050"/>
                </a:solidFill>
              </a:rPr>
              <a:t>Sets the location of the </a:t>
            </a:r>
            <a:r>
              <a:rPr lang="en-US" sz="2400" cap="none" dirty="0" smtClean="0">
                <a:solidFill>
                  <a:srgbClr val="00B050"/>
                </a:solidFill>
              </a:rPr>
              <a:t>window.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cap="none" dirty="0" smtClean="0">
              <a:solidFill>
                <a:srgbClr val="00B05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cap="none" dirty="0" err="1" smtClean="0">
                <a:solidFill>
                  <a:srgbClr val="00B050"/>
                </a:solidFill>
              </a:rPr>
              <a:t>setDefaultCloseOperation</a:t>
            </a:r>
            <a:r>
              <a:rPr lang="en-US" sz="2400" cap="none" dirty="0" smtClean="0">
                <a:solidFill>
                  <a:srgbClr val="00B050"/>
                </a:solidFill>
              </a:rPr>
              <a:t>(</a:t>
            </a:r>
            <a:r>
              <a:rPr lang="en-US" sz="2400" cap="none" dirty="0" err="1" smtClean="0">
                <a:solidFill>
                  <a:srgbClr val="00B050"/>
                </a:solidFill>
              </a:rPr>
              <a:t>WindowConstants.EXIT_ON_CLOSE</a:t>
            </a:r>
            <a:r>
              <a:rPr lang="en-US" sz="2400" cap="none" dirty="0" smtClean="0">
                <a:solidFill>
                  <a:srgbClr val="00B050"/>
                </a:solidFill>
              </a:rPr>
              <a:t>): It is 	      used to close Frame as well as Java process.</a:t>
            </a:r>
          </a:p>
        </p:txBody>
      </p:sp>
    </p:spTree>
    <p:extLst>
      <p:ext uri="{BB962C8B-B14F-4D97-AF65-F5344CB8AC3E}">
        <p14:creationId xmlns:p14="http://schemas.microsoft.com/office/powerpoint/2010/main" val="7429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2153" y="1637420"/>
            <a:ext cx="10364451" cy="421474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cap="none" dirty="0" err="1" smtClean="0">
                <a:solidFill>
                  <a:srgbClr val="00B050"/>
                </a:solidFill>
              </a:rPr>
              <a:t>setLayout</a:t>
            </a:r>
            <a:r>
              <a:rPr lang="en-US" sz="3200" cap="none" dirty="0" smtClean="0">
                <a:solidFill>
                  <a:srgbClr val="00B050"/>
                </a:solidFill>
              </a:rPr>
              <a:t>: It allows us to set the layout of the container often a </a:t>
            </a:r>
            <a:r>
              <a:rPr lang="en-US" sz="3200" cap="none" dirty="0" err="1" smtClean="0">
                <a:solidFill>
                  <a:srgbClr val="00B050"/>
                </a:solidFill>
              </a:rPr>
              <a:t>Jpanel</a:t>
            </a:r>
            <a:r>
              <a:rPr lang="en-US" sz="3200" cap="none" dirty="0" smtClean="0">
                <a:solidFill>
                  <a:srgbClr val="00B050"/>
                </a:solidFill>
              </a:rPr>
              <a:t>.</a:t>
            </a:r>
            <a:br>
              <a:rPr lang="en-US" sz="3200" cap="none" dirty="0" smtClean="0">
                <a:solidFill>
                  <a:srgbClr val="00B050"/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cap="none" dirty="0" smtClean="0"/>
              <a:t>Our created class inherit the </a:t>
            </a:r>
            <a:r>
              <a:rPr lang="en-US" sz="2400" cap="none" dirty="0" err="1" smtClean="0"/>
              <a:t>JFrame</a:t>
            </a:r>
            <a:r>
              <a:rPr lang="en-US" sz="2400" cap="none" dirty="0" smtClean="0"/>
              <a:t> class and as we imported AWT and Swing package, so we have got the access of all classes and methods.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3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307</TotalTime>
  <Words>323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Tw Cen MT</vt:lpstr>
      <vt:lpstr>Wingdings</vt:lpstr>
      <vt:lpstr>Droplet</vt:lpstr>
      <vt:lpstr>Welcome To Our Presentation</vt:lpstr>
      <vt:lpstr>Group Members:</vt:lpstr>
      <vt:lpstr>Presentation Topic:</vt:lpstr>
      <vt:lpstr>What is a Text Editor ?</vt:lpstr>
      <vt:lpstr>Importing JAVA Package</vt:lpstr>
      <vt:lpstr>There are various kinds of Build in classes and methods that we use in here. </vt:lpstr>
      <vt:lpstr>Diagram</vt:lpstr>
      <vt:lpstr>Methods of Jframe class:</vt:lpstr>
      <vt:lpstr>setLayout: It allows us to set the layout of the container often a Jpanel.  Our created class inherit the JFrame class and as we imported AWT and Swing package, so we have got the access of all classes and methods.</vt:lpstr>
      <vt:lpstr>Creating objects for every Classes and Methods</vt:lpstr>
      <vt:lpstr>By “setJMenuBar” build in method we set up the menu bar</vt:lpstr>
      <vt:lpstr>Using “ActionListener” Interface:</vt:lpstr>
      <vt:lpstr>We get one method under actionListener interface,                   named – “actionPerformed()”. </vt:lpstr>
      <vt:lpstr>References: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Asm Salauddin</dc:creator>
  <cp:lastModifiedBy>Asm Salauddin</cp:lastModifiedBy>
  <cp:revision>61</cp:revision>
  <dcterms:created xsi:type="dcterms:W3CDTF">2016-08-17T14:03:02Z</dcterms:created>
  <dcterms:modified xsi:type="dcterms:W3CDTF">2016-08-18T06:49:02Z</dcterms:modified>
</cp:coreProperties>
</file>