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8" r:id="rId3"/>
    <p:sldId id="260" r:id="rId4"/>
    <p:sldId id="292" r:id="rId5"/>
    <p:sldId id="294" r:id="rId6"/>
    <p:sldId id="293" r:id="rId7"/>
    <p:sldId id="262" r:id="rId8"/>
    <p:sldId id="264" r:id="rId9"/>
    <p:sldId id="291" r:id="rId10"/>
    <p:sldId id="265" r:id="rId11"/>
    <p:sldId id="274" r:id="rId12"/>
    <p:sldId id="283" r:id="rId13"/>
    <p:sldId id="266" r:id="rId14"/>
    <p:sldId id="275" r:id="rId15"/>
    <p:sldId id="284" r:id="rId16"/>
    <p:sldId id="267" r:id="rId17"/>
    <p:sldId id="276" r:id="rId18"/>
    <p:sldId id="285" r:id="rId19"/>
    <p:sldId id="268" r:id="rId20"/>
    <p:sldId id="277" r:id="rId21"/>
    <p:sldId id="286" r:id="rId22"/>
    <p:sldId id="269" r:id="rId23"/>
    <p:sldId id="278" r:id="rId24"/>
    <p:sldId id="287" r:id="rId25"/>
    <p:sldId id="270" r:id="rId26"/>
    <p:sldId id="271" r:id="rId27"/>
    <p:sldId id="280" r:id="rId28"/>
    <p:sldId id="288" r:id="rId29"/>
    <p:sldId id="272" r:id="rId30"/>
    <p:sldId id="279" r:id="rId31"/>
    <p:sldId id="289" r:id="rId32"/>
    <p:sldId id="273" r:id="rId33"/>
    <p:sldId id="281" r:id="rId34"/>
    <p:sldId id="282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>
        <p:scale>
          <a:sx n="66" d="100"/>
          <a:sy n="66" d="100"/>
        </p:scale>
        <p:origin x="59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0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5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63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9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3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1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7051C-5447-4FA9-B9B4-C50B8D1D1C9D}" type="datetimeFigureOut">
              <a:rPr lang="en-IN" smtClean="0"/>
              <a:t>05-02-2016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2A010F-B7CA-4B66-AE7E-A825B61BB4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7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Tamil OCR Post Processing</a:t>
            </a:r>
            <a:endParaRPr lang="en-IN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249251" y="4559121"/>
            <a:ext cx="607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2013103047	Sai Mageshvar C S</a:t>
            </a:r>
          </a:p>
          <a:p>
            <a:r>
              <a:rPr lang="en-US" dirty="0" smtClean="0"/>
              <a:t>2013103550	Mathan Pandi P</a:t>
            </a:r>
          </a:p>
          <a:p>
            <a:r>
              <a:rPr lang="en-US" dirty="0" smtClean="0"/>
              <a:t>2013103564	Sidharth Yatish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Ottru corrector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text from the OCR is given to the </a:t>
            </a:r>
            <a:r>
              <a:rPr lang="en-US" sz="2800" dirty="0" err="1" smtClean="0"/>
              <a:t>ottru</a:t>
            </a:r>
            <a:r>
              <a:rPr lang="en-US" sz="2800" dirty="0" smtClean="0"/>
              <a:t>  corrector.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occurrence of Tamil consonants are identified and rules are made.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Ottru errors are corrected according to the rules.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93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Ottru corrector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Prototype</a:t>
            </a:r>
          </a:p>
          <a:p>
            <a:r>
              <a:rPr lang="en-US" dirty="0" smtClean="0"/>
              <a:t>Input: Words in input sentence</a:t>
            </a:r>
          </a:p>
          <a:p>
            <a:r>
              <a:rPr lang="en-US" dirty="0" smtClean="0"/>
              <a:t>Output: Words with corrected </a:t>
            </a:r>
            <a:r>
              <a:rPr lang="en-US" dirty="0" err="1" smtClean="0"/>
              <a:t>ottru</a:t>
            </a:r>
            <a:endParaRPr lang="en-US" dirty="0" smtClean="0"/>
          </a:p>
          <a:p>
            <a:r>
              <a:rPr lang="en-US" b="1" dirty="0" smtClean="0"/>
              <a:t>Algorithm</a:t>
            </a:r>
          </a:p>
          <a:p>
            <a:pPr marL="0" indent="0">
              <a:buNone/>
            </a:pPr>
            <a:r>
              <a:rPr lang="en-US" dirty="0" smtClean="0"/>
              <a:t>For each sentence S in input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each word W in 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</a:t>
            </a:r>
            <a:r>
              <a:rPr lang="en-US" dirty="0" err="1" smtClean="0"/>
              <a:t>ottru</a:t>
            </a:r>
            <a:r>
              <a:rPr lang="en-US" dirty="0" smtClean="0"/>
              <a:t>  rule error) then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make appropriate changes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end 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end for</a:t>
            </a:r>
          </a:p>
          <a:p>
            <a:pPr marL="0" indent="0">
              <a:buNone/>
            </a:pPr>
            <a:r>
              <a:rPr lang="en-US" dirty="0" smtClean="0"/>
              <a:t>End for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753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Ottru corrector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6" y="2714172"/>
            <a:ext cx="6606261" cy="2300293"/>
          </a:xfrm>
        </p:spPr>
      </p:pic>
    </p:spTree>
    <p:extLst>
      <p:ext uri="{BB962C8B-B14F-4D97-AF65-F5344CB8AC3E}">
        <p14:creationId xmlns:p14="http://schemas.microsoft.com/office/powerpoint/2010/main" val="31411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analyzer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Ottru corrected input is given to the morphological analyzer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This identifies possible root words and suffixes.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Additional character(s) used for joining the words are also stored to retain their original meaning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If suffix is correct it is removed and root word is obtained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If suffix is incorrect, we search from the beginning to identify longest matching prefix and suffix is corrected accordingly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27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analyzer </a:t>
            </a:r>
            <a:r>
              <a:rPr lang="en-US" dirty="0" err="1" smtClean="0"/>
              <a:t>contd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9338490" cy="49101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Input: </a:t>
            </a:r>
            <a:r>
              <a:rPr lang="en-US" sz="1600" dirty="0" smtClean="0"/>
              <a:t>Ottru corrected input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Output: </a:t>
            </a:r>
            <a:r>
              <a:rPr lang="en-US" sz="1600" dirty="0" smtClean="0"/>
              <a:t>Root words and suffixes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Algorithm</a:t>
            </a: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for each word </a:t>
            </a:r>
            <a:r>
              <a:rPr lang="en-US" sz="1600" dirty="0" smtClean="0"/>
              <a:t>W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</a:t>
            </a:r>
            <a:r>
              <a:rPr lang="en-US" sz="1600" dirty="0" smtClean="0"/>
              <a:t>if proper suffix is found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/>
              <a:t>separate suffix and root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			if error in root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/>
              <a:t>send to </a:t>
            </a:r>
            <a:r>
              <a:rPr lang="en-US" sz="1600" dirty="0" err="1" smtClean="0"/>
              <a:t>rootWordCorrector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	</a:t>
            </a:r>
            <a:r>
              <a:rPr lang="en-US" sz="1600" dirty="0" smtClean="0"/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match prefix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separate matched prefix and error prone </a:t>
            </a:r>
            <a:r>
              <a:rPr lang="en-US" sz="1600" dirty="0" smtClean="0"/>
              <a:t>suffix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send to </a:t>
            </a:r>
            <a:r>
              <a:rPr lang="en-US" sz="1600" dirty="0" err="1" smtClean="0"/>
              <a:t>suffixCorrrector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end for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64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analyzer </a:t>
            </a:r>
            <a:r>
              <a:rPr lang="en-US" dirty="0" err="1"/>
              <a:t>contd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703" y="2583543"/>
            <a:ext cx="6791553" cy="2537732"/>
          </a:xfrm>
        </p:spPr>
      </p:pic>
    </p:spTree>
    <p:extLst>
      <p:ext uri="{BB962C8B-B14F-4D97-AF65-F5344CB8AC3E}">
        <p14:creationId xmlns:p14="http://schemas.microsoft.com/office/powerpoint/2010/main" val="370231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word corrector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Root word obtained from the morphological analyzer will contain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Root word corrector assumes that the suffix is correct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correction can be carried out with reference to the suffixes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/>
              <a:t>Levenshtein</a:t>
            </a:r>
            <a:r>
              <a:rPr lang="en-US" sz="2800" dirty="0" smtClean="0"/>
              <a:t> algorithm is used to list out nearest matching root words based on suffixes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word level Tri-Gram Probabilistic model gives suggestion of root words.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2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word </a:t>
            </a:r>
            <a:r>
              <a:rPr lang="en-US" dirty="0" smtClean="0"/>
              <a:t>corrector 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Input: root word with error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Output: </a:t>
            </a:r>
            <a:r>
              <a:rPr lang="en-US" dirty="0" smtClean="0"/>
              <a:t>Corrected root word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Algorithm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check W in trigram for longest match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found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select appropriate word based on POS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correct the root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end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95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word corrector </a:t>
            </a:r>
            <a:r>
              <a:rPr lang="en-US" dirty="0" err="1"/>
              <a:t>contd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31885"/>
            <a:ext cx="9071540" cy="1626961"/>
          </a:xfrm>
        </p:spPr>
      </p:pic>
    </p:spTree>
    <p:extLst>
      <p:ext uri="{BB962C8B-B14F-4D97-AF65-F5344CB8AC3E}">
        <p14:creationId xmlns:p14="http://schemas.microsoft.com/office/powerpoint/2010/main" val="410560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matcher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We assume that if root word is not identified by morphological analyzer then the error is in the suffix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Prefix matching algorithm is used to identify the longest matching root from the beginning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root word is processed by the root word corrector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728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Documents stored as papers are in need to be digitized for future reference. This can be obtained by scanned copies of such documents.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There is a need of editable text from this image file so that the text can be reproduced somewhere else.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can be obtained by process of OCR (Optical Character Recognition) that extracts text from an image.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The text so obtained will contain lot of errors arising from the bad quality of image and false character prediction by the OCR and requires post processing.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8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</a:t>
            </a:r>
            <a:r>
              <a:rPr lang="en-US" dirty="0" smtClean="0"/>
              <a:t>matcher 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Input: word with erroneous suffix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Output: </a:t>
            </a:r>
            <a:r>
              <a:rPr lang="en-US" dirty="0" err="1" smtClean="0"/>
              <a:t>RootWord</a:t>
            </a:r>
            <a:r>
              <a:rPr lang="en-US" dirty="0" smtClean="0"/>
              <a:t> + Erroneous  suffix  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Algorithm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parse </a:t>
            </a:r>
            <a:r>
              <a:rPr lang="en-US" dirty="0" err="1" smtClean="0"/>
              <a:t>W</a:t>
            </a:r>
            <a:r>
              <a:rPr lang="en-US" baseline="-25000" dirty="0" err="1"/>
              <a:t>n</a:t>
            </a:r>
            <a:r>
              <a:rPr lang="en-US" dirty="0" smtClean="0"/>
              <a:t> from beginning </a:t>
            </a:r>
            <a:r>
              <a:rPr lang="en-US" dirty="0" err="1" smtClean="0"/>
              <a:t>upto</a:t>
            </a:r>
            <a:r>
              <a:rPr lang="en-US" dirty="0" smtClean="0"/>
              <a:t> W</a:t>
            </a:r>
            <a:r>
              <a:rPr lang="en-US" baseline="-25000" dirty="0" smtClean="0"/>
              <a:t>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check for matching word in dictionary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if found </a:t>
            </a:r>
            <a:r>
              <a:rPr lang="en-US" dirty="0" smtClean="0"/>
              <a:t>then W</a:t>
            </a:r>
            <a:r>
              <a:rPr lang="en-US" baseline="-25000" dirty="0"/>
              <a:t>0</a:t>
            </a:r>
            <a:r>
              <a:rPr lang="en-US" dirty="0" smtClean="0"/>
              <a:t>..W</a:t>
            </a:r>
            <a:r>
              <a:rPr lang="en-US" baseline="-25000" dirty="0" smtClean="0"/>
              <a:t>i</a:t>
            </a:r>
            <a:r>
              <a:rPr lang="en-US" dirty="0" smtClean="0"/>
              <a:t> is considered a root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en-US" dirty="0" smtClean="0"/>
              <a:t>W</a:t>
            </a:r>
            <a:r>
              <a:rPr lang="en-US" baseline="-25000" dirty="0" smtClean="0"/>
              <a:t>i+1</a:t>
            </a:r>
            <a:r>
              <a:rPr lang="en-US" dirty="0" smtClean="0"/>
              <a:t> .. W</a:t>
            </a:r>
            <a:r>
              <a:rPr lang="en-US" baseline="-25000" dirty="0" smtClean="0"/>
              <a:t>n-1</a:t>
            </a:r>
            <a:r>
              <a:rPr lang="en-US" dirty="0" smtClean="0"/>
              <a:t> is considered suffix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end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00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matcher </a:t>
            </a:r>
            <a:r>
              <a:rPr lang="en-US" dirty="0" err="1"/>
              <a:t>contd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5" y="2235200"/>
            <a:ext cx="6400386" cy="2974975"/>
          </a:xfrm>
        </p:spPr>
      </p:pic>
    </p:spTree>
    <p:extLst>
      <p:ext uri="{BB962C8B-B14F-4D97-AF65-F5344CB8AC3E}">
        <p14:creationId xmlns:p14="http://schemas.microsoft.com/office/powerpoint/2010/main" val="187368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corrector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Suffixes processed by the prefix corrector are given to the suffix corrector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An automata based on Tamil grammar rules are used to </a:t>
            </a:r>
            <a:r>
              <a:rPr lang="en-US" sz="2800" dirty="0" smtClean="0"/>
              <a:t>validate </a:t>
            </a:r>
            <a:r>
              <a:rPr lang="en-US" sz="2800" dirty="0" smtClean="0"/>
              <a:t>and correct the suffix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This is because </a:t>
            </a:r>
            <a:r>
              <a:rPr lang="en-US" sz="2800" dirty="0"/>
              <a:t>Tamil words support multiple suffixes for a given </a:t>
            </a:r>
            <a:r>
              <a:rPr lang="en-US" sz="2800" dirty="0" smtClean="0"/>
              <a:t>prefix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137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</a:t>
            </a:r>
            <a:r>
              <a:rPr lang="en-US" dirty="0" smtClean="0"/>
              <a:t>corrector </a:t>
            </a:r>
            <a:r>
              <a:rPr lang="en-US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Input: </a:t>
            </a:r>
            <a:r>
              <a:rPr lang="en-US" dirty="0" smtClean="0"/>
              <a:t>erroneous suffix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Output: Corrected </a:t>
            </a:r>
            <a:r>
              <a:rPr lang="en-US" dirty="0" smtClean="0"/>
              <a:t>suffix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Algorithm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check nearest matching Su </a:t>
            </a:r>
            <a:r>
              <a:rPr lang="en-US" dirty="0"/>
              <a:t>in </a:t>
            </a:r>
            <a:r>
              <a:rPr lang="en-US" dirty="0" err="1" smtClean="0"/>
              <a:t>SuffixList</a:t>
            </a:r>
            <a:r>
              <a:rPr lang="en-US" dirty="0" smtClean="0"/>
              <a:t> SL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if found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en-US" dirty="0" smtClean="0"/>
              <a:t>replace it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end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76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corrector </a:t>
            </a:r>
            <a:r>
              <a:rPr lang="en-US" dirty="0" err="1" smtClean="0"/>
              <a:t>contd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30" y="2443163"/>
            <a:ext cx="6896100" cy="2828925"/>
          </a:xfrm>
        </p:spPr>
      </p:pic>
    </p:spTree>
    <p:extLst>
      <p:ext uri="{BB962C8B-B14F-4D97-AF65-F5344CB8AC3E}">
        <p14:creationId xmlns:p14="http://schemas.microsoft.com/office/powerpoint/2010/main" val="267433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Tri-gram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Correct root word from the list of root words must be obtained based on the 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This can be obtained by constructing a tri gram model which determines the words based on probability of occurrence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Word based and character based tri-gram models are constructed to increase efficiency</a:t>
            </a:r>
          </a:p>
        </p:txBody>
      </p:sp>
    </p:spTree>
    <p:extLst>
      <p:ext uri="{BB962C8B-B14F-4D97-AF65-F5344CB8AC3E}">
        <p14:creationId xmlns:p14="http://schemas.microsoft.com/office/powerpoint/2010/main" val="176778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After determining the valid root word and correct suffix the words, Morphological generator is used to combine them to form actual 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During the process of combining, additional characters may also be required to generate the words.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This is done based on inflectional rules in Tamil grammar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90264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generator contd.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Input: </a:t>
            </a:r>
            <a:r>
              <a:rPr lang="en-US" dirty="0" err="1" smtClean="0"/>
              <a:t>correcte</a:t>
            </a:r>
            <a:r>
              <a:rPr lang="en-US" dirty="0" smtClean="0"/>
              <a:t> suffix, corrected root word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Output: </a:t>
            </a:r>
            <a:r>
              <a:rPr lang="en-US" dirty="0" smtClean="0"/>
              <a:t>combined word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Algorithm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  <a:p>
            <a:pPr marL="201168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Get  corrected </a:t>
            </a:r>
            <a:r>
              <a:rPr lang="en-US" sz="1600" dirty="0" err="1" smtClean="0"/>
              <a:t>rootWord</a:t>
            </a:r>
            <a:r>
              <a:rPr lang="en-US" sz="1600" dirty="0" smtClean="0"/>
              <a:t> and suffix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rootWord+Suffix</a:t>
            </a:r>
            <a:endParaRPr lang="en-IN" dirty="0"/>
          </a:p>
          <a:p>
            <a:pPr marL="201168" lvl="1" indent="0">
              <a:buNone/>
            </a:pPr>
            <a:r>
              <a:rPr lang="en-US" dirty="0" smtClean="0"/>
              <a:t>end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49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generator contd.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9" y="2569029"/>
            <a:ext cx="7636321" cy="2412546"/>
          </a:xfrm>
        </p:spPr>
      </p:pic>
    </p:spTree>
    <p:extLst>
      <p:ext uri="{BB962C8B-B14F-4D97-AF65-F5344CB8AC3E}">
        <p14:creationId xmlns:p14="http://schemas.microsoft.com/office/powerpoint/2010/main" val="880999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Sandhi corrector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Sandhi rules are used to correct sandhi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After root word correction and suffix correction, they are joined by a sandhi.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correct sandhi is identified by sandhi corrector.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745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the system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Documents are being digitalized for future  reference</a:t>
            </a:r>
            <a:r>
              <a:rPr lang="en-IN" sz="2400" dirty="0"/>
              <a:t> </a:t>
            </a:r>
            <a:r>
              <a:rPr lang="en-IN" sz="2400" dirty="0" smtClean="0"/>
              <a:t>which is error prone.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process requires lot of human effort in correcting the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Such errors cannot be corrected with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For a language such as Tamil, it is difficult to design such a system due to its morphological nature and wide range of phonetics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This system simplifies the process of contextual text editing</a:t>
            </a:r>
          </a:p>
        </p:txBody>
      </p:sp>
    </p:spTree>
    <p:extLst>
      <p:ext uri="{BB962C8B-B14F-4D97-AF65-F5344CB8AC3E}">
        <p14:creationId xmlns:p14="http://schemas.microsoft.com/office/powerpoint/2010/main" val="271336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Sandhi corrector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Prototype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Input: </a:t>
            </a:r>
            <a:r>
              <a:rPr lang="en-US" dirty="0" smtClean="0"/>
              <a:t>word from morphological generator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Output: </a:t>
            </a:r>
            <a:r>
              <a:rPr lang="en-US" dirty="0" smtClean="0"/>
              <a:t>Sandhi corrected word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Algorithm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for each root and suffix pair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check for appropriate sandhi using sandhi rules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if found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insert sandhi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	combine root and suffix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	end 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end for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83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Sandhi corrector </a:t>
            </a:r>
            <a:r>
              <a:rPr lang="en-US" dirty="0" err="1" smtClean="0"/>
              <a:t>contd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44" y="2293257"/>
            <a:ext cx="6534872" cy="3323771"/>
          </a:xfrm>
        </p:spPr>
      </p:pic>
    </p:spTree>
    <p:extLst>
      <p:ext uri="{BB962C8B-B14F-4D97-AF65-F5344CB8AC3E}">
        <p14:creationId xmlns:p14="http://schemas.microsoft.com/office/powerpoint/2010/main" val="367957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identifier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 Tamil, sentences usually ends with Verb+…+PNG(Person Name Gender).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Sentence identifiers identifies these tags and finds the end of sentence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1169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Programming language – Java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Operating system – Windows</a:t>
            </a:r>
          </a:p>
          <a:p>
            <a:pPr marL="201168" lvl="1" indent="0">
              <a:buNone/>
            </a:pPr>
            <a:endParaRPr lang="en-US" sz="2000" dirty="0" smtClean="0"/>
          </a:p>
          <a:p>
            <a:pPr marL="201168" lvl="1" indent="0">
              <a:buNone/>
            </a:pPr>
            <a:r>
              <a:rPr lang="en-US" sz="2000" b="1" dirty="0" smtClean="0"/>
              <a:t>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IDE-</a:t>
            </a:r>
            <a:r>
              <a:rPr lang="en-US" sz="2000" dirty="0" err="1" smtClean="0"/>
              <a:t>Netbeans</a:t>
            </a: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Ponvizhi- Tamil OCR Software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Tesseract (Command line)- Command line OCR from Google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Tesseract (GUI) – A GUI version of tesseract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188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540028"/>
              </p:ext>
            </p:extLst>
          </p:nvPr>
        </p:nvGraphicFramePr>
        <p:xfrm>
          <a:off x="1096963" y="1846263"/>
          <a:ext cx="100584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Ottru Corrector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Words in input sentence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Ottru corrected words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Morphological</a:t>
                      </a:r>
                      <a:r>
                        <a:rPr lang="en-US" baseline="0" dirty="0" smtClean="0"/>
                        <a:t> analyzer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Ottru corrected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Root words and suffixes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word corrector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Root word with</a:t>
                      </a:r>
                      <a:r>
                        <a:rPr lang="en-US" sz="1800" baseline="0" dirty="0" smtClean="0"/>
                        <a:t> error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Corrected root word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 matcher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+ erroneous suffix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Root Word + erroneous suffix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Morphological generator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Corrected word + Corrected suffix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Combine</a:t>
                      </a:r>
                      <a:r>
                        <a:rPr lang="en-US" baseline="0" dirty="0" smtClean="0"/>
                        <a:t>d word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Sandhi corrector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Word from morphological analyzer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Sandhi corrected</a:t>
                      </a:r>
                      <a:r>
                        <a:rPr lang="en-US" baseline="0" dirty="0" smtClean="0"/>
                        <a:t> word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0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Rajeswari Sridhar, Remitha Rathi L, Rithya P, Nivrutha P “Use of Tamil Grammar Rules for Correcting Errors in Optical Character Recognized Document” ,proposed at 12th international Tamil Internet Conference,2013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u="sng" dirty="0" smtClean="0"/>
              <a:t>http</a:t>
            </a:r>
            <a:r>
              <a:rPr lang="en-US" u="sng" dirty="0"/>
              <a:t>://en.wikipedia.org/wiki/Levenshteindistance</a:t>
            </a:r>
            <a:r>
              <a:rPr lang="en-US" dirty="0"/>
              <a:t>.</a:t>
            </a:r>
            <a:endParaRPr lang="en-IN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en-US" u="sng" dirty="0"/>
              <a:t>http://www.cs.columbia.edu/~</a:t>
            </a:r>
            <a:r>
              <a:rPr lang="en-US" u="sng" dirty="0" smtClean="0"/>
              <a:t>julia/courses/CS4705/ngrams.ppt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 dirty="0"/>
              <a:t>https://en.wikipedia.org/wiki/Tesseract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51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To correct the errors produced by a Tamil language OCR.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It </a:t>
            </a:r>
            <a:r>
              <a:rPr lang="en-IN" sz="2400" dirty="0"/>
              <a:t>takes the output </a:t>
            </a:r>
            <a:r>
              <a:rPr lang="en-IN" sz="2400" dirty="0" smtClean="0"/>
              <a:t>from OCR </a:t>
            </a:r>
            <a:r>
              <a:rPr lang="en-IN" sz="2400" dirty="0"/>
              <a:t>software as input and corrects the errors that arises in the process of extraction </a:t>
            </a:r>
            <a:r>
              <a:rPr lang="en-IN" sz="2400" dirty="0" smtClean="0"/>
              <a:t>of editable </a:t>
            </a:r>
            <a:r>
              <a:rPr lang="en-IN" sz="2400" dirty="0"/>
              <a:t>text from a scanned image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To design a Morphological </a:t>
            </a:r>
            <a:r>
              <a:rPr lang="en-IN" sz="2400" dirty="0" smtClean="0"/>
              <a:t>Analyser </a:t>
            </a:r>
            <a:r>
              <a:rPr lang="en-IN" sz="2400" dirty="0"/>
              <a:t>to find incorrect words in a document and </a:t>
            </a:r>
            <a:r>
              <a:rPr lang="en-IN" sz="2400" dirty="0" smtClean="0"/>
              <a:t>Tamil Grammar </a:t>
            </a:r>
            <a:r>
              <a:rPr lang="en-IN" sz="2400" dirty="0"/>
              <a:t>rules are used to correct Ottru and Sandhi errors.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smtClean="0"/>
              <a:t>An </a:t>
            </a:r>
            <a:r>
              <a:rPr lang="en-IN" sz="2400" dirty="0"/>
              <a:t>n-gram probabilistic model </a:t>
            </a:r>
            <a:r>
              <a:rPr lang="en-IN" sz="2400" dirty="0" smtClean="0"/>
              <a:t>is to </a:t>
            </a:r>
            <a:r>
              <a:rPr lang="en-IN" sz="2400" dirty="0"/>
              <a:t>be constructed at the word level to validate correct sequence of text.</a:t>
            </a:r>
          </a:p>
        </p:txBody>
      </p:sp>
    </p:spTree>
    <p:extLst>
      <p:ext uri="{BB962C8B-B14F-4D97-AF65-F5344CB8AC3E}">
        <p14:creationId xmlns:p14="http://schemas.microsoft.com/office/powerpoint/2010/main" val="27777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dirty="0" smtClean="0"/>
              <a:t>Rajeswari </a:t>
            </a:r>
            <a:r>
              <a:rPr lang="en-US" sz="2800" dirty="0"/>
              <a:t>Sridhar, Remitha Rathi L, Rithya P, Nivrutha P “</a:t>
            </a:r>
            <a:r>
              <a:rPr lang="en-US" sz="2800" i="1" dirty="0"/>
              <a:t>Use of Tamil Grammar Rules for Correcting Errors in Optical Character Recognized Document</a:t>
            </a:r>
            <a:r>
              <a:rPr lang="en-US" sz="2800" dirty="0"/>
              <a:t>” </a:t>
            </a:r>
            <a:r>
              <a:rPr lang="en-US" sz="2800" dirty="0" smtClean="0"/>
              <a:t>,proposed at 12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international Tamil Internet Conference,2013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sz="2800" smtClean="0"/>
              <a:t>Concepts </a:t>
            </a:r>
            <a:r>
              <a:rPr lang="en-US" sz="2800" dirty="0" smtClean="0"/>
              <a:t>taken: Ottru correction, morphological analyzation</a:t>
            </a: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0614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from previous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Usage of trigram instead of bigram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Increase of n-gram =&gt;increase in efficiency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Increase in set of suffixes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Outputs from multiple OCR software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5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18" y="1838958"/>
            <a:ext cx="6487523" cy="4780717"/>
          </a:xfrm>
        </p:spPr>
      </p:pic>
    </p:spTree>
    <p:extLst>
      <p:ext uri="{BB962C8B-B14F-4D97-AF65-F5344CB8AC3E}">
        <p14:creationId xmlns:p14="http://schemas.microsoft.com/office/powerpoint/2010/main" val="35035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298" y="1846263"/>
            <a:ext cx="5589006" cy="4701863"/>
          </a:xfrm>
        </p:spPr>
      </p:pic>
    </p:spTree>
    <p:extLst>
      <p:ext uri="{BB962C8B-B14F-4D97-AF65-F5344CB8AC3E}">
        <p14:creationId xmlns:p14="http://schemas.microsoft.com/office/powerpoint/2010/main" val="32188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60" y="1811658"/>
            <a:ext cx="11613039" cy="4422754"/>
          </a:xfrm>
        </p:spPr>
      </p:pic>
    </p:spTree>
    <p:extLst>
      <p:ext uri="{BB962C8B-B14F-4D97-AF65-F5344CB8AC3E}">
        <p14:creationId xmlns:p14="http://schemas.microsoft.com/office/powerpoint/2010/main" val="2968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</TotalTime>
  <Words>1052</Words>
  <Application>Microsoft Office PowerPoint</Application>
  <PresentationFormat>Widescreen</PresentationFormat>
  <Paragraphs>204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Retrospect</vt:lpstr>
      <vt:lpstr>Tamil OCR Post Processing</vt:lpstr>
      <vt:lpstr>Introduction</vt:lpstr>
      <vt:lpstr>Need for the system </vt:lpstr>
      <vt:lpstr>Problem statement</vt:lpstr>
      <vt:lpstr>Literature survey</vt:lpstr>
      <vt:lpstr>Improvements from previous work</vt:lpstr>
      <vt:lpstr>Block Diagram</vt:lpstr>
      <vt:lpstr>Use case diagram</vt:lpstr>
      <vt:lpstr>Sequence diagram</vt:lpstr>
      <vt:lpstr>Ottru corrector</vt:lpstr>
      <vt:lpstr>Ottru corrector contd..</vt:lpstr>
      <vt:lpstr>Ottru corrector contd…</vt:lpstr>
      <vt:lpstr>Morphological analyzer</vt:lpstr>
      <vt:lpstr>Morphological analyzer contd</vt:lpstr>
      <vt:lpstr>Morphological analyzer contd</vt:lpstr>
      <vt:lpstr>Root word corrector</vt:lpstr>
      <vt:lpstr>Root word corrector contd</vt:lpstr>
      <vt:lpstr>Root word corrector contd</vt:lpstr>
      <vt:lpstr>Prefix matcher</vt:lpstr>
      <vt:lpstr>Prefix matcher contd</vt:lpstr>
      <vt:lpstr>Prefix matcher contd</vt:lpstr>
      <vt:lpstr>Suffix corrector</vt:lpstr>
      <vt:lpstr>Suffix corrector contd</vt:lpstr>
      <vt:lpstr>Suffix corrector contd </vt:lpstr>
      <vt:lpstr>Tri-gram Model</vt:lpstr>
      <vt:lpstr>Morphological generator</vt:lpstr>
      <vt:lpstr>Morphological generator contd.</vt:lpstr>
      <vt:lpstr>Morphological generator contd.</vt:lpstr>
      <vt:lpstr>Sandhi corrector</vt:lpstr>
      <vt:lpstr>Sandhi corrector</vt:lpstr>
      <vt:lpstr>Sandhi corrector contd</vt:lpstr>
      <vt:lpstr>Sentence identifier</vt:lpstr>
      <vt:lpstr>Platforms and tools used</vt:lpstr>
      <vt:lpstr>Test cases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Tamil OCR Post Processing</dc:title>
  <dc:creator>Sidharth Yatish</dc:creator>
  <cp:lastModifiedBy>Sidharth Yatish</cp:lastModifiedBy>
  <cp:revision>44</cp:revision>
  <dcterms:created xsi:type="dcterms:W3CDTF">2016-02-04T15:33:41Z</dcterms:created>
  <dcterms:modified xsi:type="dcterms:W3CDTF">2016-02-05T06:27:29Z</dcterms:modified>
</cp:coreProperties>
</file>