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7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2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9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0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3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5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90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7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FBAEE-CEAF-4606-A27D-AAB84DEDA696}" type="datetimeFigureOut">
              <a:rPr lang="en-US" smtClean="0"/>
              <a:t>4/14/2021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2E1FE-E49A-451D-AFBE-975D57C1A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3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BATTLE OF NEIGHBOURHOODS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purpose of this Project is to help people in exploring better facilities around their </a:t>
            </a:r>
            <a:r>
              <a:rPr lang="en-IN" dirty="0" smtClean="0"/>
              <a:t>neighbourhood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will help people making smart and efficient decision on selecting great </a:t>
            </a:r>
            <a:r>
              <a:rPr lang="en-IN" dirty="0" smtClean="0"/>
              <a:t>neighbourhood </a:t>
            </a:r>
            <a:r>
              <a:rPr lang="en-IN" dirty="0"/>
              <a:t>out of numbers of other </a:t>
            </a:r>
            <a:r>
              <a:rPr lang="en-IN" dirty="0" smtClean="0"/>
              <a:t>neighbourhoods </a:t>
            </a:r>
            <a:r>
              <a:rPr lang="en-IN" dirty="0"/>
              <a:t>in Scarborough, </a:t>
            </a:r>
            <a:r>
              <a:rPr lang="en-IN" dirty="0" smtClean="0"/>
              <a:t>Toronto</a:t>
            </a:r>
            <a:r>
              <a:rPr lang="en-IN" dirty="0"/>
              <a:t>.</a:t>
            </a:r>
          </a:p>
          <a:p>
            <a:r>
              <a:rPr lang="en-IN" dirty="0"/>
              <a:t>Lots of people are migrating to various states of Canada and needed lots of research for good housing prices and </a:t>
            </a:r>
            <a:r>
              <a:rPr lang="en-IN" dirty="0" smtClean="0"/>
              <a:t>reputed </a:t>
            </a:r>
            <a:r>
              <a:rPr lang="en-IN" dirty="0"/>
              <a:t>schools for their </a:t>
            </a:r>
            <a:r>
              <a:rPr lang="en-IN" dirty="0" smtClean="0"/>
              <a:t>children</a:t>
            </a:r>
            <a:endParaRPr lang="en-IN" dirty="0"/>
          </a:p>
          <a:p>
            <a:r>
              <a:rPr lang="en-IN" dirty="0"/>
              <a:t>This </a:t>
            </a:r>
            <a:r>
              <a:rPr lang="en-IN" dirty="0" smtClean="0"/>
              <a:t>project’s </a:t>
            </a:r>
            <a:r>
              <a:rPr lang="en-IN" dirty="0"/>
              <a:t>aim to create an analysis of features for a people migrating to Scarborough to search a best </a:t>
            </a:r>
            <a:r>
              <a:rPr lang="en-IN" dirty="0" smtClean="0"/>
              <a:t>neighbourhood </a:t>
            </a:r>
            <a:r>
              <a:rPr lang="en-IN" dirty="0"/>
              <a:t>as a comparative analysis between </a:t>
            </a:r>
            <a:r>
              <a:rPr lang="en-IN" dirty="0" smtClean="0"/>
              <a:t>neighbourhoods.</a:t>
            </a:r>
          </a:p>
          <a:p>
            <a:r>
              <a:rPr lang="en-IN" dirty="0" smtClean="0"/>
              <a:t> </a:t>
            </a:r>
            <a:r>
              <a:rPr lang="en-IN" dirty="0"/>
              <a:t>The features include median housing price and better school according to ratings, crime rates of that particular area, road connectivity, weather conditions, good management for emergency, water resources both </a:t>
            </a:r>
            <a:r>
              <a:rPr lang="en-IN" dirty="0" smtClean="0"/>
              <a:t>fresh </a:t>
            </a:r>
            <a:r>
              <a:rPr lang="en-IN" dirty="0"/>
              <a:t>and waste water and excrement conveyed in sewers and recreational facilities.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Which </a:t>
            </a:r>
            <a:r>
              <a:rPr lang="en-IN" b="1" dirty="0" smtClean="0"/>
              <a:t>I Tried </a:t>
            </a:r>
            <a:r>
              <a:rPr lang="en-IN" b="1" dirty="0"/>
              <a:t>to Solve: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suggest </a:t>
            </a:r>
            <a:r>
              <a:rPr lang="en-IN" dirty="0"/>
              <a:t>a better </a:t>
            </a:r>
            <a:r>
              <a:rPr lang="en-IN" dirty="0" smtClean="0"/>
              <a:t>neighbourhood </a:t>
            </a:r>
            <a:r>
              <a:rPr lang="en-IN" dirty="0"/>
              <a:t>in a new city for the </a:t>
            </a:r>
            <a:r>
              <a:rPr lang="en-IN" dirty="0" smtClean="0"/>
              <a:t>people who </a:t>
            </a:r>
            <a:r>
              <a:rPr lang="en-IN" dirty="0"/>
              <a:t>are </a:t>
            </a:r>
            <a:r>
              <a:rPr lang="en-IN" dirty="0" smtClean="0"/>
              <a:t>shifting there.</a:t>
            </a:r>
          </a:p>
          <a:p>
            <a:r>
              <a:rPr lang="en-IN" dirty="0"/>
              <a:t>Sorted list of house in terms of housing prices in a ascending or descending </a:t>
            </a:r>
            <a:r>
              <a:rPr lang="en-IN" dirty="0" smtClean="0"/>
              <a:t>order.</a:t>
            </a:r>
            <a:endParaRPr lang="en-IN" dirty="0"/>
          </a:p>
          <a:p>
            <a:r>
              <a:rPr lang="en-IN" dirty="0"/>
              <a:t>Sorted list of schools in terms of location, fees, rating and </a:t>
            </a:r>
            <a:r>
              <a:rPr lang="en-IN" dirty="0" smtClean="0"/>
              <a:t>reviews.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Fresh immigrants to Canada.</a:t>
            </a:r>
          </a:p>
          <a:p>
            <a:r>
              <a:rPr lang="en-IN" dirty="0" smtClean="0"/>
              <a:t>People migrating to various states of Canada.</a:t>
            </a:r>
          </a:p>
          <a:p>
            <a:r>
              <a:rPr lang="en-IN" dirty="0" smtClean="0"/>
              <a:t>People not familiar with </a:t>
            </a:r>
            <a:r>
              <a:rPr lang="en-IN" smtClean="0"/>
              <a:t>their surroundings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222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THE BATTLE OF NEIGHBOURHOODS</vt:lpstr>
      <vt:lpstr>INTRODUCTION</vt:lpstr>
      <vt:lpstr>Problem Which I Tried to Solve: </vt:lpstr>
      <vt:lpstr>TARGET GROUPS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AMIT JAIN</dc:creator>
  <cp:lastModifiedBy>sai prakash</cp:lastModifiedBy>
  <cp:revision>2</cp:revision>
  <dcterms:created xsi:type="dcterms:W3CDTF">2020-06-02T15:00:38Z</dcterms:created>
  <dcterms:modified xsi:type="dcterms:W3CDTF">2021-04-14T06:09:55Z</dcterms:modified>
</cp:coreProperties>
</file>