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23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9" r:id="rId16"/>
    <p:sldId id="1300" r:id="rId17"/>
    <p:sldId id="1301" r:id="rId18"/>
    <p:sldId id="1302" r:id="rId19"/>
    <p:sldId id="1303" r:id="rId20"/>
    <p:sldId id="1295" r:id="rId21"/>
    <p:sldId id="125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9287C45-833C-36AD-4BE4-8F39E6F94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B38FCA48-3F08-5280-BF7F-1D516DDD0F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BDE9F4C7-F4E8-D58B-CBBE-ECDF42D8E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510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4DF5314-98F9-D587-2798-32410D548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7A5EB03-B120-CA28-5BD8-650AFD8A1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11992DEA-E354-17E3-1E49-177D55F6D3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9422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4EA808AC-D74D-47CA-D8EC-E0AD6F23F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AC878D89-55BE-A5D3-2AA2-BA4BBB8416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2E9B2E31-F63C-6EB0-56F2-5EC27ED1E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119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F36FE023-AC98-5EE7-255E-56E9A128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4C8040A2-C9C5-1659-E323-8C5CA6231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7AC74B4-5A09-2043-B8E9-61EC2293A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064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2CF0E7CF-08AE-9544-BF6C-4AC4AAFD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5E153BE2-4E67-3BB8-F736-F1E7F24CE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8EDD66D-36B1-85AF-A1BE-6FFED15DC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00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Sai Manasa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73249"/>
            <a:ext cx="23942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STU678be7bb1b8a91737222075</a:t>
            </a:r>
            <a:endParaRPr lang="en-US" sz="1100" dirty="0">
              <a:solidFill>
                <a:srgbClr val="161D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The National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0AC817-BD8D-13D5-C467-DC60B71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2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3F31E835-A911-7ADE-A475-1C3AB8A1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2C7C6-2CCC-2041-F3C1-D7C099347163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E595B-9561-BEA5-7F02-EDA928D66C18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DF2528-CFD4-2448-FCA2-48175703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0" y="1167778"/>
            <a:ext cx="6548033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75FA3821-FAB9-2517-00EB-007620D54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9D99E6-F9CB-22BF-5FC2-D90078B27537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D488C-C5A5-942A-84B8-DE6693932F41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0DB01-6650-B0DA-976B-8B02BC7EA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CB9A3C0D-39BB-921A-1066-63C8EF27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9F0774-17A6-A0C5-D9BE-0EE9BFE9BA6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91D32-69F7-C649-29BA-D98C9DC625D3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06C70-B969-C58A-0F47-065C5F47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A75BC35-CE17-0A3D-0310-5906DD873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8B220-E192-E1F7-3788-3570530FADB4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55DEF3-815D-F2C2-578F-8DD82B1A5312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4F2CD-2FF1-473A-9FBA-C87B846A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D95EB0FB-B901-B69C-3E00-75099DE2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211257-968B-574D-A5F5-45303225C8DB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7E110-CE7E-E239-9E25-1CC52746CC4C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87289-7D77-10EB-FC68-68F9076E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200" dirty="0"/>
              <a:t>The </a:t>
            </a:r>
            <a:r>
              <a:rPr lang="en-US" sz="1200" b="1" dirty="0"/>
              <a:t>Crowdfunding Platform</a:t>
            </a:r>
            <a:r>
              <a:rPr lang="en-US" sz="1200" dirty="0"/>
              <a:t> built with </a:t>
            </a:r>
            <a:r>
              <a:rPr lang="en-US" sz="1200" b="1" dirty="0"/>
              <a:t>React.js and Express.js</a:t>
            </a:r>
            <a:r>
              <a:rPr lang="en-US" sz="1200" dirty="0"/>
              <a:t> provides an </a:t>
            </a:r>
            <a:r>
              <a:rPr lang="en-US" sz="1200" b="1" dirty="0"/>
              <a:t>efficient, transparent, and secure</a:t>
            </a:r>
            <a:r>
              <a:rPr lang="en-US" sz="1200" dirty="0"/>
              <a:t> way for individuals, startups, and NGOs to raise funds. By leveraging modern web technologies, the platform ensures: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✔️ </a:t>
            </a:r>
            <a:r>
              <a:rPr lang="en-US" sz="1200" b="1" dirty="0"/>
              <a:t>User-Friendly Interface</a:t>
            </a:r>
            <a:r>
              <a:rPr lang="en-US" sz="1200" dirty="0"/>
              <a:t> – Easy campaign creation and fund tracking.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Secure Transactions</a:t>
            </a:r>
            <a:r>
              <a:rPr lang="en-US" sz="1200" dirty="0"/>
              <a:t> – Safe payment processing with fraud prevention.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Transparency &amp; Trust</a:t>
            </a:r>
            <a:r>
              <a:rPr lang="en-US" sz="1200" dirty="0"/>
              <a:t> – Real-time updates and progress tracking.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Scalability</a:t>
            </a:r>
            <a:r>
              <a:rPr lang="en-US" sz="1200" dirty="0"/>
              <a:t> – Can accommodate growing user demand and fundraising campaigns.</a:t>
            </a:r>
          </a:p>
          <a:p>
            <a:pPr>
              <a:buNone/>
            </a:pPr>
            <a:endParaRPr lang="en-US" sz="1200" dirty="0"/>
          </a:p>
          <a:p>
            <a:pPr algn="just"/>
            <a:r>
              <a:rPr lang="en-US" sz="1200" dirty="0"/>
              <a:t>🔹 </a:t>
            </a:r>
            <a:r>
              <a:rPr lang="en-US" sz="1200" b="1" dirty="0"/>
              <a:t>Final Impact:</a:t>
            </a:r>
            <a:r>
              <a:rPr lang="en-US" sz="1200" dirty="0"/>
              <a:t> This project empowers </a:t>
            </a:r>
            <a:r>
              <a:rPr lang="en-US" sz="1200" b="1" dirty="0"/>
              <a:t>innovators, entrepreneurs, and social causes</a:t>
            </a:r>
            <a:r>
              <a:rPr lang="en-US" sz="1200" dirty="0"/>
              <a:t> by bridging the gap between fundraisers and backers, making fundraising more </a:t>
            </a:r>
            <a:r>
              <a:rPr lang="en-US" sz="1200" b="1" dirty="0"/>
              <a:t>accessible and efficient</a:t>
            </a:r>
            <a:r>
              <a:rPr lang="en-US" sz="1200" dirty="0"/>
              <a:t>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052238" y="2533629"/>
              <a:ext cx="6176072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effectLst/>
                  <a:latin typeface="+mj-lt"/>
                </a:rPr>
                <a:t>Crowdfunding Platform with React and ExpressJS Framework</a:t>
              </a:r>
              <a:r>
                <a:rPr lang="en-US" sz="1600" b="1" dirty="0">
                  <a:latin typeface="+mj-lt"/>
                </a:rPr>
                <a:t>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30046"/>
            <a:chOff x="712031" y="1234880"/>
            <a:chExt cx="7719937" cy="33300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Purpose: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project aims to develop a web-based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Crowdfunding Platform</a:t>
                </a:r>
                <a:r>
                  <a:rPr lang="en-US" sz="1200" dirty="0">
                    <a:solidFill>
                      <a:schemeClr val="tx1"/>
                    </a:solidFill>
                  </a:rPr>
                  <a:t> using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React.js and Express.js</a:t>
                </a:r>
                <a:r>
                  <a:rPr lang="en-US" sz="1200" dirty="0">
                    <a:solidFill>
                      <a:schemeClr val="tx1"/>
                    </a:solidFill>
                  </a:rPr>
                  <a:t> to facilitate fundraising for startups, social causes, and creative projects.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Challenges Addressed: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Traditional fundraising methods suffer from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limited reach, slow processing, and lack of transparency</a:t>
                </a:r>
                <a:r>
                  <a:rPr lang="en-US" sz="1200" dirty="0">
                    <a:solidFill>
                      <a:schemeClr val="tx1"/>
                    </a:solidFill>
                  </a:rPr>
                  <a:t>. This platform provides a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digital, efficient, and secure</a:t>
                </a:r>
                <a:r>
                  <a:rPr lang="en-US" sz="1200" dirty="0">
                    <a:solidFill>
                      <a:schemeClr val="tx1"/>
                    </a:solidFill>
                  </a:rPr>
                  <a:t> alternative.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Solution Approach: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platform enables users to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create, manage, and contribute to campaigns</a:t>
                </a:r>
                <a:r>
                  <a:rPr lang="en-US" sz="1200" dirty="0">
                    <a:solidFill>
                      <a:schemeClr val="tx1"/>
                    </a:solidFill>
                  </a:rPr>
                  <a:t>, with features like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real-time progress tracking, secure payments, and user authentication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9905"/>
              <a:chOff x="712031" y="3477701"/>
              <a:chExt cx="7719937" cy="64990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84140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Expected Outcome:</a:t>
                </a:r>
                <a:r>
                  <a:rPr lang="en-US" sz="1200" dirty="0">
                    <a:solidFill>
                      <a:schemeClr val="tx1"/>
                    </a:solidFill>
                  </a:rPr>
                  <a:t> A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scalable, user-friendly, and transparent</a:t>
                </a:r>
                <a:r>
                  <a:rPr lang="en-US" sz="1200" dirty="0">
                    <a:solidFill>
                      <a:schemeClr val="tx1"/>
                    </a:solidFill>
                  </a:rPr>
                  <a:t> crowdfunding system that empowers individuals and organizations to raise funds effectively.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Traditional fundraising methods face </a:t>
            </a:r>
            <a:r>
              <a:rPr lang="en-US" sz="1200" b="1" dirty="0"/>
              <a:t>several challenges</a:t>
            </a:r>
            <a:r>
              <a:rPr lang="en-US" sz="1200" dirty="0"/>
              <a:t>, including </a:t>
            </a:r>
            <a:r>
              <a:rPr lang="en-US" sz="1200" b="1" dirty="0"/>
              <a:t>limited reach, slow processing, and lack of transparency</a:t>
            </a:r>
            <a:r>
              <a:rPr lang="en-US" sz="1200" dirty="0"/>
              <a:t>. Many startups, social initiatives, and creative projects struggle to secure funds due to </a:t>
            </a:r>
            <a:r>
              <a:rPr lang="en-US" sz="1200" b="1" dirty="0"/>
              <a:t>inefficient financial channels and trust issues</a:t>
            </a:r>
            <a:r>
              <a:rPr lang="en-US" sz="1200" dirty="0"/>
              <a:t>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❌ </a:t>
            </a:r>
            <a:r>
              <a:rPr lang="en-US" sz="1200" b="1" dirty="0"/>
              <a:t>Limited Accessibility:</a:t>
            </a:r>
            <a:r>
              <a:rPr lang="en-US" sz="1200" dirty="0"/>
              <a:t> Fundraising is often restricted to local networks, reducing potential contributions.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Lack of Transparency:</a:t>
            </a:r>
            <a:r>
              <a:rPr lang="en-US" sz="1200" dirty="0"/>
              <a:t> Donors are unsure how their funds are used, leading to distrust.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Slow and Complex Transactions:</a:t>
            </a:r>
            <a:r>
              <a:rPr lang="en-US" sz="1200" dirty="0"/>
              <a:t> Traditional methods involve </a:t>
            </a:r>
            <a:r>
              <a:rPr lang="en-US" sz="1200" b="1" dirty="0"/>
              <a:t>manual verification</a:t>
            </a:r>
            <a:r>
              <a:rPr lang="en-US" sz="1200" dirty="0"/>
              <a:t> and </a:t>
            </a:r>
            <a:r>
              <a:rPr lang="en-US" sz="1200" b="1" dirty="0"/>
              <a:t>delayed fund transfers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High Processing Fees:</a:t>
            </a:r>
            <a:r>
              <a:rPr lang="en-US" sz="1200" dirty="0"/>
              <a:t> Many platforms charge high fees, reducing the funds received by campaign creators.</a:t>
            </a:r>
          </a:p>
          <a:p>
            <a:pPr>
              <a:buNone/>
            </a:pPr>
            <a:endParaRPr lang="en-US" sz="1200" dirty="0"/>
          </a:p>
          <a:p>
            <a:r>
              <a:rPr lang="en-US" sz="1200" dirty="0"/>
              <a:t>💡 </a:t>
            </a:r>
            <a:r>
              <a:rPr lang="en-US" sz="1200" b="1" dirty="0"/>
              <a:t>Solution:</a:t>
            </a:r>
            <a:r>
              <a:rPr lang="en-US" sz="1200" dirty="0"/>
              <a:t> A </a:t>
            </a:r>
            <a:r>
              <a:rPr lang="en-US" sz="1200" b="1" dirty="0"/>
              <a:t>digital Crowdfunding Platform</a:t>
            </a:r>
            <a:r>
              <a:rPr lang="en-US" sz="1200" dirty="0"/>
              <a:t> that provides a </a:t>
            </a:r>
            <a:r>
              <a:rPr lang="en-US" sz="1200" b="1" dirty="0"/>
              <a:t>secure, transparent, and efficient</a:t>
            </a:r>
            <a:r>
              <a:rPr lang="en-US" sz="1200" dirty="0"/>
              <a:t> way to raise and manage funds using </a:t>
            </a:r>
            <a:r>
              <a:rPr lang="en-US" sz="1200" b="1" dirty="0"/>
              <a:t>React.js and Express.js</a:t>
            </a:r>
            <a:r>
              <a:rPr lang="en-US" sz="1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190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200" dirty="0"/>
              <a:t>The </a:t>
            </a:r>
            <a:r>
              <a:rPr lang="en-US" sz="1200" b="1" dirty="0"/>
              <a:t>Crowdfunding Platform</a:t>
            </a:r>
            <a:r>
              <a:rPr lang="en-US" sz="1200" dirty="0"/>
              <a:t> is a web-based solution designed to help individuals, startups, and NGOs </a:t>
            </a:r>
            <a:r>
              <a:rPr lang="en-US" sz="1200" b="1" dirty="0"/>
              <a:t>raise funds</a:t>
            </a:r>
            <a:r>
              <a:rPr lang="en-US" sz="1200" dirty="0"/>
              <a:t> efficiently. Built using </a:t>
            </a:r>
            <a:r>
              <a:rPr lang="en-US" sz="1200" b="1" dirty="0"/>
              <a:t>React.js for the frontend</a:t>
            </a:r>
            <a:r>
              <a:rPr lang="en-US" sz="1200" dirty="0"/>
              <a:t> and </a:t>
            </a:r>
            <a:r>
              <a:rPr lang="en-US" sz="1200" b="1" dirty="0"/>
              <a:t>Express.js for the backend</a:t>
            </a:r>
            <a:r>
              <a:rPr lang="en-US" sz="1200" dirty="0"/>
              <a:t>, the platform ensures a </a:t>
            </a:r>
            <a:r>
              <a:rPr lang="en-US" sz="1200" b="1" dirty="0"/>
              <a:t>secure, user-friendly, and scalable</a:t>
            </a:r>
            <a:r>
              <a:rPr lang="en-US" sz="1200" dirty="0"/>
              <a:t> fundraising experience.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🔹 </a:t>
            </a:r>
            <a:r>
              <a:rPr lang="en-US" sz="1200" b="1" dirty="0"/>
              <a:t>Key Features:</a:t>
            </a:r>
          </a:p>
          <a:p>
            <a:pPr marL="179388" indent="-179388">
              <a:buNone/>
            </a:pP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Create and manage campaigns</a:t>
            </a:r>
            <a:r>
              <a:rPr lang="en-US" sz="1200" dirty="0"/>
              <a:t> with funding goals and deadlines.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Secure payment integration</a:t>
            </a:r>
            <a:r>
              <a:rPr lang="en-US" sz="1200" dirty="0"/>
              <a:t> for seamless transactions.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Real-time funding progress tracking</a:t>
            </a:r>
            <a:r>
              <a:rPr lang="en-US" sz="1200" dirty="0"/>
              <a:t> for transparency.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User authentication and fraud prevention</a:t>
            </a:r>
            <a:r>
              <a:rPr lang="en-US" sz="1200" dirty="0"/>
              <a:t> to ensure security.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Admin dashboard</a:t>
            </a:r>
            <a:r>
              <a:rPr lang="en-US" sz="1200" dirty="0"/>
              <a:t> for monitoring campaigns and user activity.</a:t>
            </a:r>
          </a:p>
          <a:p>
            <a:pPr>
              <a:buNone/>
            </a:pPr>
            <a:endParaRPr lang="en-US" sz="1200" dirty="0"/>
          </a:p>
          <a:p>
            <a:pPr algn="just"/>
            <a:r>
              <a:rPr lang="en-US" sz="1200" dirty="0"/>
              <a:t>This platform </a:t>
            </a:r>
            <a:r>
              <a:rPr lang="en-US" sz="1200" b="1" dirty="0"/>
              <a:t>bridges the gap</a:t>
            </a:r>
            <a:r>
              <a:rPr lang="en-US" sz="1200" dirty="0"/>
              <a:t> between fundraisers and contributors, making fundraising </a:t>
            </a:r>
            <a:r>
              <a:rPr lang="en-US" sz="1200" b="1" dirty="0"/>
              <a:t>accessible, transparent, and efficient</a:t>
            </a:r>
            <a:r>
              <a:rPr lang="en-US" sz="1200" dirty="0"/>
              <a:t>.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33622" y="1134562"/>
            <a:ext cx="84668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/>
              <a:t>To address the challenges of traditional fundraising, we propose a </a:t>
            </a:r>
            <a:r>
              <a:rPr lang="en-US" b="1" dirty="0"/>
              <a:t>web-based Crowdfunding Platform</a:t>
            </a:r>
            <a:r>
              <a:rPr lang="en-US" dirty="0"/>
              <a:t> built using </a:t>
            </a:r>
            <a:r>
              <a:rPr lang="en-US" b="1" dirty="0"/>
              <a:t>React.js and Express.js</a:t>
            </a:r>
            <a:r>
              <a:rPr lang="en-US" dirty="0"/>
              <a:t>, ensuring a </a:t>
            </a:r>
            <a:r>
              <a:rPr lang="en-US" b="1" dirty="0"/>
              <a:t>secure, efficient, and transparent</a:t>
            </a:r>
            <a:r>
              <a:rPr lang="en-US" dirty="0"/>
              <a:t> fundraising process.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Key Components of the Solution:</a:t>
            </a:r>
            <a:endParaRPr lang="en-US" sz="800" b="1" dirty="0"/>
          </a:p>
          <a:p>
            <a:pPr marL="179388">
              <a:buNone/>
            </a:pP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User-Friendly Campaign Creation</a:t>
            </a:r>
            <a:r>
              <a:rPr lang="en-US" dirty="0"/>
              <a:t> – Fundraisers can easily create and manage campaigns with images, descriptions, and funding goals.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Secure Payment Processing</a:t>
            </a:r>
            <a:r>
              <a:rPr lang="en-US" dirty="0"/>
              <a:t> – Integration with </a:t>
            </a:r>
            <a:r>
              <a:rPr lang="en-US" b="1" dirty="0"/>
              <a:t>Razorpay</a:t>
            </a:r>
            <a:r>
              <a:rPr lang="en-US" dirty="0"/>
              <a:t> for seamless and fraud-free transactions.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Real-Time Fund Tracking</a:t>
            </a:r>
            <a:r>
              <a:rPr lang="en-US" dirty="0"/>
              <a:t> – Users can monitor campaign progress and receive updates.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Admin Dashboard</a:t>
            </a:r>
            <a:r>
              <a:rPr lang="en-US" dirty="0"/>
              <a:t> – Ensures security, prevents fraud, and manages platform activities.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Authentication &amp; Authorization</a:t>
            </a:r>
            <a:r>
              <a:rPr lang="en-US" dirty="0"/>
              <a:t> – Secure login with </a:t>
            </a:r>
            <a:r>
              <a:rPr lang="en-US" b="1" dirty="0"/>
              <a:t>JWT/Firebase Auth</a:t>
            </a:r>
            <a:r>
              <a:rPr lang="en-US" dirty="0"/>
              <a:t> to protect user data.</a:t>
            </a:r>
          </a:p>
          <a:p>
            <a:pPr>
              <a:buNone/>
            </a:pPr>
            <a:endParaRPr lang="en-US" dirty="0"/>
          </a:p>
          <a:p>
            <a:pPr algn="just"/>
            <a:r>
              <a:rPr lang="en-US" dirty="0"/>
              <a:t>🔹 </a:t>
            </a:r>
            <a:r>
              <a:rPr lang="en-US" b="1" dirty="0"/>
              <a:t>Outcome:</a:t>
            </a:r>
            <a:r>
              <a:rPr lang="en-US" dirty="0"/>
              <a:t> A </a:t>
            </a:r>
            <a:r>
              <a:rPr lang="en-US" b="1" dirty="0"/>
              <a:t>fast, scalable, and transparent</a:t>
            </a:r>
            <a:r>
              <a:rPr lang="en-US" dirty="0"/>
              <a:t> platform that connects fundraisers with potential backers, ensuring </a:t>
            </a:r>
            <a:r>
              <a:rPr lang="en-US" b="1" dirty="0"/>
              <a:t>trust and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5119595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Frontend:</a:t>
            </a:r>
            <a:r>
              <a:rPr lang="en-IN" dirty="0"/>
              <a:t> React.js (UI components, state management)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Backend:</a:t>
            </a:r>
            <a:r>
              <a:rPr lang="en-IN" dirty="0"/>
              <a:t> Express.js (REST API, business logic)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Database:</a:t>
            </a:r>
            <a:r>
              <a:rPr lang="en-IN" dirty="0"/>
              <a:t> MongoDB (storing campaigns and transactions)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Authentication:</a:t>
            </a:r>
            <a:r>
              <a:rPr lang="en-IN" dirty="0"/>
              <a:t> Firebase Auth / JWT (user login and security)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Payment Gateway:</a:t>
            </a:r>
            <a:r>
              <a:rPr lang="en-IN" dirty="0"/>
              <a:t> Razorpay (secure transactions) 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9CD06-7980-0C30-4EBA-258C1601C233}"/>
              </a:ext>
            </a:extLst>
          </p:cNvPr>
          <p:cNvSpPr txBox="1"/>
          <p:nvPr/>
        </p:nvSpPr>
        <p:spPr>
          <a:xfrm>
            <a:off x="1456841" y="1351274"/>
            <a:ext cx="65480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User Journey Flowchart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dirty="0"/>
              <a:t>User Registers/Login → Creates Campaign → Shares Campaign → Receives Contributions → Funds Withdrawal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Backer Browses Campaigns → Makes Secure Payment → Receives Updates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System Architecture Diagram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 (React.js)</a:t>
            </a:r>
            <a:r>
              <a:rPr lang="en-IN" dirty="0"/>
              <a:t> –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 (Express.js, Node.js)</a:t>
            </a:r>
            <a:r>
              <a:rPr lang="en-IN" dirty="0"/>
              <a:t> – Handles API and business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(MongoDB)</a:t>
            </a:r>
            <a:r>
              <a:rPr lang="en-IN" dirty="0"/>
              <a:t> – Stores campaigns and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Payment Gateway (Razorpay)</a:t>
            </a:r>
            <a:r>
              <a:rPr lang="en-IN" dirty="0"/>
              <a:t> – Processes secure payments</a:t>
            </a:r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F5E7F-4416-3481-3753-744B6E3BA590}"/>
              </a:ext>
            </a:extLst>
          </p:cNvPr>
          <p:cNvSpPr txBox="1"/>
          <p:nvPr/>
        </p:nvSpPr>
        <p:spPr>
          <a:xfrm>
            <a:off x="1530627" y="1243419"/>
            <a:ext cx="64742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Key Features Working as Expected:</a:t>
            </a:r>
          </a:p>
          <a:p>
            <a:br>
              <a:rPr lang="en-US" dirty="0"/>
            </a:br>
            <a:r>
              <a:rPr lang="en-US" dirty="0"/>
              <a:t>✔️ Users can </a:t>
            </a:r>
            <a:r>
              <a:rPr lang="en-US" b="1" dirty="0"/>
              <a:t>register/login</a:t>
            </a:r>
            <a:r>
              <a:rPr lang="en-US" dirty="0"/>
              <a:t> securely.</a:t>
            </a:r>
            <a:br>
              <a:rPr lang="en-US" dirty="0"/>
            </a:br>
            <a:r>
              <a:rPr lang="en-US" dirty="0"/>
              <a:t>✔️ Campaign creators can </a:t>
            </a:r>
            <a:r>
              <a:rPr lang="en-US" b="1" dirty="0"/>
              <a:t>launch fundraising campaigns</a:t>
            </a:r>
            <a:r>
              <a:rPr lang="en-US" dirty="0"/>
              <a:t> with images, goals, and deadlines.</a:t>
            </a:r>
            <a:br>
              <a:rPr lang="en-US" dirty="0"/>
            </a:br>
            <a:r>
              <a:rPr lang="en-US" dirty="0"/>
              <a:t>✔️ Contributors can </a:t>
            </a:r>
            <a:r>
              <a:rPr lang="en-US" b="1" dirty="0"/>
              <a:t>donate</a:t>
            </a:r>
            <a:r>
              <a:rPr lang="en-US" dirty="0"/>
              <a:t> securely through an integrated payment gateway.</a:t>
            </a:r>
            <a:br>
              <a:rPr lang="en-US" dirty="0"/>
            </a:br>
            <a:r>
              <a:rPr lang="en-US" dirty="0"/>
              <a:t>✔️ Users can </a:t>
            </a:r>
            <a:r>
              <a:rPr lang="en-US" b="1" dirty="0"/>
              <a:t>track funding progress</a:t>
            </a:r>
            <a:r>
              <a:rPr lang="en-US" dirty="0"/>
              <a:t> in real-time.</a:t>
            </a:r>
            <a:br>
              <a:rPr lang="en-US" dirty="0"/>
            </a:br>
            <a:r>
              <a:rPr lang="en-US" dirty="0"/>
              <a:t>✔️ Admins can </a:t>
            </a:r>
            <a:r>
              <a:rPr lang="en-US" b="1" dirty="0"/>
              <a:t>moderate campaigns</a:t>
            </a:r>
            <a:r>
              <a:rPr lang="en-US" dirty="0"/>
              <a:t> and </a:t>
            </a:r>
            <a:r>
              <a:rPr lang="en-US" b="1" dirty="0"/>
              <a:t>prevent fraud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948</Words>
  <Application>Microsoft Office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Sai Manasa</cp:lastModifiedBy>
  <cp:revision>70</cp:revision>
  <dcterms:modified xsi:type="dcterms:W3CDTF">2025-03-20T17:27:23Z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