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DM Sans Bold" charset="1" panose="00000000000000000000"/>
      <p:regular r:id="rId12"/>
    </p:embeddedFont>
    <p:embeddedFont>
      <p:font typeface="DM Sans" charset="1" panose="000000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23" Target="../media/image22.svg" Type="http://schemas.openxmlformats.org/officeDocument/2006/relationships/image"/><Relationship Id="rId24" Target="../media/image23.png" Type="http://schemas.openxmlformats.org/officeDocument/2006/relationships/image"/><Relationship Id="rId25" Target="../media/image24.svg" Type="http://schemas.openxmlformats.org/officeDocument/2006/relationships/image"/><Relationship Id="rId26" Target="../media/image25.png" Type="http://schemas.openxmlformats.org/officeDocument/2006/relationships/image"/><Relationship Id="rId27" Target="../media/image26.svg" Type="http://schemas.openxmlformats.org/officeDocument/2006/relationships/image"/><Relationship Id="rId28" Target="../media/image27.png" Type="http://schemas.openxmlformats.org/officeDocument/2006/relationships/image"/><Relationship Id="rId29" Target="../media/image28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png" Type="http://schemas.openxmlformats.org/officeDocument/2006/relationships/image"/><Relationship Id="rId11" Target="../media/image26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Relationship Id="rId8" Target="../media/image27.png" Type="http://schemas.openxmlformats.org/officeDocument/2006/relationships/image"/><Relationship Id="rId9" Target="../media/image2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12" Target="../media/image19.png" Type="http://schemas.openxmlformats.org/officeDocument/2006/relationships/image"/><Relationship Id="rId13" Target="../media/image20.svg" Type="http://schemas.openxmlformats.org/officeDocument/2006/relationships/image"/><Relationship Id="rId14" Target="../media/image23.png" Type="http://schemas.openxmlformats.org/officeDocument/2006/relationships/image"/><Relationship Id="rId15" Target="../media/image24.svg" Type="http://schemas.openxmlformats.org/officeDocument/2006/relationships/image"/><Relationship Id="rId16" Target="../media/image27.png" Type="http://schemas.openxmlformats.org/officeDocument/2006/relationships/image"/><Relationship Id="rId17" Target="../media/image2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14" Target="../media/image15.png" Type="http://schemas.openxmlformats.org/officeDocument/2006/relationships/image"/><Relationship Id="rId15" Target="../media/image16.svg" Type="http://schemas.openxmlformats.org/officeDocument/2006/relationships/image"/><Relationship Id="rId16" Target="../media/image17.png" Type="http://schemas.openxmlformats.org/officeDocument/2006/relationships/image"/><Relationship Id="rId17" Target="../media/image18.svg" Type="http://schemas.openxmlformats.org/officeDocument/2006/relationships/image"/><Relationship Id="rId18" Target="../media/image19.png" Type="http://schemas.openxmlformats.org/officeDocument/2006/relationships/image"/><Relationship Id="rId19" Target="../media/image20.svg" Type="http://schemas.openxmlformats.org/officeDocument/2006/relationships/image"/><Relationship Id="rId2" Target="../media/image1.png" Type="http://schemas.openxmlformats.org/officeDocument/2006/relationships/image"/><Relationship Id="rId20" Target="../media/image21.png" Type="http://schemas.openxmlformats.org/officeDocument/2006/relationships/image"/><Relationship Id="rId21" Target="../media/image22.svg" Type="http://schemas.openxmlformats.org/officeDocument/2006/relationships/image"/><Relationship Id="rId22" Target="../media/image23.png" Type="http://schemas.openxmlformats.org/officeDocument/2006/relationships/image"/><Relationship Id="rId23" Target="../media/image24.svg" Type="http://schemas.openxmlformats.org/officeDocument/2006/relationships/image"/><Relationship Id="rId24" Target="../media/image25.png" Type="http://schemas.openxmlformats.org/officeDocument/2006/relationships/image"/><Relationship Id="rId25" Target="../media/image26.svg" Type="http://schemas.openxmlformats.org/officeDocument/2006/relationships/image"/><Relationship Id="rId26" Target="../media/image27.png" Type="http://schemas.openxmlformats.org/officeDocument/2006/relationships/image"/><Relationship Id="rId27" Target="../media/image28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236705" y="6409875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3688802" y="3136543"/>
            <a:ext cx="10910396" cy="3200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218"/>
              </a:lnSpc>
            </a:pPr>
            <a:r>
              <a:rPr lang="en-US" sz="12998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Git Excercise</a:t>
            </a:r>
          </a:p>
          <a:p>
            <a:pPr algn="ctr">
              <a:lnSpc>
                <a:spcPts val="12218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6501895" y="5815138"/>
            <a:ext cx="8459795" cy="1130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46058" indent="-473029" lvl="1">
              <a:lnSpc>
                <a:spcPts val="4381"/>
              </a:lnSpc>
              <a:buFont typeface="Arial"/>
              <a:buChar char="•"/>
            </a:pPr>
            <a:r>
              <a:rPr lang="en-US" b="true" sz="4381" spc="-8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Saima</a:t>
            </a:r>
          </a:p>
          <a:p>
            <a:pPr algn="l" marL="946058" indent="-473029" lvl="1">
              <a:lnSpc>
                <a:spcPts val="4381"/>
              </a:lnSpc>
              <a:buFont typeface="Arial"/>
              <a:buChar char="•"/>
            </a:pPr>
            <a:r>
              <a:rPr lang="en-US" b="true" sz="4381" spc="-8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Chandrakant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4737926" y="2576219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04950" y="1793268"/>
            <a:ext cx="7848753" cy="3387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Project Overview</a:t>
            </a:r>
          </a:p>
          <a:p>
            <a:pPr algn="l">
              <a:lnSpc>
                <a:spcPts val="8730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504950" y="4674207"/>
            <a:ext cx="14296287" cy="40530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19"/>
              </a:lnSpc>
            </a:pPr>
            <a:r>
              <a:rPr lang="en-US" sz="2999" spc="17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• This project was created as part of a Git exercise</a:t>
            </a:r>
          </a:p>
          <a:p>
            <a:pPr algn="l">
              <a:lnSpc>
                <a:spcPts val="5219"/>
              </a:lnSpc>
            </a:pPr>
            <a:r>
              <a:rPr lang="en-US" sz="2999" spc="17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• Practiced using Git and GitHub</a:t>
            </a:r>
          </a:p>
          <a:p>
            <a:pPr algn="l">
              <a:lnSpc>
                <a:spcPts val="5219"/>
              </a:lnSpc>
            </a:pPr>
            <a:r>
              <a:rPr lang="en-US" sz="2999" spc="17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•Learned how to structure repositories and manage branches</a:t>
            </a:r>
          </a:p>
          <a:p>
            <a:pPr algn="l">
              <a:lnSpc>
                <a:spcPts val="5219"/>
              </a:lnSpc>
            </a:pPr>
            <a:r>
              <a:rPr lang="en-US" sz="2999" spc="17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•Divided the project into frontend and backend</a:t>
            </a:r>
          </a:p>
          <a:p>
            <a:pPr algn="l">
              <a:lnSpc>
                <a:spcPts val="5219"/>
              </a:lnSpc>
            </a:pPr>
            <a:r>
              <a:rPr lang="en-US" sz="2999" spc="17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•Followed proper commit messages and push practices</a:t>
            </a:r>
          </a:p>
          <a:p>
            <a:pPr algn="l" marL="0" indent="0" lvl="0">
              <a:lnSpc>
                <a:spcPts val="6611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04950" y="3118971"/>
            <a:ext cx="7025086" cy="2282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TechStack</a:t>
            </a:r>
          </a:p>
          <a:p>
            <a:pPr algn="l">
              <a:lnSpc>
                <a:spcPts val="8730"/>
              </a:lnSpc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9975489" y="1170261"/>
            <a:ext cx="6998061" cy="2561528"/>
            <a:chOff x="0" y="0"/>
            <a:chExt cx="2342659" cy="85749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491672" y="2024301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01.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9975489" y="3862348"/>
            <a:ext cx="6998061" cy="2561528"/>
            <a:chOff x="0" y="0"/>
            <a:chExt cx="2342659" cy="85749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975489" y="6557226"/>
            <a:ext cx="6998061" cy="2561528"/>
            <a:chOff x="0" y="0"/>
            <a:chExt cx="2342659" cy="85749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0491672" y="4717783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02.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491672" y="7411266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03.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218908" y="1721410"/>
            <a:ext cx="4132127" cy="2162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160"/>
              </a:lnSpc>
            </a:pPr>
            <a:r>
              <a:rPr lang="en-US" b="true" sz="1600" spc="25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Python &amp; FastAPI</a:t>
            </a:r>
          </a:p>
          <a:p>
            <a:pPr algn="just" marL="345439" indent="-172720" lvl="1">
              <a:lnSpc>
                <a:spcPts val="2399"/>
              </a:lnSpc>
              <a:buFont typeface="Arial"/>
              <a:buChar char="•"/>
            </a:pPr>
            <a:r>
              <a:rPr lang="en-US" sz="1599" spc="2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Python is a simple and powerful language used to build websites, apps, and more.</a:t>
            </a:r>
          </a:p>
          <a:p>
            <a:pPr algn="just" marL="345439" indent="-172720" lvl="1">
              <a:lnSpc>
                <a:spcPts val="2159"/>
              </a:lnSpc>
              <a:buFont typeface="Arial"/>
              <a:buChar char="•"/>
            </a:pPr>
            <a:r>
              <a:rPr lang="en-US" sz="1599" spc="2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FastAPI is a tool in Python to quickly create fast and easy-to-use web APIs.</a:t>
            </a:r>
          </a:p>
          <a:p>
            <a:pPr algn="just" marL="0" indent="0" lvl="0">
              <a:lnSpc>
                <a:spcPts val="1890"/>
              </a:lnSpc>
              <a:spcBef>
                <a:spcPct val="0"/>
              </a:spcBef>
            </a:pPr>
          </a:p>
          <a:p>
            <a:pPr algn="just" marL="0" indent="0" lvl="0">
              <a:lnSpc>
                <a:spcPts val="1890"/>
              </a:lnSpc>
              <a:spcBef>
                <a:spcPct val="0"/>
              </a:spcBef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12218908" y="4414892"/>
            <a:ext cx="4472486" cy="2028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160"/>
              </a:lnSpc>
              <a:spcBef>
                <a:spcPct val="0"/>
              </a:spcBef>
            </a:pPr>
            <a:r>
              <a:rPr lang="en-US" b="true" sz="1600" spc="25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G</a:t>
            </a:r>
            <a:r>
              <a:rPr lang="en-US" b="true" sz="1600" spc="25" u="non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it &amp; Github</a:t>
            </a:r>
          </a:p>
          <a:p>
            <a:pPr algn="just" marL="345441" indent="-172721" lvl="1">
              <a:lnSpc>
                <a:spcPts val="2400"/>
              </a:lnSpc>
              <a:buFont typeface="Arial"/>
              <a:buChar char="•"/>
            </a:pPr>
            <a:r>
              <a:rPr lang="en-US" sz="1600" spc="25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Git helps you save different versions of your code and go back if something breaks.</a:t>
            </a:r>
          </a:p>
          <a:p>
            <a:pPr algn="just" marL="345441" indent="-172721" lvl="1">
              <a:lnSpc>
                <a:spcPts val="2400"/>
              </a:lnSpc>
              <a:buFont typeface="Arial"/>
              <a:buChar char="•"/>
            </a:pPr>
            <a:r>
              <a:rPr lang="en-US" sz="1600" spc="25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GitHub is a website where you can store your code and work with others.</a:t>
            </a:r>
          </a:p>
          <a:p>
            <a:pPr algn="just" marL="0" indent="0" lvl="0">
              <a:lnSpc>
                <a:spcPts val="1890"/>
              </a:lnSpc>
              <a:spcBef>
                <a:spcPct val="0"/>
              </a:spcBef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12218908" y="7108374"/>
            <a:ext cx="4132127" cy="1064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160"/>
              </a:lnSpc>
              <a:spcBef>
                <a:spcPct val="0"/>
              </a:spcBef>
            </a:pPr>
            <a:r>
              <a:rPr lang="en-US" b="true" sz="1600" spc="25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H</a:t>
            </a:r>
            <a:r>
              <a:rPr lang="en-US" b="true" sz="1600" spc="25" u="non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tml</a:t>
            </a:r>
          </a:p>
          <a:p>
            <a:pPr algn="just" marL="345441" indent="-172721" lvl="1">
              <a:lnSpc>
                <a:spcPts val="2160"/>
              </a:lnSpc>
              <a:buFont typeface="Arial"/>
              <a:buChar char="•"/>
            </a:pPr>
            <a:r>
              <a:rPr lang="en-US" sz="1600" spc="25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HTML is the basic building block of all websites – it decides what shows up on a web page.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-848571" y="8919661"/>
            <a:ext cx="3870946" cy="950141"/>
          </a:xfrm>
          <a:custGeom>
            <a:avLst/>
            <a:gdLst/>
            <a:ahLst/>
            <a:cxnLst/>
            <a:rect r="r" b="b" t="t" l="l"/>
            <a:pathLst>
              <a:path h="950141" w="3870946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4472906" y="-2364815"/>
            <a:ext cx="4980952" cy="3731186"/>
          </a:xfrm>
          <a:custGeom>
            <a:avLst/>
            <a:gdLst/>
            <a:ahLst/>
            <a:cxnLst/>
            <a:rect r="r" b="b" t="t" l="l"/>
            <a:pathLst>
              <a:path h="3731186" w="4980952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0" id="20"/>
          <p:cNvSpPr/>
          <p:nvPr/>
        </p:nvSpPr>
        <p:spPr>
          <a:xfrm flipH="false" flipV="false" rot="0">
            <a:off x="3431074" y="8919661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19" y="0"/>
                </a:lnTo>
                <a:lnTo>
                  <a:pt x="2587019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1" id="21"/>
          <p:cNvSpPr/>
          <p:nvPr/>
        </p:nvSpPr>
        <p:spPr>
          <a:xfrm flipH="false" flipV="false" rot="0">
            <a:off x="-848571" y="-744412"/>
            <a:ext cx="2597326" cy="2796583"/>
          </a:xfrm>
          <a:custGeom>
            <a:avLst/>
            <a:gdLst/>
            <a:ahLst/>
            <a:cxnLst/>
            <a:rect r="r" b="b" t="t" l="l"/>
            <a:pathLst>
              <a:path h="2796583" w="2597326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886757" y="5074942"/>
            <a:ext cx="20061513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5930165" y="4823914"/>
            <a:ext cx="502056" cy="502056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2227066" y="4823914"/>
            <a:ext cx="502056" cy="502056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66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653627" y="4823914"/>
            <a:ext cx="502056" cy="502056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3396139" y="4823914"/>
            <a:ext cx="502056" cy="502056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6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4732501" y="1354989"/>
            <a:ext cx="8822997" cy="3387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Setup &amp; Run Project</a:t>
            </a:r>
          </a:p>
          <a:p>
            <a:pPr algn="ctr" marL="0" indent="0" lvl="1">
              <a:lnSpc>
                <a:spcPts val="8730"/>
              </a:lnSpc>
              <a:spcBef>
                <a:spcPct val="0"/>
              </a:spcBef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2227066" y="5616041"/>
            <a:ext cx="219732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01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948468" y="5616041"/>
            <a:ext cx="219732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02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227066" y="6438366"/>
            <a:ext cx="2646492" cy="722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63"/>
              </a:lnSpc>
            </a:pPr>
            <a:r>
              <a:rPr lang="en-US" sz="18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</a:t>
            </a:r>
            <a:r>
              <a:rPr lang="en-US" sz="18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lone Repositrary</a:t>
            </a:r>
          </a:p>
          <a:p>
            <a:pPr algn="l">
              <a:lnSpc>
                <a:spcPts val="2963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5948468" y="6438366"/>
            <a:ext cx="2732862" cy="722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63"/>
              </a:lnSpc>
            </a:pPr>
            <a:r>
              <a:rPr lang="en-US" sz="18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</a:t>
            </a:r>
            <a:r>
              <a:rPr lang="en-US" sz="18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nstall Depedency</a:t>
            </a:r>
          </a:p>
          <a:p>
            <a:pPr algn="l">
              <a:lnSpc>
                <a:spcPts val="2963"/>
              </a:lnSpc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9671930" y="5616041"/>
            <a:ext cx="219732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03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71930" y="6438366"/>
            <a:ext cx="2747991" cy="722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63"/>
              </a:lnSpc>
            </a:pPr>
            <a:r>
              <a:rPr lang="en-US" sz="18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Run Backend</a:t>
            </a:r>
          </a:p>
          <a:p>
            <a:pPr algn="l">
              <a:lnSpc>
                <a:spcPts val="2963"/>
              </a:lnSpc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13414442" y="5616041"/>
            <a:ext cx="2197323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04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3414442" y="6438366"/>
            <a:ext cx="2646492" cy="722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63"/>
              </a:lnSpc>
            </a:pPr>
            <a:r>
              <a:rPr lang="en-US" sz="18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</a:t>
            </a:r>
            <a:r>
              <a:rPr lang="en-US" sz="18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un frontend</a:t>
            </a:r>
          </a:p>
          <a:p>
            <a:pPr algn="l">
              <a:lnSpc>
                <a:spcPts val="2963"/>
              </a:lnSpc>
            </a:pPr>
          </a:p>
        </p:txBody>
      </p:sp>
      <p:sp>
        <p:nvSpPr>
          <p:cNvPr name="Freeform 24" id="24"/>
          <p:cNvSpPr/>
          <p:nvPr/>
        </p:nvSpPr>
        <p:spPr>
          <a:xfrm flipH="false" flipV="false" rot="0">
            <a:off x="-1573240" y="8893298"/>
            <a:ext cx="4051334" cy="2765036"/>
          </a:xfrm>
          <a:custGeom>
            <a:avLst/>
            <a:gdLst/>
            <a:ahLst/>
            <a:cxnLst/>
            <a:rect r="r" b="b" t="t" l="l"/>
            <a:pathLst>
              <a:path h="2765036" w="4051334">
                <a:moveTo>
                  <a:pt x="0" y="0"/>
                </a:moveTo>
                <a:lnTo>
                  <a:pt x="4051334" y="0"/>
                </a:lnTo>
                <a:lnTo>
                  <a:pt x="4051334" y="2765036"/>
                </a:lnTo>
                <a:lnTo>
                  <a:pt x="0" y="27650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5262955" y="886458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6" id="26"/>
          <p:cNvSpPr/>
          <p:nvPr/>
        </p:nvSpPr>
        <p:spPr>
          <a:xfrm flipH="false" flipV="false" rot="0">
            <a:off x="-674156" y="-1322787"/>
            <a:ext cx="4224468" cy="2645573"/>
          </a:xfrm>
          <a:custGeom>
            <a:avLst/>
            <a:gdLst/>
            <a:ahLst/>
            <a:cxnLst/>
            <a:rect r="r" b="b" t="t" l="l"/>
            <a:pathLst>
              <a:path h="2645573" w="4224468">
                <a:moveTo>
                  <a:pt x="0" y="0"/>
                </a:moveTo>
                <a:lnTo>
                  <a:pt x="4224468" y="0"/>
                </a:lnTo>
                <a:lnTo>
                  <a:pt x="4224468" y="2645574"/>
                </a:lnTo>
                <a:lnTo>
                  <a:pt x="0" y="26455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7" id="27"/>
          <p:cNvSpPr/>
          <p:nvPr/>
        </p:nvSpPr>
        <p:spPr>
          <a:xfrm flipH="false" flipV="false" rot="0">
            <a:off x="11101574" y="9560661"/>
            <a:ext cx="3169280" cy="2226419"/>
          </a:xfrm>
          <a:custGeom>
            <a:avLst/>
            <a:gdLst/>
            <a:ahLst/>
            <a:cxnLst/>
            <a:rect r="r" b="b" t="t" l="l"/>
            <a:pathLst>
              <a:path h="2226419" w="3169280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8" id="28"/>
          <p:cNvSpPr/>
          <p:nvPr/>
        </p:nvSpPr>
        <p:spPr>
          <a:xfrm flipH="false" flipV="false" rot="0">
            <a:off x="9653627" y="-3037933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9" id="29"/>
          <p:cNvSpPr/>
          <p:nvPr/>
        </p:nvSpPr>
        <p:spPr>
          <a:xfrm flipH="false" flipV="false" rot="-5400000">
            <a:off x="4745771" y="-187733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0" id="30"/>
          <p:cNvSpPr/>
          <p:nvPr/>
        </p:nvSpPr>
        <p:spPr>
          <a:xfrm flipH="false" flipV="false" rot="0">
            <a:off x="2932282" y="9271808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1" id="31"/>
          <p:cNvSpPr/>
          <p:nvPr/>
        </p:nvSpPr>
        <p:spPr>
          <a:xfrm flipH="false" flipV="false" rot="0">
            <a:off x="15262955" y="-1072630"/>
            <a:ext cx="1996345" cy="2149497"/>
          </a:xfrm>
          <a:custGeom>
            <a:avLst/>
            <a:gdLst/>
            <a:ahLst/>
            <a:cxnLst/>
            <a:rect r="r" b="b" t="t" l="l"/>
            <a:pathLst>
              <a:path h="2149497" w="1996345">
                <a:moveTo>
                  <a:pt x="0" y="0"/>
                </a:moveTo>
                <a:lnTo>
                  <a:pt x="1996345" y="0"/>
                </a:lnTo>
                <a:lnTo>
                  <a:pt x="1996345" y="2149497"/>
                </a:lnTo>
                <a:lnTo>
                  <a:pt x="0" y="214949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776017" y="476093"/>
            <a:ext cx="5587239" cy="2662922"/>
            <a:chOff x="0" y="0"/>
            <a:chExt cx="2065940" cy="98464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65940" cy="984643"/>
            </a:xfrm>
            <a:custGeom>
              <a:avLst/>
              <a:gdLst/>
              <a:ahLst/>
              <a:cxnLst/>
              <a:rect r="r" b="b" t="t" l="l"/>
              <a:pathLst>
                <a:path h="984643" w="2065940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476093"/>
            <a:ext cx="5587239" cy="2662922"/>
            <a:chOff x="0" y="0"/>
            <a:chExt cx="2065940" cy="98464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065940" cy="984643"/>
            </a:xfrm>
            <a:custGeom>
              <a:avLst/>
              <a:gdLst/>
              <a:ahLst/>
              <a:cxnLst/>
              <a:rect r="r" b="b" t="t" l="l"/>
              <a:pathLst>
                <a:path h="984643" w="2065940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53294" y="6304048"/>
            <a:ext cx="5587239" cy="2662922"/>
            <a:chOff x="0" y="0"/>
            <a:chExt cx="2065940" cy="98464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065940" cy="984643"/>
            </a:xfrm>
            <a:custGeom>
              <a:avLst/>
              <a:gdLst/>
              <a:ahLst/>
              <a:cxnLst/>
              <a:rect r="r" b="b" t="t" l="l"/>
              <a:pathLst>
                <a:path h="984643" w="2065940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1878133" y="6304048"/>
            <a:ext cx="5587239" cy="2662922"/>
            <a:chOff x="0" y="0"/>
            <a:chExt cx="2065940" cy="98464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065940" cy="984643"/>
            </a:xfrm>
            <a:custGeom>
              <a:avLst/>
              <a:gdLst/>
              <a:ahLst/>
              <a:cxnLst/>
              <a:rect r="r" b="b" t="t" l="l"/>
              <a:pathLst>
                <a:path h="984643" w="2065940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-7900054">
            <a:off x="7348622" y="2133028"/>
            <a:ext cx="1012981" cy="454921"/>
          </a:xfrm>
          <a:custGeom>
            <a:avLst/>
            <a:gdLst/>
            <a:ahLst/>
            <a:cxnLst/>
            <a:rect r="r" b="b" t="t" l="l"/>
            <a:pathLst>
              <a:path h="454921" w="1012981">
                <a:moveTo>
                  <a:pt x="0" y="0"/>
                </a:moveTo>
                <a:lnTo>
                  <a:pt x="1012982" y="0"/>
                </a:lnTo>
                <a:lnTo>
                  <a:pt x="1012982" y="454921"/>
                </a:lnTo>
                <a:lnTo>
                  <a:pt x="0" y="4549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2700000">
            <a:off x="10017119" y="2144497"/>
            <a:ext cx="1012981" cy="454921"/>
          </a:xfrm>
          <a:custGeom>
            <a:avLst/>
            <a:gdLst/>
            <a:ahLst/>
            <a:cxnLst/>
            <a:rect r="r" b="b" t="t" l="l"/>
            <a:pathLst>
              <a:path h="454921" w="1012981">
                <a:moveTo>
                  <a:pt x="0" y="0"/>
                </a:moveTo>
                <a:lnTo>
                  <a:pt x="1012982" y="0"/>
                </a:lnTo>
                <a:lnTo>
                  <a:pt x="1012982" y="454921"/>
                </a:lnTo>
                <a:lnTo>
                  <a:pt x="0" y="4549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3209977">
            <a:off x="10501239" y="6604701"/>
            <a:ext cx="1012981" cy="454921"/>
          </a:xfrm>
          <a:custGeom>
            <a:avLst/>
            <a:gdLst/>
            <a:ahLst/>
            <a:cxnLst/>
            <a:rect r="r" b="b" t="t" l="l"/>
            <a:pathLst>
              <a:path h="454921" w="1012981">
                <a:moveTo>
                  <a:pt x="0" y="0"/>
                </a:moveTo>
                <a:lnTo>
                  <a:pt x="1012981" y="0"/>
                </a:lnTo>
                <a:lnTo>
                  <a:pt x="1012981" y="454921"/>
                </a:lnTo>
                <a:lnTo>
                  <a:pt x="0" y="4549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7866361">
            <a:off x="6844238" y="6615962"/>
            <a:ext cx="1012981" cy="454921"/>
          </a:xfrm>
          <a:custGeom>
            <a:avLst/>
            <a:gdLst/>
            <a:ahLst/>
            <a:cxnLst/>
            <a:rect r="r" b="b" t="t" l="l"/>
            <a:pathLst>
              <a:path h="454921" w="1012981">
                <a:moveTo>
                  <a:pt x="0" y="0"/>
                </a:moveTo>
                <a:lnTo>
                  <a:pt x="1012981" y="0"/>
                </a:lnTo>
                <a:lnTo>
                  <a:pt x="1012981" y="454921"/>
                </a:lnTo>
                <a:lnTo>
                  <a:pt x="0" y="4549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3552026" y="1122725"/>
            <a:ext cx="2816627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724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</a:t>
            </a:r>
            <a:r>
              <a:rPr lang="en-US" sz="2499" strike="noStrike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eam collaboration</a:t>
            </a:r>
          </a:p>
          <a:p>
            <a:pPr algn="l" marL="0" indent="0" lvl="0">
              <a:lnSpc>
                <a:spcPts val="3724"/>
              </a:lnSpc>
              <a:spcBef>
                <a:spcPct val="0"/>
              </a:spcBef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1677165" y="1122725"/>
            <a:ext cx="4290308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24"/>
              </a:lnSpc>
            </a:pPr>
            <a:r>
              <a:rPr lang="en-US" sz="24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Git basic commands &amp; GUI using vs </a:t>
            </a:r>
            <a:r>
              <a:rPr lang="en-US" sz="24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code</a:t>
            </a:r>
          </a:p>
          <a:p>
            <a:pPr algn="l" marL="0" indent="0" lvl="0">
              <a:lnSpc>
                <a:spcPts val="3724"/>
              </a:lnSpc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1052071" y="6438533"/>
            <a:ext cx="4989686" cy="2317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24"/>
              </a:lnSpc>
            </a:pPr>
            <a:r>
              <a:rPr lang="en-US" sz="24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project structure by making different folder by dividing frontend and backend  Task and create a Repo in Github</a:t>
            </a:r>
          </a:p>
          <a:p>
            <a:pPr algn="l" marL="0" indent="0" lvl="0">
              <a:lnSpc>
                <a:spcPts val="3724"/>
              </a:lnSpc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12335544" y="6905259"/>
            <a:ext cx="4672418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724"/>
              </a:lnSpc>
            </a:pPr>
            <a:r>
              <a:rPr lang="en-US" sz="24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</a:t>
            </a:r>
            <a:r>
              <a:rPr lang="en-US" sz="2499" strike="noStrike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it branching and merging strategies</a:t>
            </a:r>
          </a:p>
          <a:p>
            <a:pPr algn="l" marL="0" indent="0" lvl="0">
              <a:lnSpc>
                <a:spcPts val="3724"/>
              </a:lnSpc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6754461" y="4144351"/>
            <a:ext cx="5123672" cy="16830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96"/>
              </a:lnSpc>
            </a:pPr>
            <a:r>
              <a:rPr lang="en-US" sz="68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Conclusion</a:t>
            </a:r>
          </a:p>
          <a:p>
            <a:pPr algn="ctr" marL="0" indent="0" lvl="1">
              <a:lnSpc>
                <a:spcPts val="64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5" id="15"/>
          <p:cNvSpPr txBox="true"/>
          <p:nvPr/>
        </p:nvSpPr>
        <p:spPr>
          <a:xfrm rot="0">
            <a:off x="3688802" y="3019867"/>
            <a:ext cx="10910396" cy="3364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99"/>
              </a:lnSpc>
            </a:pPr>
            <a:r>
              <a:rPr lang="en-US" b="true" sz="1459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Thank you very much!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DAGqFKVUhb8</dc:identifier>
  <dcterms:modified xsi:type="dcterms:W3CDTF">2011-08-01T06:04:30Z</dcterms:modified>
  <cp:revision>1</cp:revision>
  <dc:title>Project presentation</dc:title>
</cp:coreProperties>
</file>