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7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9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7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0525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36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232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51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75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1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5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9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5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4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3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5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9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1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6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029" y="141514"/>
            <a:ext cx="6640285" cy="2471057"/>
          </a:xfrm>
        </p:spPr>
        <p:txBody>
          <a:bodyPr>
            <a:normAutofit/>
          </a:bodyPr>
          <a:lstStyle/>
          <a:p>
            <a:r>
              <a:rPr dirty="0"/>
              <a:t>Medical Chatbot Using LLaMA-2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4029" y="3352801"/>
            <a:ext cx="6293285" cy="2133600"/>
          </a:xfrm>
        </p:spPr>
        <p:txBody>
          <a:bodyPr>
            <a:normAutofit/>
          </a:bodyPr>
          <a:lstStyle/>
          <a:p>
            <a:r>
              <a:rPr dirty="0"/>
              <a:t>This project presents an AI-powered chatbot designed</a:t>
            </a:r>
            <a:r>
              <a:rPr lang="en-US" dirty="0"/>
              <a:t> </a:t>
            </a:r>
            <a:r>
              <a:rPr dirty="0"/>
              <a:t>to assist users with medical queries. Leveraging the capabilities of the LLaMA-2 language model and FAISS vector search, the chatbot delivers accurate, natural-language responses by retrieving relevant treatments and disease information from a specialized dataset.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BC8BCE-5EB1-DB3D-0361-63EFF8EED034}"/>
              </a:ext>
            </a:extLst>
          </p:cNvPr>
          <p:cNvSpPr txBox="1"/>
          <p:nvPr/>
        </p:nvSpPr>
        <p:spPr>
          <a:xfrm>
            <a:off x="3701143" y="5639191"/>
            <a:ext cx="3603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Name: Saima-Chandrakant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 LLaMA-2 Model (Quantized - GGML Format): Efficient, runs on standard CPU machines.</a:t>
            </a:r>
          </a:p>
          <a:p>
            <a:endParaRPr dirty="0"/>
          </a:p>
          <a:p>
            <a:r>
              <a:rPr dirty="0"/>
              <a:t> </a:t>
            </a:r>
            <a:r>
              <a:rPr dirty="0" err="1"/>
              <a:t>CTransformers</a:t>
            </a:r>
            <a:r>
              <a:rPr dirty="0"/>
              <a:t>: Python library for loading quantized models, supports CPU-based inference.</a:t>
            </a:r>
          </a:p>
          <a:p>
            <a:endParaRPr dirty="0"/>
          </a:p>
          <a:p>
            <a:r>
              <a:rPr dirty="0"/>
              <a:t> Sentence Transformers: Used to create vector embeddings for queries and data.</a:t>
            </a:r>
          </a:p>
          <a:p>
            <a:endParaRPr dirty="0"/>
          </a:p>
          <a:p>
            <a:r>
              <a:rPr dirty="0"/>
              <a:t> FAISS (CPU Version): Vector store for storing and searching embeddings efficiently.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Architecture</a:t>
            </a:r>
          </a:p>
        </p:txBody>
      </p:sp>
      <p:pic>
        <p:nvPicPr>
          <p:cNvPr id="5" name="Content Placeholder 4" descr="A diagram of a software flow">
            <a:extLst>
              <a:ext uri="{FF2B5EF4-FFF2-40B4-BE49-F238E27FC236}">
                <a16:creationId xmlns:a16="http://schemas.microsoft.com/office/drawing/2014/main" id="{2A038B8D-0E39-846D-62CE-F8372A307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515" y="1578429"/>
            <a:ext cx="6161314" cy="50292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Vector Store (FAISS)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Built-in Similarity Algorithms: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Cosine Similarity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Jaccard Score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Levenstein Distance</a:t>
            </a:r>
          </a:p>
          <a:p>
            <a:endParaRPr dirty="0"/>
          </a:p>
          <a:p>
            <a:r>
              <a:rPr dirty="0"/>
              <a:t>Performance: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Fast and low latency.</a:t>
            </a:r>
          </a:p>
          <a:p>
            <a:pPr marL="0" indent="0">
              <a:buNone/>
            </a:pPr>
            <a:r>
              <a:rPr lang="en-US"/>
              <a:t>	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150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Medical Chatbot Using LLaMA-2 Model</vt:lpstr>
      <vt:lpstr>Requirements</vt:lpstr>
      <vt:lpstr>High-Level Architecture</vt:lpstr>
      <vt:lpstr>About Vector Store (FAISS)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Saima Nasreen</cp:lastModifiedBy>
  <cp:revision>4</cp:revision>
  <dcterms:created xsi:type="dcterms:W3CDTF">2013-01-27T09:14:16Z</dcterms:created>
  <dcterms:modified xsi:type="dcterms:W3CDTF">2025-06-30T03:22:21Z</dcterms:modified>
  <cp:category/>
</cp:coreProperties>
</file>