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3.xml" ContentType="application/vnd.openxmlformats-officedocument.them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theme/theme4.xml" ContentType="application/vnd.openxmlformats-officedocument.them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5.xml" ContentType="application/vnd.openxmlformats-officedocument.theme+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heme/theme6.xml" ContentType="application/vnd.openxmlformats-officedocument.them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6" r:id="rId2"/>
    <p:sldMasterId id="2147483712" r:id="rId3"/>
    <p:sldMasterId id="2147483738" r:id="rId4"/>
    <p:sldMasterId id="2147483764" r:id="rId5"/>
  </p:sldMasterIdLst>
  <p:notesMasterIdLst>
    <p:notesMasterId r:id="rId12"/>
  </p:notesMasterIdLst>
  <p:sldIdLst>
    <p:sldId id="2145706509" r:id="rId6"/>
    <p:sldId id="2145706507" r:id="rId7"/>
    <p:sldId id="2145706511" r:id="rId8"/>
    <p:sldId id="2145706514" r:id="rId9"/>
    <p:sldId id="2145706510" r:id="rId10"/>
    <p:sldId id="214570651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2936"/>
    <a:srgbClr val="12ABDB"/>
    <a:srgbClr val="0070AD"/>
    <a:srgbClr val="16ABDC"/>
    <a:srgbClr val="97BF0D"/>
    <a:srgbClr val="003857"/>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703" autoAdjust="0"/>
    <p:restoredTop sz="94660"/>
  </p:normalViewPr>
  <p:slideViewPr>
    <p:cSldViewPr snapToGrid="0">
      <p:cViewPr varScale="1">
        <p:scale>
          <a:sx n="115" d="100"/>
          <a:sy n="115" d="100"/>
        </p:scale>
        <p:origin x="102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2.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theme" Target="theme/theme1.xml"/><Relationship Id="rId10" Type="http://schemas.openxmlformats.org/officeDocument/2006/relationships/slide" Target="slides/slide5.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B72A2A-F971-4E10-AFB9-4AE94C5F086F}" type="doc">
      <dgm:prSet loTypeId="urn:microsoft.com/office/officeart/2005/8/layout/arrow5" loCatId="process" qsTypeId="urn:microsoft.com/office/officeart/2005/8/quickstyle/simple1" qsCatId="simple" csTypeId="urn:microsoft.com/office/officeart/2005/8/colors/accent1_2" csCatId="accent1" phldr="1"/>
      <dgm:spPr/>
      <dgm:t>
        <a:bodyPr/>
        <a:lstStyle/>
        <a:p>
          <a:endParaRPr lang="en-US"/>
        </a:p>
      </dgm:t>
    </dgm:pt>
    <dgm:pt modelId="{6E6D9B6F-69F2-4FFD-A05A-80AB00161025}">
      <dgm:prSet phldrT="[Text]" custT="1"/>
      <dgm:spPr>
        <a:solidFill>
          <a:srgbClr val="12ABDB"/>
        </a:solidFill>
        <a:ln w="57150">
          <a:solidFill>
            <a:schemeClr val="bg1"/>
          </a:solidFill>
        </a:ln>
      </dgm:spPr>
      <dgm:t>
        <a:bodyPr/>
        <a:lstStyle/>
        <a:p>
          <a:r>
            <a:rPr lang="en-US" sz="1050" b="0" cap="none" baseline="0" dirty="0">
              <a:latin typeface="+mn-lt"/>
            </a:rPr>
            <a:t>138 Teams </a:t>
          </a:r>
        </a:p>
      </dgm:t>
    </dgm:pt>
    <dgm:pt modelId="{512B3894-9DF5-4862-9D6C-11447CD44063}" type="parTrans" cxnId="{8B10EC81-C2E5-42EE-A9CF-0732D109282C}">
      <dgm:prSet/>
      <dgm:spPr/>
      <dgm:t>
        <a:bodyPr/>
        <a:lstStyle/>
        <a:p>
          <a:endParaRPr lang="en-US" sz="1400" cap="none" baseline="0">
            <a:latin typeface="+mn-lt"/>
          </a:endParaRPr>
        </a:p>
      </dgm:t>
    </dgm:pt>
    <dgm:pt modelId="{5F4E9F59-B04A-4FBC-86C2-9F2086249643}" type="sibTrans" cxnId="{8B10EC81-C2E5-42EE-A9CF-0732D109282C}">
      <dgm:prSet/>
      <dgm:spPr/>
      <dgm:t>
        <a:bodyPr/>
        <a:lstStyle/>
        <a:p>
          <a:endParaRPr lang="en-US" sz="1400" cap="none" baseline="0">
            <a:latin typeface="+mn-lt"/>
          </a:endParaRPr>
        </a:p>
      </dgm:t>
    </dgm:pt>
    <dgm:pt modelId="{14958E69-9952-4201-AE01-760D61285097}">
      <dgm:prSet phldrT="[Text]" custT="1"/>
      <dgm:spPr>
        <a:solidFill>
          <a:srgbClr val="12ABDB"/>
        </a:solidFill>
        <a:ln w="57150">
          <a:solidFill>
            <a:schemeClr val="bg1"/>
          </a:solidFill>
        </a:ln>
      </dgm:spPr>
      <dgm:t>
        <a:bodyPr/>
        <a:lstStyle/>
        <a:p>
          <a:r>
            <a:rPr lang="en-US" sz="1200" b="0" cap="none" baseline="0" dirty="0">
              <a:latin typeface="+mn-lt"/>
            </a:rPr>
            <a:t>40+ </a:t>
          </a:r>
          <a:r>
            <a:rPr lang="en-US" sz="1050" b="0" cap="none" baseline="0" dirty="0">
              <a:latin typeface="+mn-lt"/>
            </a:rPr>
            <a:t>POCs</a:t>
          </a:r>
          <a:r>
            <a:rPr lang="en-US" sz="1200" b="0" cap="none" baseline="0" dirty="0">
              <a:latin typeface="+mn-lt"/>
            </a:rPr>
            <a:t> </a:t>
          </a:r>
        </a:p>
      </dgm:t>
    </dgm:pt>
    <dgm:pt modelId="{0249286A-3229-40CE-8589-7C978127124E}" type="parTrans" cxnId="{04DE7F28-0E5B-462E-8F99-542672FA0A76}">
      <dgm:prSet/>
      <dgm:spPr/>
      <dgm:t>
        <a:bodyPr/>
        <a:lstStyle/>
        <a:p>
          <a:endParaRPr lang="en-US" sz="1400" cap="none" baseline="0">
            <a:latin typeface="+mn-lt"/>
          </a:endParaRPr>
        </a:p>
      </dgm:t>
    </dgm:pt>
    <dgm:pt modelId="{DF0958DD-8FC2-47B4-8825-0FE42419C87F}" type="sibTrans" cxnId="{04DE7F28-0E5B-462E-8F99-542672FA0A76}">
      <dgm:prSet/>
      <dgm:spPr/>
      <dgm:t>
        <a:bodyPr/>
        <a:lstStyle/>
        <a:p>
          <a:endParaRPr lang="en-US" sz="1400" cap="none" baseline="0">
            <a:latin typeface="+mn-lt"/>
          </a:endParaRPr>
        </a:p>
      </dgm:t>
    </dgm:pt>
    <dgm:pt modelId="{474FD055-A333-4E5C-BEF7-619BB6525D76}">
      <dgm:prSet phldrT="[Text]" custT="1"/>
      <dgm:spPr>
        <a:solidFill>
          <a:srgbClr val="12ABDB"/>
        </a:solidFill>
        <a:ln w="57150">
          <a:solidFill>
            <a:schemeClr val="bg1"/>
          </a:solidFill>
        </a:ln>
      </dgm:spPr>
      <dgm:t>
        <a:bodyPr/>
        <a:lstStyle/>
        <a:p>
          <a:r>
            <a:rPr lang="en-US" sz="1050" b="0" cap="none" baseline="0" dirty="0">
              <a:latin typeface="+mn-lt"/>
            </a:rPr>
            <a:t>10 Finalists</a:t>
          </a:r>
        </a:p>
      </dgm:t>
    </dgm:pt>
    <dgm:pt modelId="{1023E788-4C01-49FA-8838-DD77703F305A}" type="parTrans" cxnId="{73C95B95-02CE-49C8-A103-C19145861DFB}">
      <dgm:prSet/>
      <dgm:spPr/>
      <dgm:t>
        <a:bodyPr/>
        <a:lstStyle/>
        <a:p>
          <a:endParaRPr lang="en-US" sz="1400" cap="none" baseline="0">
            <a:latin typeface="+mn-lt"/>
          </a:endParaRPr>
        </a:p>
      </dgm:t>
    </dgm:pt>
    <dgm:pt modelId="{9F74049D-AD8D-436B-809D-7FF6B55E0171}" type="sibTrans" cxnId="{73C95B95-02CE-49C8-A103-C19145861DFB}">
      <dgm:prSet/>
      <dgm:spPr/>
      <dgm:t>
        <a:bodyPr/>
        <a:lstStyle/>
        <a:p>
          <a:endParaRPr lang="en-US" sz="1400" cap="none" baseline="0">
            <a:latin typeface="+mn-lt"/>
          </a:endParaRPr>
        </a:p>
      </dgm:t>
    </dgm:pt>
    <dgm:pt modelId="{29F87FB2-4815-4B16-B12F-D560780AD288}">
      <dgm:prSet phldrT="[Text]" custT="1"/>
      <dgm:spPr>
        <a:solidFill>
          <a:srgbClr val="12ABDB"/>
        </a:solidFill>
        <a:ln w="57150">
          <a:solidFill>
            <a:schemeClr val="bg1"/>
          </a:solidFill>
        </a:ln>
      </dgm:spPr>
      <dgm:t>
        <a:bodyPr/>
        <a:lstStyle/>
        <a:p>
          <a:r>
            <a:rPr lang="en-US" sz="1050" b="0" cap="none" baseline="0" dirty="0">
              <a:latin typeface="+mn-lt"/>
            </a:rPr>
            <a:t>Cash Prizes</a:t>
          </a:r>
        </a:p>
      </dgm:t>
    </dgm:pt>
    <dgm:pt modelId="{639865B4-700A-453C-AB49-6422480047B8}" type="parTrans" cxnId="{B49767A1-02DC-4EAA-A67C-E55F1A31F788}">
      <dgm:prSet/>
      <dgm:spPr/>
      <dgm:t>
        <a:bodyPr/>
        <a:lstStyle/>
        <a:p>
          <a:endParaRPr lang="en-US" sz="1400" cap="none" baseline="0">
            <a:latin typeface="+mn-lt"/>
          </a:endParaRPr>
        </a:p>
      </dgm:t>
    </dgm:pt>
    <dgm:pt modelId="{47FB1376-E12B-43C6-97F2-67F04657E175}" type="sibTrans" cxnId="{B49767A1-02DC-4EAA-A67C-E55F1A31F788}">
      <dgm:prSet/>
      <dgm:spPr/>
      <dgm:t>
        <a:bodyPr/>
        <a:lstStyle/>
        <a:p>
          <a:endParaRPr lang="en-US" sz="1400" cap="none" baseline="0">
            <a:latin typeface="+mn-lt"/>
          </a:endParaRPr>
        </a:p>
      </dgm:t>
    </dgm:pt>
    <dgm:pt modelId="{4663F391-1E7B-4772-99EA-EF3DD8DD51B3}">
      <dgm:prSet phldrT="[Text]" custT="1"/>
      <dgm:spPr>
        <a:solidFill>
          <a:srgbClr val="12ABDB"/>
        </a:solidFill>
        <a:ln w="57150">
          <a:solidFill>
            <a:schemeClr val="bg1"/>
          </a:solidFill>
        </a:ln>
      </dgm:spPr>
      <dgm:t>
        <a:bodyPr/>
        <a:lstStyle/>
        <a:p>
          <a:r>
            <a:rPr lang="en-US" sz="1050" b="0" cap="none" baseline="0" dirty="0">
              <a:latin typeface="+mn-lt"/>
            </a:rPr>
            <a:t>310+ Participants</a:t>
          </a:r>
        </a:p>
      </dgm:t>
    </dgm:pt>
    <dgm:pt modelId="{2FFF5384-5498-43D6-BB34-FC6459F5BB04}" type="parTrans" cxnId="{C6155564-CBAB-4C73-8ECE-B50F4FFFDC2B}">
      <dgm:prSet/>
      <dgm:spPr/>
      <dgm:t>
        <a:bodyPr/>
        <a:lstStyle/>
        <a:p>
          <a:endParaRPr lang="en-US"/>
        </a:p>
      </dgm:t>
    </dgm:pt>
    <dgm:pt modelId="{D5D5E242-36C9-4E03-8462-DC757AA60FDA}" type="sibTrans" cxnId="{C6155564-CBAB-4C73-8ECE-B50F4FFFDC2B}">
      <dgm:prSet/>
      <dgm:spPr/>
      <dgm:t>
        <a:bodyPr/>
        <a:lstStyle/>
        <a:p>
          <a:endParaRPr lang="en-US"/>
        </a:p>
      </dgm:t>
    </dgm:pt>
    <dgm:pt modelId="{DA622D72-C72B-4E1D-9E8C-FBACE2AAA010}" type="pres">
      <dgm:prSet presAssocID="{26B72A2A-F971-4E10-AFB9-4AE94C5F086F}" presName="diagram" presStyleCnt="0">
        <dgm:presLayoutVars>
          <dgm:dir/>
          <dgm:resizeHandles val="exact"/>
        </dgm:presLayoutVars>
      </dgm:prSet>
      <dgm:spPr/>
    </dgm:pt>
    <dgm:pt modelId="{718F8044-FEF9-4FFF-AAB8-63BC409D165B}" type="pres">
      <dgm:prSet presAssocID="{6E6D9B6F-69F2-4FFD-A05A-80AB00161025}" presName="arrow" presStyleLbl="node1" presStyleIdx="0" presStyleCnt="5" custScaleX="81232" custScaleY="81232" custRadScaleRad="86549" custRadScaleInc="-1526">
        <dgm:presLayoutVars>
          <dgm:bulletEnabled val="1"/>
        </dgm:presLayoutVars>
      </dgm:prSet>
      <dgm:spPr/>
    </dgm:pt>
    <dgm:pt modelId="{67CF0738-B98E-4893-A6CF-078470A4706A}" type="pres">
      <dgm:prSet presAssocID="{14958E69-9952-4201-AE01-760D61285097}" presName="arrow" presStyleLbl="node1" presStyleIdx="1" presStyleCnt="5" custScaleX="81232" custScaleY="81232" custRadScaleRad="84523" custRadScaleInc="2735">
        <dgm:presLayoutVars>
          <dgm:bulletEnabled val="1"/>
        </dgm:presLayoutVars>
      </dgm:prSet>
      <dgm:spPr/>
    </dgm:pt>
    <dgm:pt modelId="{967F392D-B3B7-45A6-AACC-E4BC78E208C6}" type="pres">
      <dgm:prSet presAssocID="{29F87FB2-4815-4B16-B12F-D560780AD288}" presName="arrow" presStyleLbl="node1" presStyleIdx="2" presStyleCnt="5" custScaleX="81232" custScaleY="81232" custRadScaleRad="87426" custRadScaleInc="5701">
        <dgm:presLayoutVars>
          <dgm:bulletEnabled val="1"/>
        </dgm:presLayoutVars>
      </dgm:prSet>
      <dgm:spPr/>
    </dgm:pt>
    <dgm:pt modelId="{6C0D3B53-3EF9-4FDB-A9B4-E789ACD7E973}" type="pres">
      <dgm:prSet presAssocID="{474FD055-A333-4E5C-BEF7-619BB6525D76}" presName="arrow" presStyleLbl="node1" presStyleIdx="3" presStyleCnt="5" custScaleX="81232" custScaleY="81232" custRadScaleRad="93462" custRadScaleInc="1975">
        <dgm:presLayoutVars>
          <dgm:bulletEnabled val="1"/>
        </dgm:presLayoutVars>
      </dgm:prSet>
      <dgm:spPr/>
    </dgm:pt>
    <dgm:pt modelId="{7CAF517F-1806-4C47-B752-F4CE357F4C8E}" type="pres">
      <dgm:prSet presAssocID="{4663F391-1E7B-4772-99EA-EF3DD8DD51B3}" presName="arrow" presStyleLbl="node1" presStyleIdx="4" presStyleCnt="5" custScaleX="81232" custScaleY="81232" custRadScaleRad="88093" custRadScaleInc="692">
        <dgm:presLayoutVars>
          <dgm:bulletEnabled val="1"/>
        </dgm:presLayoutVars>
      </dgm:prSet>
      <dgm:spPr/>
    </dgm:pt>
  </dgm:ptLst>
  <dgm:cxnLst>
    <dgm:cxn modelId="{22E09009-4135-4990-B5EF-91AC7351493C}" type="presOf" srcId="{14958E69-9952-4201-AE01-760D61285097}" destId="{67CF0738-B98E-4893-A6CF-078470A4706A}" srcOrd="0" destOrd="0" presId="urn:microsoft.com/office/officeart/2005/8/layout/arrow5"/>
    <dgm:cxn modelId="{3CCAE809-28C1-4283-B941-944580419D17}" type="presOf" srcId="{26B72A2A-F971-4E10-AFB9-4AE94C5F086F}" destId="{DA622D72-C72B-4E1D-9E8C-FBACE2AAA010}" srcOrd="0" destOrd="0" presId="urn:microsoft.com/office/officeart/2005/8/layout/arrow5"/>
    <dgm:cxn modelId="{74440021-3221-4C0E-9D98-34887D2ACE13}" type="presOf" srcId="{474FD055-A333-4E5C-BEF7-619BB6525D76}" destId="{6C0D3B53-3EF9-4FDB-A9B4-E789ACD7E973}" srcOrd="0" destOrd="0" presId="urn:microsoft.com/office/officeart/2005/8/layout/arrow5"/>
    <dgm:cxn modelId="{04DE7F28-0E5B-462E-8F99-542672FA0A76}" srcId="{26B72A2A-F971-4E10-AFB9-4AE94C5F086F}" destId="{14958E69-9952-4201-AE01-760D61285097}" srcOrd="1" destOrd="0" parTransId="{0249286A-3229-40CE-8589-7C978127124E}" sibTransId="{DF0958DD-8FC2-47B4-8825-0FE42419C87F}"/>
    <dgm:cxn modelId="{C6155564-CBAB-4C73-8ECE-B50F4FFFDC2B}" srcId="{26B72A2A-F971-4E10-AFB9-4AE94C5F086F}" destId="{4663F391-1E7B-4772-99EA-EF3DD8DD51B3}" srcOrd="4" destOrd="0" parTransId="{2FFF5384-5498-43D6-BB34-FC6459F5BB04}" sibTransId="{D5D5E242-36C9-4E03-8462-DC757AA60FDA}"/>
    <dgm:cxn modelId="{8B10EC81-C2E5-42EE-A9CF-0732D109282C}" srcId="{26B72A2A-F971-4E10-AFB9-4AE94C5F086F}" destId="{6E6D9B6F-69F2-4FFD-A05A-80AB00161025}" srcOrd="0" destOrd="0" parTransId="{512B3894-9DF5-4862-9D6C-11447CD44063}" sibTransId="{5F4E9F59-B04A-4FBC-86C2-9F2086249643}"/>
    <dgm:cxn modelId="{73C95B95-02CE-49C8-A103-C19145861DFB}" srcId="{26B72A2A-F971-4E10-AFB9-4AE94C5F086F}" destId="{474FD055-A333-4E5C-BEF7-619BB6525D76}" srcOrd="3" destOrd="0" parTransId="{1023E788-4C01-49FA-8838-DD77703F305A}" sibTransId="{9F74049D-AD8D-436B-809D-7FF6B55E0171}"/>
    <dgm:cxn modelId="{B49767A1-02DC-4EAA-A67C-E55F1A31F788}" srcId="{26B72A2A-F971-4E10-AFB9-4AE94C5F086F}" destId="{29F87FB2-4815-4B16-B12F-D560780AD288}" srcOrd="2" destOrd="0" parTransId="{639865B4-700A-453C-AB49-6422480047B8}" sibTransId="{47FB1376-E12B-43C6-97F2-67F04657E175}"/>
    <dgm:cxn modelId="{040867C8-6069-410F-8272-9FB8498FDFBB}" type="presOf" srcId="{29F87FB2-4815-4B16-B12F-D560780AD288}" destId="{967F392D-B3B7-45A6-AACC-E4BC78E208C6}" srcOrd="0" destOrd="0" presId="urn:microsoft.com/office/officeart/2005/8/layout/arrow5"/>
    <dgm:cxn modelId="{B8A86DCD-AC6A-4F29-AA0E-DF120E17091F}" type="presOf" srcId="{6E6D9B6F-69F2-4FFD-A05A-80AB00161025}" destId="{718F8044-FEF9-4FFF-AAB8-63BC409D165B}" srcOrd="0" destOrd="0" presId="urn:microsoft.com/office/officeart/2005/8/layout/arrow5"/>
    <dgm:cxn modelId="{48E431CE-E366-459D-BE09-ECFCEB81043B}" type="presOf" srcId="{4663F391-1E7B-4772-99EA-EF3DD8DD51B3}" destId="{7CAF517F-1806-4C47-B752-F4CE357F4C8E}" srcOrd="0" destOrd="0" presId="urn:microsoft.com/office/officeart/2005/8/layout/arrow5"/>
    <dgm:cxn modelId="{9B167B81-456C-4581-9D4E-FB5DC0D6B867}" type="presParOf" srcId="{DA622D72-C72B-4E1D-9E8C-FBACE2AAA010}" destId="{718F8044-FEF9-4FFF-AAB8-63BC409D165B}" srcOrd="0" destOrd="0" presId="urn:microsoft.com/office/officeart/2005/8/layout/arrow5"/>
    <dgm:cxn modelId="{20E3E6B8-7D8A-465B-9D63-14DDECFF0EAD}" type="presParOf" srcId="{DA622D72-C72B-4E1D-9E8C-FBACE2AAA010}" destId="{67CF0738-B98E-4893-A6CF-078470A4706A}" srcOrd="1" destOrd="0" presId="urn:microsoft.com/office/officeart/2005/8/layout/arrow5"/>
    <dgm:cxn modelId="{271A5303-D270-4E52-8B24-D2E5F9C04D61}" type="presParOf" srcId="{DA622D72-C72B-4E1D-9E8C-FBACE2AAA010}" destId="{967F392D-B3B7-45A6-AACC-E4BC78E208C6}" srcOrd="2" destOrd="0" presId="urn:microsoft.com/office/officeart/2005/8/layout/arrow5"/>
    <dgm:cxn modelId="{27D17470-F2E4-4393-90C6-2C88096CE968}" type="presParOf" srcId="{DA622D72-C72B-4E1D-9E8C-FBACE2AAA010}" destId="{6C0D3B53-3EF9-4FDB-A9B4-E789ACD7E973}" srcOrd="3" destOrd="0" presId="urn:microsoft.com/office/officeart/2005/8/layout/arrow5"/>
    <dgm:cxn modelId="{8C2FAE38-21E7-4594-8F47-CF93A9EDF722}" type="presParOf" srcId="{DA622D72-C72B-4E1D-9E8C-FBACE2AAA010}" destId="{7CAF517F-1806-4C47-B752-F4CE357F4C8E}" srcOrd="4" destOrd="0" presId="urn:microsoft.com/office/officeart/2005/8/layout/arrow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8F8044-FEF9-4FFF-AAB8-63BC409D165B}">
      <dsp:nvSpPr>
        <dsp:cNvPr id="0" name=""/>
        <dsp:cNvSpPr/>
      </dsp:nvSpPr>
      <dsp:spPr>
        <a:xfrm>
          <a:off x="4720909" y="350149"/>
          <a:ext cx="1332904" cy="1332904"/>
        </a:xfrm>
        <a:prstGeom prst="downArrow">
          <a:avLst>
            <a:gd name="adj1" fmla="val 50000"/>
            <a:gd name="adj2" fmla="val 35000"/>
          </a:avLst>
        </a:prstGeom>
        <a:solidFill>
          <a:srgbClr val="12ABDB"/>
        </a:solidFill>
        <a:ln w="5715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66725">
            <a:lnSpc>
              <a:spcPct val="90000"/>
            </a:lnSpc>
            <a:spcBef>
              <a:spcPct val="0"/>
            </a:spcBef>
            <a:spcAft>
              <a:spcPct val="35000"/>
            </a:spcAft>
            <a:buNone/>
          </a:pPr>
          <a:r>
            <a:rPr lang="en-US" sz="1050" b="0" kern="1200" cap="none" baseline="0" dirty="0">
              <a:latin typeface="+mn-lt"/>
            </a:rPr>
            <a:t>138 Teams </a:t>
          </a:r>
        </a:p>
      </dsp:txBody>
      <dsp:txXfrm>
        <a:off x="5054135" y="350149"/>
        <a:ext cx="666452" cy="1099646"/>
      </dsp:txXfrm>
    </dsp:sp>
    <dsp:sp modelId="{67CF0738-B98E-4893-A6CF-078470A4706A}">
      <dsp:nvSpPr>
        <dsp:cNvPr id="0" name=""/>
        <dsp:cNvSpPr/>
      </dsp:nvSpPr>
      <dsp:spPr>
        <a:xfrm rot="4320000">
          <a:off x="5921924" y="1265687"/>
          <a:ext cx="1332904" cy="1332904"/>
        </a:xfrm>
        <a:prstGeom prst="downArrow">
          <a:avLst>
            <a:gd name="adj1" fmla="val 50000"/>
            <a:gd name="adj2" fmla="val 35000"/>
          </a:avLst>
        </a:prstGeom>
        <a:solidFill>
          <a:srgbClr val="12ABDB"/>
        </a:solidFill>
        <a:ln w="5715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b="0" kern="1200" cap="none" baseline="0" dirty="0">
              <a:latin typeface="+mn-lt"/>
            </a:rPr>
            <a:t>40+ </a:t>
          </a:r>
          <a:r>
            <a:rPr lang="en-US" sz="1050" b="0" kern="1200" cap="none" baseline="0" dirty="0">
              <a:latin typeface="+mn-lt"/>
            </a:rPr>
            <a:t>POCs</a:t>
          </a:r>
          <a:r>
            <a:rPr lang="en-US" sz="1200" b="0" kern="1200" cap="none" baseline="0" dirty="0">
              <a:latin typeface="+mn-lt"/>
            </a:rPr>
            <a:t> </a:t>
          </a:r>
        </a:p>
      </dsp:txBody>
      <dsp:txXfrm rot="-5400000">
        <a:off x="6149474" y="1562873"/>
        <a:ext cx="1099646" cy="666452"/>
      </dsp:txXfrm>
    </dsp:sp>
    <dsp:sp modelId="{967F392D-B3B7-45A6-AACC-E4BC78E208C6}">
      <dsp:nvSpPr>
        <dsp:cNvPr id="0" name=""/>
        <dsp:cNvSpPr/>
      </dsp:nvSpPr>
      <dsp:spPr>
        <a:xfrm rot="8640000">
          <a:off x="5414211" y="2679267"/>
          <a:ext cx="1332904" cy="1332904"/>
        </a:xfrm>
        <a:prstGeom prst="downArrow">
          <a:avLst>
            <a:gd name="adj1" fmla="val 50000"/>
            <a:gd name="adj2" fmla="val 35000"/>
          </a:avLst>
        </a:prstGeom>
        <a:solidFill>
          <a:srgbClr val="12ABDB"/>
        </a:solidFill>
        <a:ln w="5715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66725">
            <a:lnSpc>
              <a:spcPct val="90000"/>
            </a:lnSpc>
            <a:spcBef>
              <a:spcPct val="0"/>
            </a:spcBef>
            <a:spcAft>
              <a:spcPct val="35000"/>
            </a:spcAft>
            <a:buNone/>
          </a:pPr>
          <a:r>
            <a:rPr lang="en-US" sz="1050" b="0" kern="1200" cap="none" baseline="0" dirty="0">
              <a:latin typeface="+mn-lt"/>
            </a:rPr>
            <a:t>Cash Prizes</a:t>
          </a:r>
        </a:p>
      </dsp:txBody>
      <dsp:txXfrm rot="10800000">
        <a:off x="5815990" y="2890251"/>
        <a:ext cx="666452" cy="1099646"/>
      </dsp:txXfrm>
    </dsp:sp>
    <dsp:sp modelId="{6C0D3B53-3EF9-4FDB-A9B4-E789ACD7E973}">
      <dsp:nvSpPr>
        <dsp:cNvPr id="0" name=""/>
        <dsp:cNvSpPr/>
      </dsp:nvSpPr>
      <dsp:spPr>
        <a:xfrm rot="12960000">
          <a:off x="3922092" y="2679264"/>
          <a:ext cx="1332904" cy="1332904"/>
        </a:xfrm>
        <a:prstGeom prst="downArrow">
          <a:avLst>
            <a:gd name="adj1" fmla="val 50000"/>
            <a:gd name="adj2" fmla="val 35000"/>
          </a:avLst>
        </a:prstGeom>
        <a:solidFill>
          <a:srgbClr val="12ABDB"/>
        </a:solidFill>
        <a:ln w="5715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66725">
            <a:lnSpc>
              <a:spcPct val="90000"/>
            </a:lnSpc>
            <a:spcBef>
              <a:spcPct val="0"/>
            </a:spcBef>
            <a:spcAft>
              <a:spcPct val="35000"/>
            </a:spcAft>
            <a:buNone/>
          </a:pPr>
          <a:r>
            <a:rPr lang="en-US" sz="1050" b="0" kern="1200" cap="none" baseline="0" dirty="0">
              <a:latin typeface="+mn-lt"/>
            </a:rPr>
            <a:t>10 Finalists</a:t>
          </a:r>
        </a:p>
      </dsp:txBody>
      <dsp:txXfrm rot="10800000">
        <a:off x="4186765" y="2890248"/>
        <a:ext cx="666452" cy="1099646"/>
      </dsp:txXfrm>
    </dsp:sp>
    <dsp:sp modelId="{7CAF517F-1806-4C47-B752-F4CE357F4C8E}">
      <dsp:nvSpPr>
        <dsp:cNvPr id="0" name=""/>
        <dsp:cNvSpPr/>
      </dsp:nvSpPr>
      <dsp:spPr>
        <a:xfrm rot="17280000">
          <a:off x="3534583" y="1198919"/>
          <a:ext cx="1332904" cy="1332904"/>
        </a:xfrm>
        <a:prstGeom prst="downArrow">
          <a:avLst>
            <a:gd name="adj1" fmla="val 50000"/>
            <a:gd name="adj2" fmla="val 35000"/>
          </a:avLst>
        </a:prstGeom>
        <a:solidFill>
          <a:srgbClr val="12ABDB"/>
        </a:solidFill>
        <a:ln w="5715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66725">
            <a:lnSpc>
              <a:spcPct val="90000"/>
            </a:lnSpc>
            <a:spcBef>
              <a:spcPct val="0"/>
            </a:spcBef>
            <a:spcAft>
              <a:spcPct val="35000"/>
            </a:spcAft>
            <a:buNone/>
          </a:pPr>
          <a:r>
            <a:rPr lang="en-US" sz="1050" b="0" kern="1200" cap="none" baseline="0" dirty="0">
              <a:latin typeface="+mn-lt"/>
            </a:rPr>
            <a:t>310+ Participants</a:t>
          </a:r>
        </a:p>
      </dsp:txBody>
      <dsp:txXfrm rot="5400000">
        <a:off x="3540291" y="1496105"/>
        <a:ext cx="1099646" cy="666452"/>
      </dsp:txXfrm>
    </dsp:sp>
  </dsp:spTree>
</dsp:drawing>
</file>

<file path=ppt/diagrams/layout1.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572B64-2B3E-448B-8CBB-6A521E96B3CD}" type="datetimeFigureOut">
              <a:rPr lang="en-IN" smtClean="0"/>
              <a:t>26-07-2022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B6FED3-20F0-4F6C-BE72-0C75FD7A3372}" type="slidenum">
              <a:rPr lang="en-IN" smtClean="0"/>
              <a:t>‹#›</a:t>
            </a:fld>
            <a:endParaRPr lang="en-IN"/>
          </a:p>
        </p:txBody>
      </p:sp>
    </p:spTree>
    <p:extLst>
      <p:ext uri="{BB962C8B-B14F-4D97-AF65-F5344CB8AC3E}">
        <p14:creationId xmlns:p14="http://schemas.microsoft.com/office/powerpoint/2010/main" val="3343405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5.xml"/></Relationships>
</file>

<file path=ppt/slideLayouts/_rels/slideLayout107.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8.png"/><Relationship Id="rId3" Type="http://schemas.openxmlformats.org/officeDocument/2006/relationships/hyperlink" Target="http://www.linkedin.com/company/capgemini" TargetMode="External"/><Relationship Id="rId7" Type="http://schemas.openxmlformats.org/officeDocument/2006/relationships/hyperlink" Target="http://www.twitter.com/capgemini" TargetMode="External"/><Relationship Id="rId12" Type="http://schemas.openxmlformats.org/officeDocument/2006/relationships/image" Target="../media/image7.png"/><Relationship Id="rId2" Type="http://schemas.openxmlformats.org/officeDocument/2006/relationships/image" Target="../media/image21.png"/><Relationship Id="rId1" Type="http://schemas.openxmlformats.org/officeDocument/2006/relationships/slideMaster" Target="../slideMasters/slideMaster5.xml"/><Relationship Id="rId6" Type="http://schemas.openxmlformats.org/officeDocument/2006/relationships/image" Target="../media/image4.png"/><Relationship Id="rId11" Type="http://schemas.openxmlformats.org/officeDocument/2006/relationships/hyperlink" Target="http://www.facebook.com/capgemini" TargetMode="External"/><Relationship Id="rId5" Type="http://schemas.openxmlformats.org/officeDocument/2006/relationships/hyperlink" Target="http://www.slideshare.net/capgemini" TargetMode="External"/><Relationship Id="rId10"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hyperlink" Target="http://www.youtube.com/capgeminimedia" TargetMode="External"/><Relationship Id="rId14" Type="http://schemas.openxmlformats.org/officeDocument/2006/relationships/image" Target="../media/image19.svg"/></Relationships>
</file>

<file path=ppt/slideLayouts/_rels/slideLayout108.xml.rels><?xml version="1.0" encoding="UTF-8" standalone="yes"?>
<Relationships xmlns="http://schemas.openxmlformats.org/package/2006/relationships"><Relationship Id="rId8" Type="http://schemas.microsoft.com/office/2007/relationships/hdphoto" Target="../media/hdphoto2.wdp"/><Relationship Id="rId13" Type="http://schemas.openxmlformats.org/officeDocument/2006/relationships/image" Target="../media/image25.png"/><Relationship Id="rId18" Type="http://schemas.openxmlformats.org/officeDocument/2006/relationships/image" Target="../media/image18.png"/><Relationship Id="rId3" Type="http://schemas.openxmlformats.org/officeDocument/2006/relationships/hyperlink" Target="http://www.linkedin.com/company/capgemini" TargetMode="External"/><Relationship Id="rId7" Type="http://schemas.openxmlformats.org/officeDocument/2006/relationships/image" Target="../media/image23.png"/><Relationship Id="rId12" Type="http://schemas.openxmlformats.org/officeDocument/2006/relationships/hyperlink" Target="http://www.youtube.com/capgeminimedia" TargetMode="External"/><Relationship Id="rId17" Type="http://schemas.microsoft.com/office/2007/relationships/hdphoto" Target="../media/hdphoto5.wdp"/><Relationship Id="rId2" Type="http://schemas.openxmlformats.org/officeDocument/2006/relationships/image" Target="../media/image21.png"/><Relationship Id="rId16" Type="http://schemas.openxmlformats.org/officeDocument/2006/relationships/image" Target="../media/image26.png"/><Relationship Id="rId1" Type="http://schemas.openxmlformats.org/officeDocument/2006/relationships/slideMaster" Target="../slideMasters/slideMaster5.xml"/><Relationship Id="rId6" Type="http://schemas.openxmlformats.org/officeDocument/2006/relationships/hyperlink" Target="http://www.slideshare.net/capgemini" TargetMode="External"/><Relationship Id="rId11" Type="http://schemas.microsoft.com/office/2007/relationships/hdphoto" Target="../media/hdphoto3.wdp"/><Relationship Id="rId5" Type="http://schemas.microsoft.com/office/2007/relationships/hdphoto" Target="../media/hdphoto1.wdp"/><Relationship Id="rId15" Type="http://schemas.openxmlformats.org/officeDocument/2006/relationships/hyperlink" Target="http://www.facebook.com/capgemini" TargetMode="External"/><Relationship Id="rId10" Type="http://schemas.openxmlformats.org/officeDocument/2006/relationships/image" Target="../media/image24.png"/><Relationship Id="rId19" Type="http://schemas.openxmlformats.org/officeDocument/2006/relationships/image" Target="../media/image19.svg"/><Relationship Id="rId4" Type="http://schemas.openxmlformats.org/officeDocument/2006/relationships/image" Target="../media/image22.png"/><Relationship Id="rId9" Type="http://schemas.openxmlformats.org/officeDocument/2006/relationships/hyperlink" Target="http://www.twitter.com/capgemini" TargetMode="External"/><Relationship Id="rId14" Type="http://schemas.microsoft.com/office/2007/relationships/hdphoto" Target="../media/hdphoto4.wdp"/></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5.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5.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image" Target="../media/image2.png"/><Relationship Id="rId3" Type="http://schemas.openxmlformats.org/officeDocument/2006/relationships/image" Target="../media/image3.png"/><Relationship Id="rId7" Type="http://schemas.openxmlformats.org/officeDocument/2006/relationships/image" Target="../media/image5.png"/><Relationship Id="rId12" Type="http://schemas.openxmlformats.org/officeDocument/2006/relationships/image" Target="../media/image8.png"/><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7.png"/><Relationship Id="rId5" Type="http://schemas.openxmlformats.org/officeDocument/2006/relationships/image" Target="../media/image4.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6.png"/></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hyperlink" Target="http://www.youtube.com/capgeminimedia" TargetMode="External"/><Relationship Id="rId3" Type="http://schemas.openxmlformats.org/officeDocument/2006/relationships/tags" Target="../tags/tag7.xml"/><Relationship Id="rId7" Type="http://schemas.openxmlformats.org/officeDocument/2006/relationships/hyperlink" Target="http://www.linkedin.com/company/capgemini" TargetMode="External"/><Relationship Id="rId12" Type="http://schemas.openxmlformats.org/officeDocument/2006/relationships/image" Target="../media/image5.png"/><Relationship Id="rId17" Type="http://schemas.openxmlformats.org/officeDocument/2006/relationships/image" Target="../media/image2.png"/><Relationship Id="rId2" Type="http://schemas.openxmlformats.org/officeDocument/2006/relationships/tags" Target="../tags/tag6.xml"/><Relationship Id="rId16" Type="http://schemas.openxmlformats.org/officeDocument/2006/relationships/image" Target="../media/image7.png"/><Relationship Id="rId1" Type="http://schemas.openxmlformats.org/officeDocument/2006/relationships/tags" Target="../tags/tag5.xml"/><Relationship Id="rId6" Type="http://schemas.openxmlformats.org/officeDocument/2006/relationships/image" Target="../media/image8.png"/><Relationship Id="rId11" Type="http://schemas.openxmlformats.org/officeDocument/2006/relationships/hyperlink" Target="http://www.twitter.com/capgemini" TargetMode="External"/><Relationship Id="rId5" Type="http://schemas.openxmlformats.org/officeDocument/2006/relationships/slideMaster" Target="../slideMasters/slideMaster1.xml"/><Relationship Id="rId15" Type="http://schemas.openxmlformats.org/officeDocument/2006/relationships/hyperlink" Target="http://www.facebook.com/capgemini" TargetMode="External"/><Relationship Id="rId10" Type="http://schemas.openxmlformats.org/officeDocument/2006/relationships/image" Target="../media/image4.png"/><Relationship Id="rId4" Type="http://schemas.openxmlformats.org/officeDocument/2006/relationships/tags" Target="../tags/tag8.xml"/><Relationship Id="rId9" Type="http://schemas.openxmlformats.org/officeDocument/2006/relationships/hyperlink" Target="http://www.slideshare.net/capgemini" TargetMode="External"/><Relationship Id="rId14" Type="http://schemas.openxmlformats.org/officeDocument/2006/relationships/image" Target="../media/image6.png"/></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0.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3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1.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3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2.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image" Target="../media/image2.png"/><Relationship Id="rId3" Type="http://schemas.openxmlformats.org/officeDocument/2006/relationships/image" Target="../media/image3.png"/><Relationship Id="rId7" Type="http://schemas.openxmlformats.org/officeDocument/2006/relationships/image" Target="../media/image5.png"/><Relationship Id="rId12" Type="http://schemas.openxmlformats.org/officeDocument/2006/relationships/image" Target="../media/image8.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7.png"/><Relationship Id="rId5" Type="http://schemas.openxmlformats.org/officeDocument/2006/relationships/image" Target="../media/image4.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6.png"/></Relationships>
</file>

<file path=ppt/slideLayouts/_rels/slideLayout45.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hyperlink" Target="http://www.youtube.com/capgeminimedia" TargetMode="External"/><Relationship Id="rId3" Type="http://schemas.openxmlformats.org/officeDocument/2006/relationships/tags" Target="../tags/tag15.xml"/><Relationship Id="rId7" Type="http://schemas.openxmlformats.org/officeDocument/2006/relationships/hyperlink" Target="http://www.linkedin.com/company/capgemini" TargetMode="External"/><Relationship Id="rId12" Type="http://schemas.openxmlformats.org/officeDocument/2006/relationships/image" Target="../media/image5.png"/><Relationship Id="rId17" Type="http://schemas.openxmlformats.org/officeDocument/2006/relationships/image" Target="../media/image2.png"/><Relationship Id="rId2" Type="http://schemas.openxmlformats.org/officeDocument/2006/relationships/tags" Target="../tags/tag14.xml"/><Relationship Id="rId16" Type="http://schemas.openxmlformats.org/officeDocument/2006/relationships/image" Target="../media/image7.png"/><Relationship Id="rId1" Type="http://schemas.openxmlformats.org/officeDocument/2006/relationships/tags" Target="../tags/tag13.xml"/><Relationship Id="rId6" Type="http://schemas.openxmlformats.org/officeDocument/2006/relationships/image" Target="../media/image8.png"/><Relationship Id="rId11" Type="http://schemas.openxmlformats.org/officeDocument/2006/relationships/hyperlink" Target="http://www.twitter.com/capgemini" TargetMode="External"/><Relationship Id="rId5" Type="http://schemas.openxmlformats.org/officeDocument/2006/relationships/slideMaster" Target="../slideMasters/slideMaster2.xml"/><Relationship Id="rId15" Type="http://schemas.openxmlformats.org/officeDocument/2006/relationships/hyperlink" Target="http://www.facebook.com/capgemini" TargetMode="External"/><Relationship Id="rId10" Type="http://schemas.openxmlformats.org/officeDocument/2006/relationships/image" Target="../media/image4.png"/><Relationship Id="rId4" Type="http://schemas.openxmlformats.org/officeDocument/2006/relationships/tags" Target="../tags/tag16.xml"/><Relationship Id="rId9" Type="http://schemas.openxmlformats.org/officeDocument/2006/relationships/hyperlink" Target="http://www.slideshare.net/capgemini" TargetMode="External"/><Relationship Id="rId14" Type="http://schemas.openxmlformats.org/officeDocument/2006/relationships/image" Target="../media/image6.png"/></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8.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58.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9.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59.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20.xml"/><Relationship Id="rId1" Type="http://schemas.openxmlformats.org/officeDocument/2006/relationships/vmlDrawing" Target="../drawings/vmlDrawing1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image" Target="../media/image2.png"/><Relationship Id="rId3" Type="http://schemas.openxmlformats.org/officeDocument/2006/relationships/image" Target="../media/image3.png"/><Relationship Id="rId7" Type="http://schemas.openxmlformats.org/officeDocument/2006/relationships/image" Target="../media/image5.png"/><Relationship Id="rId12" Type="http://schemas.openxmlformats.org/officeDocument/2006/relationships/image" Target="../media/image8.png"/><Relationship Id="rId2" Type="http://schemas.openxmlformats.org/officeDocument/2006/relationships/hyperlink" Target="http://www.linkedin.com/company/capgemini" TargetMode="External"/><Relationship Id="rId1" Type="http://schemas.openxmlformats.org/officeDocument/2006/relationships/slideMaster" Target="../slideMasters/slideMaster3.xml"/><Relationship Id="rId6" Type="http://schemas.openxmlformats.org/officeDocument/2006/relationships/hyperlink" Target="http://www.twitter.com/capgemini" TargetMode="External"/><Relationship Id="rId11" Type="http://schemas.openxmlformats.org/officeDocument/2006/relationships/image" Target="../media/image7.png"/><Relationship Id="rId5" Type="http://schemas.openxmlformats.org/officeDocument/2006/relationships/image" Target="../media/image4.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6.png"/></Relationships>
</file>

<file path=ppt/slideLayouts/_rels/slideLayout69.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hyperlink" Target="http://www.youtube.com/capgeminimedia" TargetMode="External"/><Relationship Id="rId3" Type="http://schemas.openxmlformats.org/officeDocument/2006/relationships/tags" Target="../tags/tag23.xml"/><Relationship Id="rId7" Type="http://schemas.openxmlformats.org/officeDocument/2006/relationships/hyperlink" Target="http://www.linkedin.com/company/capgemini" TargetMode="External"/><Relationship Id="rId12" Type="http://schemas.openxmlformats.org/officeDocument/2006/relationships/image" Target="../media/image5.png"/><Relationship Id="rId17" Type="http://schemas.openxmlformats.org/officeDocument/2006/relationships/image" Target="../media/image2.png"/><Relationship Id="rId2" Type="http://schemas.openxmlformats.org/officeDocument/2006/relationships/tags" Target="../tags/tag22.xml"/><Relationship Id="rId16" Type="http://schemas.openxmlformats.org/officeDocument/2006/relationships/image" Target="../media/image7.png"/><Relationship Id="rId1" Type="http://schemas.openxmlformats.org/officeDocument/2006/relationships/tags" Target="../tags/tag21.xml"/><Relationship Id="rId6" Type="http://schemas.openxmlformats.org/officeDocument/2006/relationships/image" Target="../media/image8.png"/><Relationship Id="rId11" Type="http://schemas.openxmlformats.org/officeDocument/2006/relationships/hyperlink" Target="http://www.twitter.com/capgemini" TargetMode="External"/><Relationship Id="rId5" Type="http://schemas.openxmlformats.org/officeDocument/2006/relationships/slideMaster" Target="../slideMasters/slideMaster3.xml"/><Relationship Id="rId15" Type="http://schemas.openxmlformats.org/officeDocument/2006/relationships/hyperlink" Target="http://www.facebook.com/capgemini" TargetMode="External"/><Relationship Id="rId10" Type="http://schemas.openxmlformats.org/officeDocument/2006/relationships/image" Target="../media/image4.png"/><Relationship Id="rId4" Type="http://schemas.openxmlformats.org/officeDocument/2006/relationships/tags" Target="../tags/tag24.xml"/><Relationship Id="rId9" Type="http://schemas.openxmlformats.org/officeDocument/2006/relationships/hyperlink" Target="http://www.slideshare.net/capgemini" TargetMode="External"/><Relationship Id="rId1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26.xml"/><Relationship Id="rId1" Type="http://schemas.openxmlformats.org/officeDocument/2006/relationships/vmlDrawing" Target="../drawings/vmlDrawing14.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82.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27.xml"/><Relationship Id="rId1" Type="http://schemas.openxmlformats.org/officeDocument/2006/relationships/vmlDrawing" Target="../drawings/vmlDrawing15.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83.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28.xml"/><Relationship Id="rId1" Type="http://schemas.openxmlformats.org/officeDocument/2006/relationships/vmlDrawing" Target="../drawings/vmlDrawing16.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image" Target="../media/image2.png"/><Relationship Id="rId3" Type="http://schemas.openxmlformats.org/officeDocument/2006/relationships/image" Target="../media/image3.png"/><Relationship Id="rId7" Type="http://schemas.openxmlformats.org/officeDocument/2006/relationships/image" Target="../media/image5.png"/><Relationship Id="rId12" Type="http://schemas.openxmlformats.org/officeDocument/2006/relationships/image" Target="../media/image8.png"/><Relationship Id="rId2" Type="http://schemas.openxmlformats.org/officeDocument/2006/relationships/hyperlink" Target="http://www.linkedin.com/company/capgemini" TargetMode="External"/><Relationship Id="rId1" Type="http://schemas.openxmlformats.org/officeDocument/2006/relationships/slideMaster" Target="../slideMasters/slideMaster4.xml"/><Relationship Id="rId6" Type="http://schemas.openxmlformats.org/officeDocument/2006/relationships/hyperlink" Target="http://www.twitter.com/capgemini" TargetMode="External"/><Relationship Id="rId11" Type="http://schemas.openxmlformats.org/officeDocument/2006/relationships/image" Target="../media/image7.png"/><Relationship Id="rId5" Type="http://schemas.openxmlformats.org/officeDocument/2006/relationships/image" Target="../media/image4.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6.png"/></Relationships>
</file>

<file path=ppt/slideLayouts/_rels/slideLayout93.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hyperlink" Target="http://www.youtube.com/capgeminimedia" TargetMode="External"/><Relationship Id="rId3" Type="http://schemas.openxmlformats.org/officeDocument/2006/relationships/tags" Target="../tags/tag31.xml"/><Relationship Id="rId7" Type="http://schemas.openxmlformats.org/officeDocument/2006/relationships/hyperlink" Target="http://www.linkedin.com/company/capgemini" TargetMode="External"/><Relationship Id="rId12" Type="http://schemas.openxmlformats.org/officeDocument/2006/relationships/image" Target="../media/image5.png"/><Relationship Id="rId17" Type="http://schemas.openxmlformats.org/officeDocument/2006/relationships/image" Target="../media/image2.png"/><Relationship Id="rId2" Type="http://schemas.openxmlformats.org/officeDocument/2006/relationships/tags" Target="../tags/tag30.xml"/><Relationship Id="rId16" Type="http://schemas.openxmlformats.org/officeDocument/2006/relationships/image" Target="../media/image7.png"/><Relationship Id="rId1" Type="http://schemas.openxmlformats.org/officeDocument/2006/relationships/tags" Target="../tags/tag29.xml"/><Relationship Id="rId6" Type="http://schemas.openxmlformats.org/officeDocument/2006/relationships/image" Target="../media/image8.png"/><Relationship Id="rId11" Type="http://schemas.openxmlformats.org/officeDocument/2006/relationships/hyperlink" Target="http://www.twitter.com/capgemini" TargetMode="External"/><Relationship Id="rId5" Type="http://schemas.openxmlformats.org/officeDocument/2006/relationships/slideMaster" Target="../slideMasters/slideMaster4.xml"/><Relationship Id="rId15" Type="http://schemas.openxmlformats.org/officeDocument/2006/relationships/hyperlink" Target="http://www.facebook.com/capgemini" TargetMode="External"/><Relationship Id="rId10" Type="http://schemas.openxmlformats.org/officeDocument/2006/relationships/image" Target="../media/image4.png"/><Relationship Id="rId4" Type="http://schemas.openxmlformats.org/officeDocument/2006/relationships/tags" Target="../tags/tag32.xml"/><Relationship Id="rId9" Type="http://schemas.openxmlformats.org/officeDocument/2006/relationships/hyperlink" Target="http://www.slideshare.net/capgemini" TargetMode="External"/><Relationship Id="rId14" Type="http://schemas.openxmlformats.org/officeDocument/2006/relationships/image" Target="../media/image6.png"/></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Master" Target="../slideMasters/slideMaster5.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5.xml"/></Relationships>
</file>

<file path=ppt/slideLayouts/_rels/slideLayout98.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34.xml"/><Relationship Id="rId1" Type="http://schemas.openxmlformats.org/officeDocument/2006/relationships/vmlDrawing" Target="../drawings/vmlDrawing18.v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99.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35.xml"/><Relationship Id="rId1" Type="http://schemas.openxmlformats.org/officeDocument/2006/relationships/vmlDrawing" Target="../drawings/vmlDrawing19.vml"/><Relationship Id="rId5" Type="http://schemas.openxmlformats.org/officeDocument/2006/relationships/image" Target="../media/image1.emf"/><Relationship Id="rId4" Type="http://schemas.openxmlformats.org/officeDocument/2006/relationships/oleObject" Target="../embeddings/oleObject4.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bg>
      <p:bgPr>
        <a:solidFill>
          <a:schemeClr val="accent4"/>
        </a:solidFill>
        <a:effectLst/>
      </p:bgPr>
    </p:bg>
    <p:spTree>
      <p:nvGrpSpPr>
        <p:cNvPr id="1" name=""/>
        <p:cNvGrpSpPr/>
        <p:nvPr/>
      </p:nvGrpSpPr>
      <p:grpSpPr>
        <a:xfrm>
          <a:off x="0" y="0"/>
          <a:ext cx="0" cy="0"/>
          <a:chOff x="0" y="0"/>
          <a:chExt cx="0" cy="0"/>
        </a:xfrm>
      </p:grpSpPr>
      <p:sp>
        <p:nvSpPr>
          <p:cNvPr id="15" name="Graphic 13">
            <a:extLst>
              <a:ext uri="{FF2B5EF4-FFF2-40B4-BE49-F238E27FC236}">
                <a16:creationId xmlns:a16="http://schemas.microsoft.com/office/drawing/2014/main" id="{5D1B5F70-39A3-4E01-8EEB-A624F6527260}"/>
              </a:ext>
            </a:extLst>
          </p:cNvPr>
          <p:cNvSpPr>
            <a:spLocks noChangeAspect="1"/>
          </p:cNvSpPr>
          <p:nvPr/>
        </p:nvSpPr>
        <p:spPr>
          <a:xfrm>
            <a:off x="263352" y="908720"/>
            <a:ext cx="10199251" cy="6192688"/>
          </a:xfrm>
          <a:custGeom>
            <a:avLst/>
            <a:gdLst>
              <a:gd name="connsiteX0" fmla="*/ 36195 w 8117205"/>
              <a:gd name="connsiteY0" fmla="*/ 4710199 h 4710198"/>
              <a:gd name="connsiteX1" fmla="*/ 0 w 8117205"/>
              <a:gd name="connsiteY1" fmla="*/ 4697817 h 4710198"/>
              <a:gd name="connsiteX2" fmla="*/ 538163 w 8117205"/>
              <a:gd name="connsiteY2" fmla="*/ 3739602 h 4710198"/>
              <a:gd name="connsiteX3" fmla="*/ 1340168 w 8117205"/>
              <a:gd name="connsiteY3" fmla="*/ 2915689 h 4710198"/>
              <a:gd name="connsiteX4" fmla="*/ 2613660 w 8117205"/>
              <a:gd name="connsiteY4" fmla="*/ 2190837 h 4710198"/>
              <a:gd name="connsiteX5" fmla="*/ 2621280 w 8117205"/>
              <a:gd name="connsiteY5" fmla="*/ 2187979 h 4710198"/>
              <a:gd name="connsiteX6" fmla="*/ 2628900 w 8117205"/>
              <a:gd name="connsiteY6" fmla="*/ 2191789 h 4710198"/>
              <a:gd name="connsiteX7" fmla="*/ 4513898 w 8117205"/>
              <a:gd name="connsiteY7" fmla="*/ 2830917 h 4710198"/>
              <a:gd name="connsiteX8" fmla="*/ 5841683 w 8117205"/>
              <a:gd name="connsiteY8" fmla="*/ 2599459 h 4710198"/>
              <a:gd name="connsiteX9" fmla="*/ 6102668 w 8117205"/>
              <a:gd name="connsiteY9" fmla="*/ 1288819 h 4710198"/>
              <a:gd name="connsiteX10" fmla="*/ 6256020 w 8117205"/>
              <a:gd name="connsiteY10" fmla="*/ 204874 h 4710198"/>
              <a:gd name="connsiteX11" fmla="*/ 7391400 w 8117205"/>
              <a:gd name="connsiteY11" fmla="*/ 43901 h 4710198"/>
              <a:gd name="connsiteX12" fmla="*/ 8117205 w 8117205"/>
              <a:gd name="connsiteY12" fmla="*/ 242021 h 4710198"/>
              <a:gd name="connsiteX13" fmla="*/ 8102918 w 8117205"/>
              <a:gd name="connsiteY13" fmla="*/ 277264 h 4710198"/>
              <a:gd name="connsiteX14" fmla="*/ 7384733 w 8117205"/>
              <a:gd name="connsiteY14" fmla="*/ 82001 h 4710198"/>
              <a:gd name="connsiteX15" fmla="*/ 6281738 w 8117205"/>
              <a:gd name="connsiteY15" fmla="*/ 233449 h 4710198"/>
              <a:gd name="connsiteX16" fmla="*/ 6139815 w 8117205"/>
              <a:gd name="connsiteY16" fmla="*/ 1279294 h 4710198"/>
              <a:gd name="connsiteX17" fmla="*/ 6187440 w 8117205"/>
              <a:gd name="connsiteY17" fmla="*/ 2101302 h 4710198"/>
              <a:gd name="connsiteX18" fmla="*/ 5866448 w 8117205"/>
              <a:gd name="connsiteY18" fmla="*/ 2629939 h 4710198"/>
              <a:gd name="connsiteX19" fmla="*/ 4510088 w 8117205"/>
              <a:gd name="connsiteY19" fmla="*/ 2869969 h 4710198"/>
              <a:gd name="connsiteX20" fmla="*/ 2620328 w 8117205"/>
              <a:gd name="connsiteY20" fmla="*/ 2230842 h 4710198"/>
              <a:gd name="connsiteX21" fmla="*/ 568643 w 8117205"/>
              <a:gd name="connsiteY21" fmla="*/ 3763414 h 4710198"/>
              <a:gd name="connsiteX22" fmla="*/ 36195 w 8117205"/>
              <a:gd name="connsiteY22" fmla="*/ 4710199 h 4710198"/>
              <a:gd name="connsiteX0" fmla="*/ 36195 w 8117205"/>
              <a:gd name="connsiteY0" fmla="*/ 4710199 h 4710199"/>
              <a:gd name="connsiteX1" fmla="*/ 0 w 8117205"/>
              <a:gd name="connsiteY1" fmla="*/ 4697817 h 4710199"/>
              <a:gd name="connsiteX2" fmla="*/ 538163 w 8117205"/>
              <a:gd name="connsiteY2" fmla="*/ 3739602 h 4710199"/>
              <a:gd name="connsiteX3" fmla="*/ 1340168 w 8117205"/>
              <a:gd name="connsiteY3" fmla="*/ 2915689 h 4710199"/>
              <a:gd name="connsiteX4" fmla="*/ 2613660 w 8117205"/>
              <a:gd name="connsiteY4" fmla="*/ 2190837 h 4710199"/>
              <a:gd name="connsiteX5" fmla="*/ 2621280 w 8117205"/>
              <a:gd name="connsiteY5" fmla="*/ 2187979 h 4710199"/>
              <a:gd name="connsiteX6" fmla="*/ 2628900 w 8117205"/>
              <a:gd name="connsiteY6" fmla="*/ 2191789 h 4710199"/>
              <a:gd name="connsiteX7" fmla="*/ 4513898 w 8117205"/>
              <a:gd name="connsiteY7" fmla="*/ 2830917 h 4710199"/>
              <a:gd name="connsiteX8" fmla="*/ 5841683 w 8117205"/>
              <a:gd name="connsiteY8" fmla="*/ 2599459 h 4710199"/>
              <a:gd name="connsiteX9" fmla="*/ 6102668 w 8117205"/>
              <a:gd name="connsiteY9" fmla="*/ 1288819 h 4710199"/>
              <a:gd name="connsiteX10" fmla="*/ 6256020 w 8117205"/>
              <a:gd name="connsiteY10" fmla="*/ 204874 h 4710199"/>
              <a:gd name="connsiteX11" fmla="*/ 7391400 w 8117205"/>
              <a:gd name="connsiteY11" fmla="*/ 43901 h 4710199"/>
              <a:gd name="connsiteX12" fmla="*/ 8117205 w 8117205"/>
              <a:gd name="connsiteY12" fmla="*/ 242021 h 4710199"/>
              <a:gd name="connsiteX13" fmla="*/ 7384733 w 8117205"/>
              <a:gd name="connsiteY13" fmla="*/ 82001 h 4710199"/>
              <a:gd name="connsiteX14" fmla="*/ 6281738 w 8117205"/>
              <a:gd name="connsiteY14" fmla="*/ 233449 h 4710199"/>
              <a:gd name="connsiteX15" fmla="*/ 6139815 w 8117205"/>
              <a:gd name="connsiteY15" fmla="*/ 1279294 h 4710199"/>
              <a:gd name="connsiteX16" fmla="*/ 6187440 w 8117205"/>
              <a:gd name="connsiteY16" fmla="*/ 2101302 h 4710199"/>
              <a:gd name="connsiteX17" fmla="*/ 5866448 w 8117205"/>
              <a:gd name="connsiteY17" fmla="*/ 2629939 h 4710199"/>
              <a:gd name="connsiteX18" fmla="*/ 4510088 w 8117205"/>
              <a:gd name="connsiteY18" fmla="*/ 2869969 h 4710199"/>
              <a:gd name="connsiteX19" fmla="*/ 2620328 w 8117205"/>
              <a:gd name="connsiteY19" fmla="*/ 2230842 h 4710199"/>
              <a:gd name="connsiteX20" fmla="*/ 568643 w 8117205"/>
              <a:gd name="connsiteY20" fmla="*/ 3763414 h 4710199"/>
              <a:gd name="connsiteX21" fmla="*/ 36195 w 8117205"/>
              <a:gd name="connsiteY21" fmla="*/ 4710199 h 4710199"/>
              <a:gd name="connsiteX0" fmla="*/ 36195 w 7528033"/>
              <a:gd name="connsiteY0" fmla="*/ 4673434 h 4673434"/>
              <a:gd name="connsiteX1" fmla="*/ 0 w 7528033"/>
              <a:gd name="connsiteY1" fmla="*/ 4661052 h 4673434"/>
              <a:gd name="connsiteX2" fmla="*/ 538163 w 7528033"/>
              <a:gd name="connsiteY2" fmla="*/ 3702837 h 4673434"/>
              <a:gd name="connsiteX3" fmla="*/ 1340168 w 7528033"/>
              <a:gd name="connsiteY3" fmla="*/ 2878924 h 4673434"/>
              <a:gd name="connsiteX4" fmla="*/ 2613660 w 7528033"/>
              <a:gd name="connsiteY4" fmla="*/ 2154072 h 4673434"/>
              <a:gd name="connsiteX5" fmla="*/ 2621280 w 7528033"/>
              <a:gd name="connsiteY5" fmla="*/ 2151214 h 4673434"/>
              <a:gd name="connsiteX6" fmla="*/ 2628900 w 7528033"/>
              <a:gd name="connsiteY6" fmla="*/ 2155024 h 4673434"/>
              <a:gd name="connsiteX7" fmla="*/ 4513898 w 7528033"/>
              <a:gd name="connsiteY7" fmla="*/ 2794152 h 4673434"/>
              <a:gd name="connsiteX8" fmla="*/ 5841683 w 7528033"/>
              <a:gd name="connsiteY8" fmla="*/ 2562694 h 4673434"/>
              <a:gd name="connsiteX9" fmla="*/ 6102668 w 7528033"/>
              <a:gd name="connsiteY9" fmla="*/ 1252054 h 4673434"/>
              <a:gd name="connsiteX10" fmla="*/ 6256020 w 7528033"/>
              <a:gd name="connsiteY10" fmla="*/ 168109 h 4673434"/>
              <a:gd name="connsiteX11" fmla="*/ 7391400 w 7528033"/>
              <a:gd name="connsiteY11" fmla="*/ 7136 h 4673434"/>
              <a:gd name="connsiteX12" fmla="*/ 7384733 w 7528033"/>
              <a:gd name="connsiteY12" fmla="*/ 45236 h 4673434"/>
              <a:gd name="connsiteX13" fmla="*/ 6281738 w 7528033"/>
              <a:gd name="connsiteY13" fmla="*/ 196684 h 4673434"/>
              <a:gd name="connsiteX14" fmla="*/ 6139815 w 7528033"/>
              <a:gd name="connsiteY14" fmla="*/ 1242529 h 4673434"/>
              <a:gd name="connsiteX15" fmla="*/ 6187440 w 7528033"/>
              <a:gd name="connsiteY15" fmla="*/ 2064537 h 4673434"/>
              <a:gd name="connsiteX16" fmla="*/ 5866448 w 7528033"/>
              <a:gd name="connsiteY16" fmla="*/ 2593174 h 4673434"/>
              <a:gd name="connsiteX17" fmla="*/ 4510088 w 7528033"/>
              <a:gd name="connsiteY17" fmla="*/ 2833204 h 4673434"/>
              <a:gd name="connsiteX18" fmla="*/ 2620328 w 7528033"/>
              <a:gd name="connsiteY18" fmla="*/ 2194077 h 4673434"/>
              <a:gd name="connsiteX19" fmla="*/ 568643 w 7528033"/>
              <a:gd name="connsiteY19" fmla="*/ 3726649 h 4673434"/>
              <a:gd name="connsiteX20" fmla="*/ 36195 w 7528033"/>
              <a:gd name="connsiteY20" fmla="*/ 4673434 h 467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28033" h="4673434">
                <a:moveTo>
                  <a:pt x="36195" y="4673434"/>
                </a:moveTo>
                <a:lnTo>
                  <a:pt x="0" y="4661052"/>
                </a:lnTo>
                <a:cubicBezTo>
                  <a:pt x="953" y="4656289"/>
                  <a:pt x="145733" y="4224807"/>
                  <a:pt x="538163" y="3702837"/>
                </a:cubicBezTo>
                <a:cubicBezTo>
                  <a:pt x="768668" y="3396132"/>
                  <a:pt x="1038225" y="3118954"/>
                  <a:pt x="1340168" y="2878924"/>
                </a:cubicBezTo>
                <a:cubicBezTo>
                  <a:pt x="1717358" y="2577934"/>
                  <a:pt x="2145983" y="2334094"/>
                  <a:pt x="2613660" y="2154072"/>
                </a:cubicBezTo>
                <a:lnTo>
                  <a:pt x="2621280" y="2151214"/>
                </a:lnTo>
                <a:lnTo>
                  <a:pt x="2628900" y="2155024"/>
                </a:lnTo>
                <a:cubicBezTo>
                  <a:pt x="3289935" y="2497924"/>
                  <a:pt x="3941445" y="2718904"/>
                  <a:pt x="4513898" y="2794152"/>
                </a:cubicBezTo>
                <a:cubicBezTo>
                  <a:pt x="5095875" y="2871304"/>
                  <a:pt x="5554980" y="2790341"/>
                  <a:pt x="5841683" y="2562694"/>
                </a:cubicBezTo>
                <a:cubicBezTo>
                  <a:pt x="6168390" y="2302662"/>
                  <a:pt x="6257925" y="1849271"/>
                  <a:pt x="6102668" y="1252054"/>
                </a:cubicBezTo>
                <a:cubicBezTo>
                  <a:pt x="5969318" y="741514"/>
                  <a:pt x="6020753" y="376706"/>
                  <a:pt x="6256020" y="168109"/>
                </a:cubicBezTo>
                <a:cubicBezTo>
                  <a:pt x="6480810" y="-31916"/>
                  <a:pt x="7203281" y="27615"/>
                  <a:pt x="7391400" y="7136"/>
                </a:cubicBezTo>
                <a:cubicBezTo>
                  <a:pt x="7579519" y="-13343"/>
                  <a:pt x="7569677" y="13645"/>
                  <a:pt x="7384733" y="45236"/>
                </a:cubicBezTo>
                <a:cubicBezTo>
                  <a:pt x="7199789" y="76827"/>
                  <a:pt x="6550343" y="-41441"/>
                  <a:pt x="6281738" y="196684"/>
                </a:cubicBezTo>
                <a:cubicBezTo>
                  <a:pt x="6058853" y="394804"/>
                  <a:pt x="6011228" y="747229"/>
                  <a:pt x="6139815" y="1242529"/>
                </a:cubicBezTo>
                <a:cubicBezTo>
                  <a:pt x="6221730" y="1557806"/>
                  <a:pt x="6237923" y="1834031"/>
                  <a:pt x="6187440" y="2064537"/>
                </a:cubicBezTo>
                <a:cubicBezTo>
                  <a:pt x="6138863" y="2283612"/>
                  <a:pt x="6031230" y="2460777"/>
                  <a:pt x="5866448" y="2593174"/>
                </a:cubicBezTo>
                <a:cubicBezTo>
                  <a:pt x="5572125" y="2828441"/>
                  <a:pt x="5102543" y="2911309"/>
                  <a:pt x="4510088" y="2833204"/>
                </a:cubicBezTo>
                <a:cubicBezTo>
                  <a:pt x="3935730" y="2757004"/>
                  <a:pt x="3282315" y="2536024"/>
                  <a:pt x="2620328" y="2194077"/>
                </a:cubicBezTo>
                <a:cubicBezTo>
                  <a:pt x="1574483" y="2598889"/>
                  <a:pt x="927735" y="3251352"/>
                  <a:pt x="568643" y="3726649"/>
                </a:cubicBezTo>
                <a:cubicBezTo>
                  <a:pt x="180023" y="4242904"/>
                  <a:pt x="37148" y="4668672"/>
                  <a:pt x="36195" y="4673434"/>
                </a:cubicBezTo>
                <a:close/>
              </a:path>
            </a:pathLst>
          </a:custGeom>
          <a:gradFill>
            <a:gsLst>
              <a:gs pos="99000">
                <a:schemeClr val="accent2">
                  <a:alpha val="0"/>
                </a:schemeClr>
              </a:gs>
              <a:gs pos="32000">
                <a:srgbClr val="12ABDB">
                  <a:alpha val="17000"/>
                </a:srgbClr>
              </a:gs>
              <a:gs pos="17000">
                <a:schemeClr val="accent2">
                  <a:alpha val="0"/>
                </a:schemeClr>
              </a:gs>
              <a:gs pos="49000">
                <a:srgbClr val="12ABDB"/>
              </a:gs>
              <a:gs pos="70000">
                <a:schemeClr val="accent2"/>
              </a:gs>
            </a:gsLst>
            <a:lin ang="16200000" scaled="0"/>
          </a:gradFill>
          <a:ln w="9525" cap="flat">
            <a:noFill/>
            <a:prstDash val="solid"/>
            <a:miter/>
          </a:ln>
        </p:spPr>
        <p:txBody>
          <a:bodyPr rtlCol="0" anchor="ctr"/>
          <a:lstStyle/>
          <a:p>
            <a:endParaRPr lang="de-DE"/>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242574"/>
            <a:ext cx="11379200" cy="307777"/>
          </a:xfrm>
        </p:spPr>
        <p:txBody>
          <a:bodyPr wrap="square" lIns="36000" tIns="0" rIns="36000">
            <a:sp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339007"/>
            <a:ext cx="11386134" cy="2031325"/>
          </a:xfrm>
        </p:spPr>
        <p:txBody>
          <a:bodyPr wrap="square" lIns="36000" rIns="36000" bIns="0" anchor="b" anchorCtr="0">
            <a:spAutoFit/>
          </a:bodyPr>
          <a:lstStyle>
            <a:lvl1pPr algn="l">
              <a:lnSpc>
                <a:spcPct val="100000"/>
              </a:lnSpc>
              <a:defRPr sz="66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6" name="Image 5" descr="Une image contenant texte&#10;&#10;Description générée automatiquement">
            <a:extLst>
              <a:ext uri="{FF2B5EF4-FFF2-40B4-BE49-F238E27FC236}">
                <a16:creationId xmlns:a16="http://schemas.microsoft.com/office/drawing/2014/main" id="{B290AA58-6524-4A50-851C-8EA6E75AA5E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55116" y="260648"/>
            <a:ext cx="3024000" cy="1226177"/>
          </a:xfrm>
          <a:prstGeom prst="rect">
            <a:avLst/>
          </a:prstGeom>
        </p:spPr>
      </p:pic>
    </p:spTree>
    <p:extLst>
      <p:ext uri="{BB962C8B-B14F-4D97-AF65-F5344CB8AC3E}">
        <p14:creationId xmlns:p14="http://schemas.microsoft.com/office/powerpoint/2010/main" val="346239239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058"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le 2">
            <a:extLst>
              <a:ext uri="{FF2B5EF4-FFF2-40B4-BE49-F238E27FC236}">
                <a16:creationId xmlns:a16="http://schemas.microsoft.com/office/drawing/2014/main" id="{57F0C9DF-D1FA-45A1-91F6-147FDC3E7341}"/>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692120220"/>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Title Subtitle">
    <p:spTree>
      <p:nvGrpSpPr>
        <p:cNvPr id="1" name=""/>
        <p:cNvGrpSpPr/>
        <p:nvPr/>
      </p:nvGrpSpPr>
      <p:grpSpPr>
        <a:xfrm>
          <a:off x="0" y="0"/>
          <a:ext cx="0" cy="0"/>
          <a:chOff x="0" y="0"/>
          <a:chExt cx="0" cy="0"/>
        </a:xfrm>
      </p:grpSpPr>
      <p:sp>
        <p:nvSpPr>
          <p:cNvPr id="5" name="Subtitle Placeholder"/>
          <p:cNvSpPr>
            <a:spLocks noGrp="1"/>
          </p:cNvSpPr>
          <p:nvPr>
            <p:ph type="body" sz="quarter" idx="11" hasCustomPrompt="1"/>
          </p:nvPr>
        </p:nvSpPr>
        <p:spPr>
          <a:xfrm>
            <a:off x="406400" y="1327150"/>
            <a:ext cx="11379200" cy="457688"/>
          </a:xfrm>
          <a:prstGeom prst="rect">
            <a:avLst/>
          </a:prstGeom>
        </p:spPr>
        <p:txBody>
          <a:bodyPr>
            <a:noAutofit/>
          </a:bodyPr>
          <a:lstStyle>
            <a:lvl1pPr>
              <a:spcAft>
                <a:spcPts val="0"/>
              </a:spcAft>
              <a:defRPr sz="1600">
                <a:solidFill>
                  <a:schemeClr val="accent2"/>
                </a:solidFill>
              </a:defRPr>
            </a:lvl1pPr>
          </a:lstStyle>
          <a:p>
            <a:pPr lvl="0"/>
            <a:r>
              <a:rPr lang="en-US"/>
              <a:t>Click to edit Master subtitle styles</a:t>
            </a:r>
          </a:p>
        </p:txBody>
      </p:sp>
      <p:sp>
        <p:nvSpPr>
          <p:cNvPr id="2" name="Title Placeholder">
            <a:extLst>
              <a:ext uri="{FF2B5EF4-FFF2-40B4-BE49-F238E27FC236}">
                <a16:creationId xmlns:a16="http://schemas.microsoft.com/office/drawing/2014/main" id="{171054D7-80F5-442C-9F9E-FCC6CF14C5F1}"/>
              </a:ext>
            </a:extLst>
          </p:cNvPr>
          <p:cNvSpPr>
            <a:spLocks noGrp="1"/>
          </p:cNvSpPr>
          <p:nvPr>
            <p:ph type="title" hasCustomPrompt="1"/>
          </p:nvPr>
        </p:nvSpPr>
        <p:spPr>
          <a:xfrm>
            <a:off x="406400" y="388188"/>
            <a:ext cx="10944597" cy="716711"/>
          </a:xfrm>
          <a:prstGeom prst="rect">
            <a:avLst/>
          </a:prstGeom>
        </p:spPr>
        <p:txBody>
          <a:bodyPr/>
          <a:lstStyle/>
          <a:p>
            <a:r>
              <a:rPr lang="fr-FR"/>
              <a:t>CLICK TO INSERT TITLE</a:t>
            </a:r>
            <a:endParaRPr lang="de-DE"/>
          </a:p>
        </p:txBody>
      </p:sp>
    </p:spTree>
    <p:extLst>
      <p:ext uri="{BB962C8B-B14F-4D97-AF65-F5344CB8AC3E}">
        <p14:creationId xmlns:p14="http://schemas.microsoft.com/office/powerpoint/2010/main" val="994218132"/>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Title Content">
    <p:spTree>
      <p:nvGrpSpPr>
        <p:cNvPr id="1" name=""/>
        <p:cNvGrpSpPr/>
        <p:nvPr/>
      </p:nvGrpSpPr>
      <p:grpSpPr>
        <a:xfrm>
          <a:off x="0" y="0"/>
          <a:ext cx="0" cy="0"/>
          <a:chOff x="0" y="0"/>
          <a:chExt cx="0" cy="0"/>
        </a:xfrm>
      </p:grpSpPr>
      <p:sp>
        <p:nvSpPr>
          <p:cNvPr id="11" name="Title Placeholder">
            <a:extLst>
              <a:ext uri="{FF2B5EF4-FFF2-40B4-BE49-F238E27FC236}">
                <a16:creationId xmlns:a16="http://schemas.microsoft.com/office/drawing/2014/main" id="{006B5C2B-B0BF-4136-9EC7-0E7F54D1D264}"/>
              </a:ext>
            </a:extLst>
          </p:cNvPr>
          <p:cNvSpPr>
            <a:spLocks noGrp="1"/>
          </p:cNvSpPr>
          <p:nvPr>
            <p:ph type="title" hasCustomPrompt="1"/>
          </p:nvPr>
        </p:nvSpPr>
        <p:spPr>
          <a:xfrm>
            <a:off x="406400" y="388188"/>
            <a:ext cx="10944597" cy="716711"/>
          </a:xfrm>
          <a:prstGeom prst="rect">
            <a:avLst/>
          </a:prstGeom>
        </p:spPr>
        <p:txBody>
          <a:bodyPr/>
          <a:lstStyle/>
          <a:p>
            <a:r>
              <a:rPr lang="fr-FR"/>
              <a:t>CLICK TO INSERT TITLE</a:t>
            </a:r>
            <a:endParaRPr lang="en-GB"/>
          </a:p>
        </p:txBody>
      </p:sp>
      <p:sp>
        <p:nvSpPr>
          <p:cNvPr id="5" name="Content Placeholder">
            <a:extLst>
              <a:ext uri="{FF2B5EF4-FFF2-40B4-BE49-F238E27FC236}">
                <a16:creationId xmlns:a16="http://schemas.microsoft.com/office/drawing/2014/main" id="{BCFEC8C0-8322-4141-827E-9859F309C31A}"/>
              </a:ext>
            </a:extLst>
          </p:cNvPr>
          <p:cNvSpPr>
            <a:spLocks noGrp="1"/>
          </p:cNvSpPr>
          <p:nvPr>
            <p:ph idx="1"/>
          </p:nvPr>
        </p:nvSpPr>
        <p:spPr>
          <a:xfrm>
            <a:off x="404813" y="1329743"/>
            <a:ext cx="11379600" cy="5134557"/>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46503640"/>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Title Subtitle Content">
    <p:spTree>
      <p:nvGrpSpPr>
        <p:cNvPr id="1" name=""/>
        <p:cNvGrpSpPr/>
        <p:nvPr/>
      </p:nvGrpSpPr>
      <p:grpSpPr>
        <a:xfrm>
          <a:off x="0" y="0"/>
          <a:ext cx="0" cy="0"/>
          <a:chOff x="0" y="0"/>
          <a:chExt cx="0" cy="0"/>
        </a:xfrm>
      </p:grpSpPr>
      <p:sp>
        <p:nvSpPr>
          <p:cNvPr id="4" name="Content Placeholder"/>
          <p:cNvSpPr>
            <a:spLocks noGrp="1"/>
          </p:cNvSpPr>
          <p:nvPr>
            <p:ph type="body" sz="quarter" idx="10"/>
          </p:nvPr>
        </p:nvSpPr>
        <p:spPr>
          <a:xfrm>
            <a:off x="406400" y="1899138"/>
            <a:ext cx="11379201" cy="45706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ubtitle Placeholder"/>
          <p:cNvSpPr>
            <a:spLocks noGrp="1"/>
          </p:cNvSpPr>
          <p:nvPr>
            <p:ph type="body" sz="quarter" idx="11" hasCustomPrompt="1"/>
          </p:nvPr>
        </p:nvSpPr>
        <p:spPr>
          <a:xfrm>
            <a:off x="406400" y="1327150"/>
            <a:ext cx="11379200" cy="457688"/>
          </a:xfrm>
          <a:prstGeom prst="rect">
            <a:avLst/>
          </a:prstGeom>
        </p:spPr>
        <p:txBody>
          <a:bodyPr>
            <a:noAutofit/>
          </a:bodyPr>
          <a:lstStyle>
            <a:lvl1pPr>
              <a:spcAft>
                <a:spcPts val="0"/>
              </a:spcAft>
              <a:defRPr sz="1600">
                <a:solidFill>
                  <a:schemeClr val="accent2"/>
                </a:solidFill>
              </a:defRPr>
            </a:lvl1pPr>
          </a:lstStyle>
          <a:p>
            <a:pPr lvl="0"/>
            <a:r>
              <a:rPr lang="en-US"/>
              <a:t>Click to edit Master subtitle styles</a:t>
            </a:r>
          </a:p>
        </p:txBody>
      </p:sp>
      <p:sp>
        <p:nvSpPr>
          <p:cNvPr id="2" name="Title Placeholder">
            <a:extLst>
              <a:ext uri="{FF2B5EF4-FFF2-40B4-BE49-F238E27FC236}">
                <a16:creationId xmlns:a16="http://schemas.microsoft.com/office/drawing/2014/main" id="{171054D7-80F5-442C-9F9E-FCC6CF14C5F1}"/>
              </a:ext>
            </a:extLst>
          </p:cNvPr>
          <p:cNvSpPr>
            <a:spLocks noGrp="1"/>
          </p:cNvSpPr>
          <p:nvPr>
            <p:ph type="title" hasCustomPrompt="1"/>
          </p:nvPr>
        </p:nvSpPr>
        <p:spPr>
          <a:xfrm>
            <a:off x="406400" y="388188"/>
            <a:ext cx="10944597" cy="716711"/>
          </a:xfrm>
          <a:prstGeom prst="rect">
            <a:avLst/>
          </a:prstGeom>
        </p:spPr>
        <p:txBody>
          <a:bodyPr/>
          <a:lstStyle>
            <a:lvl1pPr>
              <a:defRPr>
                <a:latin typeface="+mj-lt"/>
              </a:defRPr>
            </a:lvl1pPr>
          </a:lstStyle>
          <a:p>
            <a:r>
              <a:rPr lang="fr-FR"/>
              <a:t>CLICK TO INSERT TITLE</a:t>
            </a:r>
            <a:endParaRPr lang="de-DE"/>
          </a:p>
        </p:txBody>
      </p:sp>
    </p:spTree>
    <p:extLst>
      <p:ext uri="{BB962C8B-B14F-4D97-AF65-F5344CB8AC3E}">
        <p14:creationId xmlns:p14="http://schemas.microsoft.com/office/powerpoint/2010/main" val="4055716034"/>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Blank 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695006690"/>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blank" preserve="1">
  <p:cSld name="Blank Grey">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0366433"/>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Blank Dark Grey">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8309611"/>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Section">
    <p:bg>
      <p:bgPr>
        <a:solidFill>
          <a:schemeClr val="accent4"/>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75B13A1-44D9-486D-9674-48B7A4B2C350}"/>
              </a:ext>
            </a:extLst>
          </p:cNvPr>
          <p:cNvPicPr>
            <a:picLocks noChangeAspect="1"/>
          </p:cNvPicPr>
          <p:nvPr userDrawn="1"/>
        </p:nvPicPr>
        <p:blipFill>
          <a:blip r:embed="rId2" cstate="screen">
            <a:extLst>
              <a:ext uri="{28A0092B-C50C-407E-A947-70E740481C1C}">
                <a14:useLocalDpi xmlns:a14="http://schemas.microsoft.com/office/drawing/2010/main"/>
              </a:ext>
            </a:extLst>
          </a:blip>
          <a:srcRect l="14084" t="9312" r="5116" b="12754"/>
          <a:stretch>
            <a:fillRect/>
          </a:stretch>
        </p:blipFill>
        <p:spPr>
          <a:xfrm>
            <a:off x="0" y="0"/>
            <a:ext cx="10056440" cy="6858000"/>
          </a:xfrm>
          <a:custGeom>
            <a:avLst/>
            <a:gdLst>
              <a:gd name="connsiteX0" fmla="*/ 0 w 10056440"/>
              <a:gd name="connsiteY0" fmla="*/ 0 h 6858000"/>
              <a:gd name="connsiteX1" fmla="*/ 10056440 w 10056440"/>
              <a:gd name="connsiteY1" fmla="*/ 0 h 6858000"/>
              <a:gd name="connsiteX2" fmla="*/ 10056440 w 10056440"/>
              <a:gd name="connsiteY2" fmla="*/ 6858000 h 6858000"/>
              <a:gd name="connsiteX3" fmla="*/ 0 w 1005644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56440" h="6858000">
                <a:moveTo>
                  <a:pt x="0" y="0"/>
                </a:moveTo>
                <a:lnTo>
                  <a:pt x="10056440" y="0"/>
                </a:lnTo>
                <a:lnTo>
                  <a:pt x="10056440" y="6858000"/>
                </a:lnTo>
                <a:lnTo>
                  <a:pt x="0" y="6858000"/>
                </a:lnTo>
                <a:close/>
              </a:path>
            </a:pathLst>
          </a:custGeom>
        </p:spPr>
      </p:pic>
      <p:sp>
        <p:nvSpPr>
          <p:cNvPr id="12" name="Text Placeholder 10">
            <a:extLst>
              <a:ext uri="{FF2B5EF4-FFF2-40B4-BE49-F238E27FC236}">
                <a16:creationId xmlns:a16="http://schemas.microsoft.com/office/drawing/2014/main" id="{C7D49BEF-F074-4B8B-9CEF-E6E69476AFCA}"/>
              </a:ext>
            </a:extLst>
          </p:cNvPr>
          <p:cNvSpPr>
            <a:spLocks noGrp="1"/>
          </p:cNvSpPr>
          <p:nvPr>
            <p:ph type="body" sz="quarter" idx="10" hasCustomPrompt="1"/>
          </p:nvPr>
        </p:nvSpPr>
        <p:spPr>
          <a:xfrm>
            <a:off x="4872038" y="2173982"/>
            <a:ext cx="6926262" cy="1975098"/>
          </a:xfrm>
        </p:spPr>
        <p:txBody>
          <a:bodyPr anchor="ctr"/>
          <a:lstStyle>
            <a:lvl1pPr>
              <a:defRPr sz="4400" cap="all" baseline="0">
                <a:solidFill>
                  <a:schemeClr val="accent2"/>
                </a:solidFill>
                <a:latin typeface="+mj-lt"/>
              </a:defRPr>
            </a:lvl1pPr>
            <a:lvl2pPr marL="0" indent="0">
              <a:buNone/>
              <a:defRPr/>
            </a:lvl2pPr>
          </a:lstStyle>
          <a:p>
            <a:pPr lvl="0"/>
            <a:r>
              <a:rPr lang="en-US"/>
              <a:t>Click to insert title</a:t>
            </a:r>
          </a:p>
        </p:txBody>
      </p:sp>
    </p:spTree>
    <p:extLst>
      <p:ext uri="{BB962C8B-B14F-4D97-AF65-F5344CB8AC3E}">
        <p14:creationId xmlns:p14="http://schemas.microsoft.com/office/powerpoint/2010/main" val="2963366476"/>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p:cSld name="Closing 1 Gray">
    <p:bg>
      <p:bgPr>
        <a:solidFill>
          <a:srgbClr val="272936"/>
        </a:solidFill>
        <a:effectLst/>
      </p:bgPr>
    </p:bg>
    <p:spTree>
      <p:nvGrpSpPr>
        <p:cNvPr id="1" name=""/>
        <p:cNvGrpSpPr/>
        <p:nvPr/>
      </p:nvGrpSpPr>
      <p:grpSpPr>
        <a:xfrm>
          <a:off x="0" y="0"/>
          <a:ext cx="0" cy="0"/>
          <a:chOff x="0" y="0"/>
          <a:chExt cx="0" cy="0"/>
        </a:xfrm>
      </p:grpSpPr>
      <p:sp>
        <p:nvSpPr>
          <p:cNvPr id="23" name="CR &amp; Confidentiality"/>
          <p:cNvSpPr/>
          <p:nvPr/>
        </p:nvSpPr>
        <p:spPr>
          <a:xfrm>
            <a:off x="426720" y="5810190"/>
            <a:ext cx="3293016" cy="400110"/>
          </a:xfrm>
          <a:prstGeom prst="rect">
            <a:avLst/>
          </a:prstGeom>
        </p:spPr>
        <p:txBody>
          <a:bodyPr wrap="square" lIns="0" tIns="0" rIns="0" bIns="0" anchor="b" anchorCtr="0">
            <a:spAutoFit/>
          </a:bodyPr>
          <a:lstStyle/>
          <a:p>
            <a:pPr>
              <a:spcAft>
                <a:spcPts val="600"/>
              </a:spcAft>
            </a:pPr>
            <a:r>
              <a:rPr lang="en-US" sz="700" noProof="0" dirty="0">
                <a:solidFill>
                  <a:schemeClr val="bg1"/>
                </a:solidFill>
                <a:latin typeface="+mn-lt"/>
                <a:cs typeface="Arial"/>
              </a:rPr>
              <a:t>This presentation contains information that may be privileged or confidential and is the property of the Capgemini Group.</a:t>
            </a:r>
          </a:p>
          <a:p>
            <a:pPr>
              <a:spcAft>
                <a:spcPts val="600"/>
              </a:spcAft>
            </a:pPr>
            <a:r>
              <a:rPr lang="en-US" sz="700" noProof="0" dirty="0">
                <a:solidFill>
                  <a:schemeClr val="bg1"/>
                </a:solidFill>
                <a:latin typeface="+mn-lt"/>
                <a:cs typeface="Arial"/>
              </a:rPr>
              <a:t>Copyright © 2022 Capgemini. All rights reserved.</a:t>
            </a:r>
          </a:p>
        </p:txBody>
      </p:sp>
      <p:pic>
        <p:nvPicPr>
          <p:cNvPr id="34" name="Picture 33">
            <a:extLst>
              <a:ext uri="{FF2B5EF4-FFF2-40B4-BE49-F238E27FC236}">
                <a16:creationId xmlns:a16="http://schemas.microsoft.com/office/drawing/2014/main" id="{E60BD800-753D-4479-8C3F-C2C06E01A947}"/>
              </a:ext>
            </a:extLst>
          </p:cNvPr>
          <p:cNvPicPr>
            <a:picLocks noChangeAspect="1"/>
          </p:cNvPicPr>
          <p:nvPr userDrawn="1"/>
        </p:nvPicPr>
        <p:blipFill>
          <a:blip r:embed="rId2" cstate="screen">
            <a:extLst>
              <a:ext uri="{28A0092B-C50C-407E-A947-70E740481C1C}">
                <a14:useLocalDpi xmlns:a14="http://schemas.microsoft.com/office/drawing/2010/main"/>
              </a:ext>
            </a:extLst>
          </a:blip>
          <a:srcRect l="5078" r="8301"/>
          <a:stretch>
            <a:fillRect/>
          </a:stretch>
        </p:blipFill>
        <p:spPr>
          <a:xfrm rot="1808368" flipV="1">
            <a:off x="4222713" y="-1270111"/>
            <a:ext cx="9185558" cy="7497656"/>
          </a:xfrm>
          <a:custGeom>
            <a:avLst/>
            <a:gdLst>
              <a:gd name="connsiteX0" fmla="*/ 0 w 9185558"/>
              <a:gd name="connsiteY0" fmla="*/ 3948471 h 7497656"/>
              <a:gd name="connsiteX1" fmla="*/ 6112957 w 9185558"/>
              <a:gd name="connsiteY1" fmla="*/ 7497656 h 7497656"/>
              <a:gd name="connsiteX2" fmla="*/ 6320563 w 9185558"/>
              <a:gd name="connsiteY2" fmla="*/ 7497656 h 7497656"/>
              <a:gd name="connsiteX3" fmla="*/ 9185558 w 9185558"/>
              <a:gd name="connsiteY3" fmla="*/ 2563118 h 7497656"/>
              <a:gd name="connsiteX4" fmla="*/ 4770959 w 9185558"/>
              <a:gd name="connsiteY4" fmla="*/ 0 h 7497656"/>
              <a:gd name="connsiteX5" fmla="*/ 2292484 w 9185558"/>
              <a:gd name="connsiteY5" fmla="*/ 0 h 7497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85558" h="7497656">
                <a:moveTo>
                  <a:pt x="0" y="3948471"/>
                </a:moveTo>
                <a:lnTo>
                  <a:pt x="6112957" y="7497656"/>
                </a:lnTo>
                <a:lnTo>
                  <a:pt x="6320563" y="7497656"/>
                </a:lnTo>
                <a:lnTo>
                  <a:pt x="9185558" y="2563118"/>
                </a:lnTo>
                <a:lnTo>
                  <a:pt x="4770959" y="0"/>
                </a:lnTo>
                <a:lnTo>
                  <a:pt x="2292484" y="0"/>
                </a:lnTo>
                <a:close/>
              </a:path>
            </a:pathLst>
          </a:custGeom>
        </p:spPr>
      </p:pic>
      <p:grpSp>
        <p:nvGrpSpPr>
          <p:cNvPr id="4" name="Boilerplate">
            <a:extLst>
              <a:ext uri="{FF2B5EF4-FFF2-40B4-BE49-F238E27FC236}">
                <a16:creationId xmlns:a16="http://schemas.microsoft.com/office/drawing/2014/main" id="{355DAE28-89DC-4F72-853C-8C1E599ABDB9}"/>
              </a:ext>
            </a:extLst>
          </p:cNvPr>
          <p:cNvGrpSpPr/>
          <p:nvPr userDrawn="1"/>
        </p:nvGrpSpPr>
        <p:grpSpPr>
          <a:xfrm>
            <a:off x="6536184" y="2939130"/>
            <a:ext cx="4638214" cy="1872894"/>
            <a:chOff x="6536184" y="2939130"/>
            <a:chExt cx="4638214" cy="1872894"/>
          </a:xfrm>
        </p:grpSpPr>
        <p:sp>
          <p:nvSpPr>
            <p:cNvPr id="14" name="Rectangle 13"/>
            <p:cNvSpPr/>
            <p:nvPr/>
          </p:nvSpPr>
          <p:spPr>
            <a:xfrm>
              <a:off x="6536185" y="3318394"/>
              <a:ext cx="4638213" cy="14936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lvl="0" algn="just"/>
              <a:r>
                <a:rPr lang="en-US" sz="900" dirty="0">
                  <a:solidFill>
                    <a:schemeClr val="bg1"/>
                  </a:solidFill>
                  <a:effectLst/>
                  <a:latin typeface="+mn-lt"/>
                </a:rPr>
                <a:t>Capgemini is a global leader in partnering with companies to transform and manage their business by harnessing the power of technology. The Group is guided everyday by its purpose of unleashing human energy through technology for an inclusive and sustainable future. It is a responsible and diverse organization of over 325,000 team members in more than 50 countries. With its strong 55-year heritage and deep industry expertise, Capgemini is trusted by its clients to address the entire breadth of their business needs, from strategy and design to operations, fueled by the fast evolving and innovative world of cloud, data, AI, connectivity, software, digital engineering and platforms. The Group reported in 2021 global revenues of €18 billion.</a:t>
              </a:r>
            </a:p>
          </p:txBody>
        </p:sp>
        <p:sp>
          <p:nvSpPr>
            <p:cNvPr id="15" name="Rectangle 14"/>
            <p:cNvSpPr/>
            <p:nvPr/>
          </p:nvSpPr>
          <p:spPr>
            <a:xfrm>
              <a:off x="6536184" y="2939130"/>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bg1"/>
                  </a:solidFill>
                  <a:latin typeface="+mn-lt"/>
                </a:rPr>
                <a:t>About Capgemini</a:t>
              </a:r>
            </a:p>
          </p:txBody>
        </p:sp>
      </p:grpSp>
      <p:sp>
        <p:nvSpPr>
          <p:cNvPr id="16" name="Slogan &amp; CG URL"/>
          <p:cNvSpPr/>
          <p:nvPr/>
        </p:nvSpPr>
        <p:spPr>
          <a:xfrm>
            <a:off x="6536184" y="4893914"/>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dirty="0">
                <a:solidFill>
                  <a:schemeClr val="bg1"/>
                </a:solidFill>
                <a:effectLst/>
                <a:latin typeface="+mn-lt"/>
              </a:rPr>
              <a:t>Get The Future You Want </a:t>
            </a:r>
            <a:r>
              <a:rPr lang="en-US" sz="900" dirty="0">
                <a:solidFill>
                  <a:schemeClr val="bg1"/>
                </a:solidFill>
                <a:effectLst/>
                <a:latin typeface="+mn-lt"/>
              </a:rPr>
              <a:t>|</a:t>
            </a:r>
            <a:r>
              <a:rPr lang="en-GB" sz="900" dirty="0">
                <a:solidFill>
                  <a:schemeClr val="bg1"/>
                </a:solidFill>
                <a:effectLst/>
                <a:latin typeface="+mn-lt"/>
              </a:rPr>
              <a:t> </a:t>
            </a:r>
            <a:r>
              <a:rPr lang="en-US" sz="1050" dirty="0">
                <a:solidFill>
                  <a:schemeClr val="accent2"/>
                </a:solidFill>
                <a:latin typeface="+mn-lt"/>
              </a:rPr>
              <a:t>www.capgemini.com</a:t>
            </a:r>
          </a:p>
        </p:txBody>
      </p:sp>
      <p:grpSp>
        <p:nvGrpSpPr>
          <p:cNvPr id="22" name="Social Media Links">
            <a:extLst>
              <a:ext uri="{FF2B5EF4-FFF2-40B4-BE49-F238E27FC236}">
                <a16:creationId xmlns:a16="http://schemas.microsoft.com/office/drawing/2014/main" id="{72A899AB-FA13-4080-A6D1-C1D99ABC28EA}"/>
              </a:ext>
            </a:extLst>
          </p:cNvPr>
          <p:cNvGrpSpPr/>
          <p:nvPr userDrawn="1"/>
        </p:nvGrpSpPr>
        <p:grpSpPr>
          <a:xfrm>
            <a:off x="426720" y="4968013"/>
            <a:ext cx="1866702" cy="333195"/>
            <a:chOff x="426720" y="4968013"/>
            <a:chExt cx="1866702" cy="333195"/>
          </a:xfrm>
        </p:grpSpPr>
        <p:pic>
          <p:nvPicPr>
            <p:cNvPr id="24" name="LinkedIn Icon">
              <a:hlinkClick r:id="rId3"/>
              <a:extLst>
                <a:ext uri="{FF2B5EF4-FFF2-40B4-BE49-F238E27FC236}">
                  <a16:creationId xmlns:a16="http://schemas.microsoft.com/office/drawing/2014/main" id="{34DF7EBF-19B8-4438-A8E1-01F06007195D}"/>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810097" y="4968013"/>
              <a:ext cx="333195" cy="333195"/>
            </a:xfrm>
            <a:prstGeom prst="rect">
              <a:avLst/>
            </a:prstGeom>
            <a:noFill/>
          </p:spPr>
        </p:pic>
        <p:pic>
          <p:nvPicPr>
            <p:cNvPr id="25" name="Slideshare Icon">
              <a:hlinkClick r:id="rId5"/>
              <a:extLst>
                <a:ext uri="{FF2B5EF4-FFF2-40B4-BE49-F238E27FC236}">
                  <a16:creationId xmlns:a16="http://schemas.microsoft.com/office/drawing/2014/main" id="{9A97FC51-233B-49B0-A0F4-DA413387BE5D}"/>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1193474" y="4968013"/>
              <a:ext cx="333195" cy="333195"/>
            </a:xfrm>
            <a:prstGeom prst="rect">
              <a:avLst/>
            </a:prstGeom>
            <a:noFill/>
          </p:spPr>
        </p:pic>
        <p:pic>
          <p:nvPicPr>
            <p:cNvPr id="26" name="Twitter Icon">
              <a:hlinkClick r:id="rId7"/>
              <a:extLst>
                <a:ext uri="{FF2B5EF4-FFF2-40B4-BE49-F238E27FC236}">
                  <a16:creationId xmlns:a16="http://schemas.microsoft.com/office/drawing/2014/main" id="{5255C755-B4EB-41C0-8E76-C6A7E09C3474}"/>
                </a:ext>
              </a:extLst>
            </p:cNvPr>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1576851" y="4968013"/>
              <a:ext cx="333195" cy="333195"/>
            </a:xfrm>
            <a:prstGeom prst="rect">
              <a:avLst/>
            </a:prstGeom>
            <a:noFill/>
          </p:spPr>
        </p:pic>
        <p:pic>
          <p:nvPicPr>
            <p:cNvPr id="27" name="Youtube Icon">
              <a:hlinkClick r:id="rId9"/>
              <a:extLst>
                <a:ext uri="{FF2B5EF4-FFF2-40B4-BE49-F238E27FC236}">
                  <a16:creationId xmlns:a16="http://schemas.microsoft.com/office/drawing/2014/main" id="{7EF20F7D-BFD3-4403-8168-47A297EAD74B}"/>
                </a:ext>
              </a:extLst>
            </p:cNvPr>
            <p:cNvPicPr>
              <a:picLocks noChangeAspect="1" noChangeArrowheads="1"/>
            </p:cNvPicPr>
            <p:nvPr/>
          </p:nvPicPr>
          <p:blipFill>
            <a:blip r:embed="rId10" cstate="screen">
              <a:extLst>
                <a:ext uri="{28A0092B-C50C-407E-A947-70E740481C1C}">
                  <a14:useLocalDpi xmlns:a14="http://schemas.microsoft.com/office/drawing/2010/main"/>
                </a:ext>
              </a:extLst>
            </a:blip>
            <a:srcRect/>
            <a:stretch>
              <a:fillRect/>
            </a:stretch>
          </p:blipFill>
          <p:spPr bwMode="auto">
            <a:xfrm>
              <a:off x="1960227" y="4968013"/>
              <a:ext cx="333195" cy="333195"/>
            </a:xfrm>
            <a:prstGeom prst="rect">
              <a:avLst/>
            </a:prstGeom>
            <a:noFill/>
          </p:spPr>
        </p:pic>
        <p:pic>
          <p:nvPicPr>
            <p:cNvPr id="29" name="Facebook Icon">
              <a:hlinkClick r:id="rId11"/>
              <a:extLst>
                <a:ext uri="{FF2B5EF4-FFF2-40B4-BE49-F238E27FC236}">
                  <a16:creationId xmlns:a16="http://schemas.microsoft.com/office/drawing/2014/main" id="{FDDCBD14-9657-4918-96BB-79A9677BC36C}"/>
                </a:ext>
              </a:extLst>
            </p:cNvPr>
            <p:cNvPicPr>
              <a:picLocks noChangeAspect="1" noChangeArrowheads="1"/>
            </p:cNvPicPr>
            <p:nvPr/>
          </p:nvPicPr>
          <p:blipFill>
            <a:blip r:embed="rId12" cstate="screen">
              <a:extLst>
                <a:ext uri="{28A0092B-C50C-407E-A947-70E740481C1C}">
                  <a14:useLocalDpi xmlns:a14="http://schemas.microsoft.com/office/drawing/2010/main"/>
                </a:ext>
              </a:extLst>
            </a:blip>
            <a:srcRect/>
            <a:stretch>
              <a:fillRect/>
            </a:stretch>
          </p:blipFill>
          <p:spPr bwMode="auto">
            <a:xfrm>
              <a:off x="426720" y="4968013"/>
              <a:ext cx="333195" cy="333195"/>
            </a:xfrm>
            <a:prstGeom prst="rect">
              <a:avLst/>
            </a:prstGeom>
            <a:noFill/>
          </p:spPr>
        </p:pic>
      </p:grpSp>
      <p:pic>
        <p:nvPicPr>
          <p:cNvPr id="17" name="Graphic 16">
            <a:extLst>
              <a:ext uri="{FF2B5EF4-FFF2-40B4-BE49-F238E27FC236}">
                <a16:creationId xmlns:a16="http://schemas.microsoft.com/office/drawing/2014/main" id="{1491A1C0-A202-4751-8155-1696179A320F}"/>
              </a:ext>
            </a:extLst>
          </p:cNvPr>
          <p:cNvPicPr>
            <a:picLocks noChangeAspect="1"/>
          </p:cNvPicPr>
          <p:nvPr userDrawn="1"/>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8636" y="622152"/>
            <a:ext cx="3016065" cy="1226133"/>
          </a:xfrm>
          <a:prstGeom prst="rect">
            <a:avLst/>
          </a:prstGeom>
        </p:spPr>
      </p:pic>
    </p:spTree>
    <p:extLst>
      <p:ext uri="{BB962C8B-B14F-4D97-AF65-F5344CB8AC3E}">
        <p14:creationId xmlns:p14="http://schemas.microsoft.com/office/powerpoint/2010/main" val="3289282514"/>
      </p:ext>
    </p:extLst>
  </p:cSld>
  <p:clrMapOvr>
    <a:masterClrMapping/>
  </p:clrMapOvr>
  <p:extLst>
    <p:ext uri="{DCECCB84-F9BA-43D5-87BE-67443E8EF086}">
      <p15:sldGuideLst xmlns:p15="http://schemas.microsoft.com/office/powerpoint/2012/main"/>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preserve="1">
  <p:cSld name="Closing 1 White">
    <p:bg>
      <p:bgPr>
        <a:solidFill>
          <a:schemeClr val="bg1"/>
        </a:soli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1263393C-E643-478D-862A-8E824B43CF02}"/>
              </a:ext>
            </a:extLst>
          </p:cNvPr>
          <p:cNvPicPr>
            <a:picLocks noChangeAspect="1"/>
          </p:cNvPicPr>
          <p:nvPr userDrawn="1"/>
        </p:nvPicPr>
        <p:blipFill>
          <a:blip r:embed="rId2" cstate="screen">
            <a:extLst>
              <a:ext uri="{28A0092B-C50C-407E-A947-70E740481C1C}">
                <a14:useLocalDpi xmlns:a14="http://schemas.microsoft.com/office/drawing/2010/main"/>
              </a:ext>
            </a:extLst>
          </a:blip>
          <a:srcRect l="5078" r="8301"/>
          <a:stretch>
            <a:fillRect/>
          </a:stretch>
        </p:blipFill>
        <p:spPr>
          <a:xfrm rot="1808368" flipV="1">
            <a:off x="4222713" y="-1270111"/>
            <a:ext cx="9185558" cy="7497656"/>
          </a:xfrm>
          <a:custGeom>
            <a:avLst/>
            <a:gdLst>
              <a:gd name="connsiteX0" fmla="*/ 0 w 9185558"/>
              <a:gd name="connsiteY0" fmla="*/ 3948471 h 7497656"/>
              <a:gd name="connsiteX1" fmla="*/ 6112957 w 9185558"/>
              <a:gd name="connsiteY1" fmla="*/ 7497656 h 7497656"/>
              <a:gd name="connsiteX2" fmla="*/ 6320563 w 9185558"/>
              <a:gd name="connsiteY2" fmla="*/ 7497656 h 7497656"/>
              <a:gd name="connsiteX3" fmla="*/ 9185558 w 9185558"/>
              <a:gd name="connsiteY3" fmla="*/ 2563118 h 7497656"/>
              <a:gd name="connsiteX4" fmla="*/ 4770959 w 9185558"/>
              <a:gd name="connsiteY4" fmla="*/ 0 h 7497656"/>
              <a:gd name="connsiteX5" fmla="*/ 2292484 w 9185558"/>
              <a:gd name="connsiteY5" fmla="*/ 0 h 7497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85558" h="7497656">
                <a:moveTo>
                  <a:pt x="0" y="3948471"/>
                </a:moveTo>
                <a:lnTo>
                  <a:pt x="6112957" y="7497656"/>
                </a:lnTo>
                <a:lnTo>
                  <a:pt x="6320563" y="7497656"/>
                </a:lnTo>
                <a:lnTo>
                  <a:pt x="9185558" y="2563118"/>
                </a:lnTo>
                <a:lnTo>
                  <a:pt x="4770959" y="0"/>
                </a:lnTo>
                <a:lnTo>
                  <a:pt x="2292484" y="0"/>
                </a:lnTo>
                <a:close/>
              </a:path>
            </a:pathLst>
          </a:custGeom>
        </p:spPr>
      </p:pic>
      <p:sp>
        <p:nvSpPr>
          <p:cNvPr id="23" name="CR &amp; Confidentiality"/>
          <p:cNvSpPr/>
          <p:nvPr/>
        </p:nvSpPr>
        <p:spPr>
          <a:xfrm>
            <a:off x="426720" y="5810190"/>
            <a:ext cx="3293016" cy="400110"/>
          </a:xfrm>
          <a:prstGeom prst="rect">
            <a:avLst/>
          </a:prstGeom>
        </p:spPr>
        <p:txBody>
          <a:bodyPr wrap="square" lIns="0" tIns="0" rIns="0" bIns="0" anchor="b" anchorCtr="0">
            <a:spAutoFit/>
          </a:bodyPr>
          <a:lstStyle/>
          <a:p>
            <a:pPr>
              <a:spcAft>
                <a:spcPts val="600"/>
              </a:spcAft>
            </a:pPr>
            <a:r>
              <a:rPr lang="en-US" sz="700" noProof="0" dirty="0">
                <a:solidFill>
                  <a:schemeClr val="accent4"/>
                </a:solidFill>
                <a:latin typeface="+mn-lt"/>
                <a:cs typeface="Arial"/>
              </a:rPr>
              <a:t>This presentation contains information that may be privileged or confidential and is the property of the Capgemini Group.</a:t>
            </a:r>
          </a:p>
          <a:p>
            <a:pPr>
              <a:spcAft>
                <a:spcPts val="600"/>
              </a:spcAft>
            </a:pPr>
            <a:r>
              <a:rPr lang="en-US" sz="700" noProof="0" dirty="0">
                <a:solidFill>
                  <a:schemeClr val="accent4"/>
                </a:solidFill>
                <a:latin typeface="+mn-lt"/>
                <a:cs typeface="Arial"/>
              </a:rPr>
              <a:t>Copyright © 2022 Capgemini. All rights reserved.</a:t>
            </a:r>
          </a:p>
        </p:txBody>
      </p:sp>
      <p:grpSp>
        <p:nvGrpSpPr>
          <p:cNvPr id="7" name="Boilerplate">
            <a:extLst>
              <a:ext uri="{FF2B5EF4-FFF2-40B4-BE49-F238E27FC236}">
                <a16:creationId xmlns:a16="http://schemas.microsoft.com/office/drawing/2014/main" id="{515E8BB5-DAD2-4313-94A5-D8B64B2EB584}"/>
              </a:ext>
            </a:extLst>
          </p:cNvPr>
          <p:cNvGrpSpPr/>
          <p:nvPr userDrawn="1"/>
        </p:nvGrpSpPr>
        <p:grpSpPr>
          <a:xfrm>
            <a:off x="6536184" y="2939130"/>
            <a:ext cx="4638214" cy="1872894"/>
            <a:chOff x="6536184" y="2939130"/>
            <a:chExt cx="4638214" cy="1872894"/>
          </a:xfrm>
        </p:grpSpPr>
        <p:sp>
          <p:nvSpPr>
            <p:cNvPr id="15" name="Rectangle 14"/>
            <p:cNvSpPr/>
            <p:nvPr/>
          </p:nvSpPr>
          <p:spPr>
            <a:xfrm>
              <a:off x="6536184" y="2939130"/>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4"/>
                  </a:solidFill>
                  <a:latin typeface="+mn-lt"/>
                </a:rPr>
                <a:t>About Capgemini</a:t>
              </a:r>
            </a:p>
          </p:txBody>
        </p:sp>
        <p:sp>
          <p:nvSpPr>
            <p:cNvPr id="14" name="Rectangle 13"/>
            <p:cNvSpPr/>
            <p:nvPr/>
          </p:nvSpPr>
          <p:spPr>
            <a:xfrm>
              <a:off x="6536185" y="3318394"/>
              <a:ext cx="4638213" cy="14936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lvl="0" algn="just"/>
              <a:r>
                <a:rPr lang="en-US" sz="900" dirty="0">
                  <a:solidFill>
                    <a:schemeClr val="accent4"/>
                  </a:solidFill>
                  <a:effectLst/>
                  <a:latin typeface="+mn-lt"/>
                </a:rPr>
                <a:t>Capgemini is a global leader in partnering with companies to transform and manage their business by harnessing the power of technology. The Group is guided everyday by its purpose of unleashing human energy through technology for an inclusive and sustainable future. It is a responsible and diverse organization of over 325,000 team members in more than 50 countries. With its strong 55-year heritage and deep industry expertise, Capgemini is trusted by its clients to address the entire breadth of their business needs, from strategy and design to operations, fueled by the fast evolving and innovative world of cloud, data, AI, connectivity, software, digital engineering and platforms. The Group reported in 2021 global revenues of €18 billion.</a:t>
              </a:r>
            </a:p>
          </p:txBody>
        </p:sp>
      </p:grpSp>
      <p:sp>
        <p:nvSpPr>
          <p:cNvPr id="16" name="Slogan &amp; CG URL"/>
          <p:cNvSpPr/>
          <p:nvPr/>
        </p:nvSpPr>
        <p:spPr>
          <a:xfrm>
            <a:off x="6536184" y="4893914"/>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dirty="0">
                <a:solidFill>
                  <a:schemeClr val="accent4"/>
                </a:solidFill>
                <a:effectLst/>
                <a:latin typeface="+mn-lt"/>
              </a:rPr>
              <a:t>Get The Future You Want </a:t>
            </a:r>
            <a:r>
              <a:rPr lang="en-US" sz="900" dirty="0">
                <a:solidFill>
                  <a:schemeClr val="accent4"/>
                </a:solidFill>
                <a:effectLst/>
                <a:latin typeface="+mn-lt"/>
              </a:rPr>
              <a:t>|</a:t>
            </a:r>
            <a:r>
              <a:rPr lang="en-GB" sz="900" dirty="0">
                <a:solidFill>
                  <a:schemeClr val="accent1"/>
                </a:solidFill>
                <a:effectLst/>
                <a:latin typeface="+mn-lt"/>
              </a:rPr>
              <a:t> </a:t>
            </a:r>
            <a:r>
              <a:rPr lang="en-US" sz="1050" dirty="0">
                <a:solidFill>
                  <a:schemeClr val="accent1"/>
                </a:solidFill>
                <a:latin typeface="+mn-lt"/>
              </a:rPr>
              <a:t>www.capgemini.com</a:t>
            </a:r>
          </a:p>
        </p:txBody>
      </p:sp>
      <p:grpSp>
        <p:nvGrpSpPr>
          <p:cNvPr id="34" name="Social Media Links">
            <a:extLst>
              <a:ext uri="{FF2B5EF4-FFF2-40B4-BE49-F238E27FC236}">
                <a16:creationId xmlns:a16="http://schemas.microsoft.com/office/drawing/2014/main" id="{D594469D-1213-4DFE-9247-148076A10567}"/>
              </a:ext>
            </a:extLst>
          </p:cNvPr>
          <p:cNvGrpSpPr/>
          <p:nvPr userDrawn="1"/>
        </p:nvGrpSpPr>
        <p:grpSpPr>
          <a:xfrm>
            <a:off x="421882" y="4968013"/>
            <a:ext cx="1866702" cy="333195"/>
            <a:chOff x="421882" y="4968013"/>
            <a:chExt cx="1866702" cy="333195"/>
          </a:xfrm>
        </p:grpSpPr>
        <p:pic>
          <p:nvPicPr>
            <p:cNvPr id="35" name="LinkedIn Icon">
              <a:hlinkClick r:id="rId3"/>
              <a:extLst>
                <a:ext uri="{FF2B5EF4-FFF2-40B4-BE49-F238E27FC236}">
                  <a16:creationId xmlns:a16="http://schemas.microsoft.com/office/drawing/2014/main" id="{B6EA213A-F7B6-40A4-A381-49B576D35DC7}"/>
                </a:ext>
              </a:extLst>
            </p:cNvPr>
            <p:cNvPicPr>
              <a:picLocks noChangeAspect="1" noChangeArrowheads="1"/>
            </p:cNvPicPr>
            <p:nvPr userDrawn="1"/>
          </p:nvPicPr>
          <p:blipFill>
            <a:blip r:embed="rId4" cstate="screen">
              <a:clrChange>
                <a:clrFrom>
                  <a:srgbClr val="000000">
                    <a:alpha val="0"/>
                  </a:srgbClr>
                </a:clrFrom>
                <a:clrTo>
                  <a:srgbClr val="000000">
                    <a:alpha val="0"/>
                  </a:srgbClr>
                </a:clrTo>
              </a:clrChange>
              <a:duotone>
                <a:prstClr val="black"/>
                <a:schemeClr val="tx1">
                  <a:tint val="45000"/>
                  <a:satMod val="400000"/>
                </a:schemeClr>
              </a:duotone>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a:ext>
              </a:extLst>
            </a:blip>
            <a:srcRect/>
            <a:stretch>
              <a:fillRect/>
            </a:stretch>
          </p:blipFill>
          <p:spPr bwMode="auto">
            <a:xfrm>
              <a:off x="805259" y="4968013"/>
              <a:ext cx="333195" cy="333195"/>
            </a:xfrm>
            <a:prstGeom prst="rect">
              <a:avLst/>
            </a:prstGeom>
            <a:noFill/>
          </p:spPr>
        </p:pic>
        <p:pic>
          <p:nvPicPr>
            <p:cNvPr id="36" name="Slideshare Icon">
              <a:hlinkClick r:id="rId6"/>
              <a:extLst>
                <a:ext uri="{FF2B5EF4-FFF2-40B4-BE49-F238E27FC236}">
                  <a16:creationId xmlns:a16="http://schemas.microsoft.com/office/drawing/2014/main" id="{7B7404F3-848D-45AB-99EC-4903ABFAFF50}"/>
                </a:ext>
              </a:extLst>
            </p:cNvPr>
            <p:cNvPicPr>
              <a:picLocks noChangeAspect="1" noChangeArrowheads="1"/>
            </p:cNvPicPr>
            <p:nvPr userDrawn="1"/>
          </p:nvPicPr>
          <p:blipFill>
            <a:blip r:embed="rId7" cstate="screen">
              <a:clrChange>
                <a:clrFrom>
                  <a:srgbClr val="000000">
                    <a:alpha val="0"/>
                  </a:srgbClr>
                </a:clrFrom>
                <a:clrTo>
                  <a:srgbClr val="000000">
                    <a:alpha val="0"/>
                  </a:srgbClr>
                </a:clrTo>
              </a:clrChange>
              <a:duotone>
                <a:prstClr val="black"/>
                <a:schemeClr val="tx1">
                  <a:tint val="45000"/>
                  <a:satMod val="400000"/>
                </a:schemeClr>
              </a:duotone>
              <a:extLst>
                <a:ext uri="{BEBA8EAE-BF5A-486C-A8C5-ECC9F3942E4B}">
                  <a14:imgProps xmlns:a14="http://schemas.microsoft.com/office/drawing/2010/main">
                    <a14:imgLayer r:embed="rId8">
                      <a14:imgEffect>
                        <a14:brightnessContrast bright="-40000" contrast="-40000"/>
                      </a14:imgEffect>
                    </a14:imgLayer>
                  </a14:imgProps>
                </a:ext>
                <a:ext uri="{28A0092B-C50C-407E-A947-70E740481C1C}">
                  <a14:useLocalDpi xmlns:a14="http://schemas.microsoft.com/office/drawing/2010/main"/>
                </a:ext>
              </a:extLst>
            </a:blip>
            <a:srcRect/>
            <a:stretch>
              <a:fillRect/>
            </a:stretch>
          </p:blipFill>
          <p:spPr bwMode="auto">
            <a:xfrm>
              <a:off x="1188636" y="4968013"/>
              <a:ext cx="333195" cy="333195"/>
            </a:xfrm>
            <a:prstGeom prst="rect">
              <a:avLst/>
            </a:prstGeom>
            <a:noFill/>
          </p:spPr>
        </p:pic>
        <p:pic>
          <p:nvPicPr>
            <p:cNvPr id="37" name="Twitter Icon">
              <a:hlinkClick r:id="rId9"/>
              <a:extLst>
                <a:ext uri="{FF2B5EF4-FFF2-40B4-BE49-F238E27FC236}">
                  <a16:creationId xmlns:a16="http://schemas.microsoft.com/office/drawing/2014/main" id="{4FA6F1ED-EFA9-4928-ACD5-C4835A9AC820}"/>
                </a:ext>
              </a:extLst>
            </p:cNvPr>
            <p:cNvPicPr>
              <a:picLocks noChangeAspect="1" noChangeArrowheads="1"/>
            </p:cNvPicPr>
            <p:nvPr userDrawn="1"/>
          </p:nvPicPr>
          <p:blipFill>
            <a:blip r:embed="rId10" cstate="screen">
              <a:clrChange>
                <a:clrFrom>
                  <a:srgbClr val="000000">
                    <a:alpha val="0"/>
                  </a:srgbClr>
                </a:clrFrom>
                <a:clrTo>
                  <a:srgbClr val="000000">
                    <a:alpha val="0"/>
                  </a:srgbClr>
                </a:clrTo>
              </a:clrChange>
              <a:duotone>
                <a:prstClr val="black"/>
                <a:schemeClr val="tx1">
                  <a:tint val="45000"/>
                  <a:satMod val="400000"/>
                </a:schemeClr>
              </a:duotone>
              <a:extLst>
                <a:ext uri="{BEBA8EAE-BF5A-486C-A8C5-ECC9F3942E4B}">
                  <a14:imgProps xmlns:a14="http://schemas.microsoft.com/office/drawing/2010/main">
                    <a14:imgLayer r:embed="rId11">
                      <a14:imgEffect>
                        <a14:brightnessContrast bright="-40000" contrast="-40000"/>
                      </a14:imgEffect>
                    </a14:imgLayer>
                  </a14:imgProps>
                </a:ext>
                <a:ext uri="{28A0092B-C50C-407E-A947-70E740481C1C}">
                  <a14:useLocalDpi xmlns:a14="http://schemas.microsoft.com/office/drawing/2010/main"/>
                </a:ext>
              </a:extLst>
            </a:blip>
            <a:srcRect/>
            <a:stretch>
              <a:fillRect/>
            </a:stretch>
          </p:blipFill>
          <p:spPr bwMode="auto">
            <a:xfrm>
              <a:off x="1572013" y="4968013"/>
              <a:ext cx="333195" cy="333195"/>
            </a:xfrm>
            <a:prstGeom prst="rect">
              <a:avLst/>
            </a:prstGeom>
            <a:noFill/>
          </p:spPr>
        </p:pic>
        <p:pic>
          <p:nvPicPr>
            <p:cNvPr id="38" name="Youtube Icon">
              <a:hlinkClick r:id="rId12"/>
              <a:extLst>
                <a:ext uri="{FF2B5EF4-FFF2-40B4-BE49-F238E27FC236}">
                  <a16:creationId xmlns:a16="http://schemas.microsoft.com/office/drawing/2014/main" id="{DCE7FC7D-B8AC-47F9-8211-5DC6FD4572BE}"/>
                </a:ext>
              </a:extLst>
            </p:cNvPr>
            <p:cNvPicPr>
              <a:picLocks noChangeAspect="1" noChangeArrowheads="1"/>
            </p:cNvPicPr>
            <p:nvPr userDrawn="1"/>
          </p:nvPicPr>
          <p:blipFill>
            <a:blip r:embed="rId13" cstate="screen">
              <a:clrChange>
                <a:clrFrom>
                  <a:srgbClr val="000000">
                    <a:alpha val="0"/>
                  </a:srgbClr>
                </a:clrFrom>
                <a:clrTo>
                  <a:srgbClr val="000000">
                    <a:alpha val="0"/>
                  </a:srgbClr>
                </a:clrTo>
              </a:clrChange>
              <a:duotone>
                <a:prstClr val="black"/>
                <a:schemeClr val="tx1">
                  <a:tint val="45000"/>
                  <a:satMod val="400000"/>
                </a:schemeClr>
              </a:duotone>
              <a:extLst>
                <a:ext uri="{BEBA8EAE-BF5A-486C-A8C5-ECC9F3942E4B}">
                  <a14:imgProps xmlns:a14="http://schemas.microsoft.com/office/drawing/2010/main">
                    <a14:imgLayer r:embed="rId14">
                      <a14:imgEffect>
                        <a14:brightnessContrast bright="-40000" contrast="-40000"/>
                      </a14:imgEffect>
                    </a14:imgLayer>
                  </a14:imgProps>
                </a:ext>
                <a:ext uri="{28A0092B-C50C-407E-A947-70E740481C1C}">
                  <a14:useLocalDpi xmlns:a14="http://schemas.microsoft.com/office/drawing/2010/main"/>
                </a:ext>
              </a:extLst>
            </a:blip>
            <a:srcRect/>
            <a:stretch>
              <a:fillRect/>
            </a:stretch>
          </p:blipFill>
          <p:spPr bwMode="auto">
            <a:xfrm>
              <a:off x="1955389" y="4968013"/>
              <a:ext cx="333195" cy="333195"/>
            </a:xfrm>
            <a:prstGeom prst="rect">
              <a:avLst/>
            </a:prstGeom>
            <a:noFill/>
          </p:spPr>
        </p:pic>
        <p:pic>
          <p:nvPicPr>
            <p:cNvPr id="39" name="Facebook Icon">
              <a:hlinkClick r:id="rId15"/>
              <a:extLst>
                <a:ext uri="{FF2B5EF4-FFF2-40B4-BE49-F238E27FC236}">
                  <a16:creationId xmlns:a16="http://schemas.microsoft.com/office/drawing/2014/main" id="{BB8A65C1-EEAB-4E60-8E1F-36E637448DBE}"/>
                </a:ext>
              </a:extLst>
            </p:cNvPr>
            <p:cNvPicPr>
              <a:picLocks noChangeAspect="1" noChangeArrowheads="1"/>
            </p:cNvPicPr>
            <p:nvPr userDrawn="1"/>
          </p:nvPicPr>
          <p:blipFill>
            <a:blip r:embed="rId16" cstate="screen">
              <a:clrChange>
                <a:clrFrom>
                  <a:srgbClr val="000000">
                    <a:alpha val="0"/>
                  </a:srgbClr>
                </a:clrFrom>
                <a:clrTo>
                  <a:srgbClr val="000000">
                    <a:alpha val="0"/>
                  </a:srgbClr>
                </a:clrTo>
              </a:clrChange>
              <a:duotone>
                <a:prstClr val="black"/>
                <a:schemeClr val="tx1">
                  <a:tint val="45000"/>
                  <a:satMod val="400000"/>
                </a:schemeClr>
              </a:duotone>
              <a:extLst>
                <a:ext uri="{BEBA8EAE-BF5A-486C-A8C5-ECC9F3942E4B}">
                  <a14:imgProps xmlns:a14="http://schemas.microsoft.com/office/drawing/2010/main">
                    <a14:imgLayer r:embed="rId17">
                      <a14:imgEffect>
                        <a14:brightnessContrast bright="-40000" contrast="-40000"/>
                      </a14:imgEffect>
                    </a14:imgLayer>
                  </a14:imgProps>
                </a:ext>
                <a:ext uri="{28A0092B-C50C-407E-A947-70E740481C1C}">
                  <a14:useLocalDpi xmlns:a14="http://schemas.microsoft.com/office/drawing/2010/main"/>
                </a:ext>
              </a:extLst>
            </a:blip>
            <a:srcRect/>
            <a:stretch>
              <a:fillRect/>
            </a:stretch>
          </p:blipFill>
          <p:spPr bwMode="auto">
            <a:xfrm>
              <a:off x="421882" y="4968013"/>
              <a:ext cx="333195" cy="333195"/>
            </a:xfrm>
            <a:prstGeom prst="rect">
              <a:avLst/>
            </a:prstGeom>
            <a:noFill/>
          </p:spPr>
        </p:pic>
      </p:grpSp>
      <p:pic>
        <p:nvPicPr>
          <p:cNvPr id="17" name="Graphic 16">
            <a:extLst>
              <a:ext uri="{FF2B5EF4-FFF2-40B4-BE49-F238E27FC236}">
                <a16:creationId xmlns:a16="http://schemas.microsoft.com/office/drawing/2014/main" id="{53C360EE-2F8C-4F56-B24B-0504D5FC6DFE}"/>
              </a:ext>
            </a:extLst>
          </p:cNvPr>
          <p:cNvPicPr>
            <a:picLocks noChangeAspect="1"/>
          </p:cNvPicPr>
          <p:nvPr userDrawn="1"/>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8636" y="622152"/>
            <a:ext cx="3016065" cy="1226133"/>
          </a:xfrm>
          <a:prstGeom prst="rect">
            <a:avLst/>
          </a:prstGeom>
        </p:spPr>
      </p:pic>
    </p:spTree>
    <p:extLst>
      <p:ext uri="{BB962C8B-B14F-4D97-AF65-F5344CB8AC3E}">
        <p14:creationId xmlns:p14="http://schemas.microsoft.com/office/powerpoint/2010/main" val="410004015"/>
      </p:ext>
    </p:extLst>
  </p:cSld>
  <p:clrMapOvr>
    <a:masterClrMapping/>
  </p:clrMapOvr>
  <p:extLst>
    <p:ext uri="{DCECCB84-F9BA-43D5-87BE-67443E8EF086}">
      <p15:sldGuideLst xmlns:p15="http://schemas.microsoft.com/office/powerpoint/2012/main"/>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userDrawn="1">
  <p:cSld name="Agenda Slide dark grey">
    <p:bg>
      <p:bgPr>
        <a:solidFill>
          <a:schemeClr val="accent4"/>
        </a:solidFill>
        <a:effectLst/>
      </p:bgPr>
    </p:bg>
    <p:spTree>
      <p:nvGrpSpPr>
        <p:cNvPr id="1" name=""/>
        <p:cNvGrpSpPr/>
        <p:nvPr/>
      </p:nvGrpSpPr>
      <p:grpSpPr>
        <a:xfrm>
          <a:off x="0" y="0"/>
          <a:ext cx="0" cy="0"/>
          <a:chOff x="0" y="0"/>
          <a:chExt cx="0" cy="0"/>
        </a:xfrm>
      </p:grpSpPr>
      <p:sp>
        <p:nvSpPr>
          <p:cNvPr id="12" name="Agenda Title">
            <a:extLst>
              <a:ext uri="{FF2B5EF4-FFF2-40B4-BE49-F238E27FC236}">
                <a16:creationId xmlns:a16="http://schemas.microsoft.com/office/drawing/2014/main" id="{1D9A725D-57CE-484F-951F-D92E09399FEA}"/>
              </a:ext>
            </a:extLst>
          </p:cNvPr>
          <p:cNvSpPr>
            <a:spLocks noGrp="1"/>
          </p:cNvSpPr>
          <p:nvPr>
            <p:ph type="title" hasCustomPrompt="1"/>
          </p:nvPr>
        </p:nvSpPr>
        <p:spPr>
          <a:xfrm>
            <a:off x="406200" y="388188"/>
            <a:ext cx="10944597" cy="716711"/>
          </a:xfrm>
          <a:prstGeom prst="rect">
            <a:avLst/>
          </a:prstGeom>
        </p:spPr>
        <p:txBody>
          <a:bodyPr/>
          <a:lstStyle>
            <a:lvl1pPr>
              <a:defRPr sz="6000">
                <a:solidFill>
                  <a:schemeClr val="bg1"/>
                </a:solidFill>
              </a:defRPr>
            </a:lvl1pPr>
          </a:lstStyle>
          <a:p>
            <a:r>
              <a:rPr lang="fr-FR"/>
              <a:t>Agenda</a:t>
            </a:r>
            <a:endParaRPr lang="de-DE"/>
          </a:p>
        </p:txBody>
      </p:sp>
      <p:sp>
        <p:nvSpPr>
          <p:cNvPr id="4" name="AgendaText">
            <a:extLst>
              <a:ext uri="{FF2B5EF4-FFF2-40B4-BE49-F238E27FC236}">
                <a16:creationId xmlns:a16="http://schemas.microsoft.com/office/drawing/2014/main" id="{7E84FF79-EB30-4235-9420-AC39206004F1}"/>
              </a:ext>
            </a:extLst>
          </p:cNvPr>
          <p:cNvSpPr>
            <a:spLocks noGrp="1"/>
          </p:cNvSpPr>
          <p:nvPr>
            <p:ph type="body" sz="quarter" idx="13"/>
          </p:nvPr>
        </p:nvSpPr>
        <p:spPr>
          <a:xfrm>
            <a:off x="406200" y="1813299"/>
            <a:ext cx="11379600" cy="380480"/>
          </a:xfrm>
          <a:prstGeom prst="rect">
            <a:avLst/>
          </a:prstGeom>
        </p:spPr>
        <p:txBody>
          <a:bodyPr wrap="square" tIns="36000" bIns="36000" anchor="t">
            <a:spAutoFit/>
          </a:bodyPr>
          <a:lstStyle>
            <a:lvl1pPr marL="97200" marR="0" indent="0" algn="l" defTabSz="914400" rtl="0" eaLnBrk="1" fontAlgn="auto" latinLnBrk="0" hangingPunct="1">
              <a:lnSpc>
                <a:spcPct val="100000"/>
              </a:lnSpc>
              <a:spcBef>
                <a:spcPts val="1296"/>
              </a:spcBef>
              <a:spcAft>
                <a:spcPts val="0"/>
              </a:spcAft>
              <a:buClr>
                <a:schemeClr val="accent1"/>
              </a:buClr>
              <a:buSzTx/>
              <a:buFont typeface="Wingdings" pitchFamily="2" charset="2"/>
              <a:buNone/>
              <a:tabLst/>
              <a:defRPr sz="2000" cap="all" baseline="0">
                <a:solidFill>
                  <a:schemeClr val="bg1"/>
                </a:solidFill>
                <a:latin typeface="+mj-lt"/>
              </a:defRPr>
            </a:lvl1pPr>
            <a:lvl2pPr marL="449263" indent="-177800">
              <a:lnSpc>
                <a:spcPct val="100000"/>
              </a:lnSpc>
              <a:spcBef>
                <a:spcPts val="600"/>
              </a:spcBef>
              <a:defRPr sz="1600"/>
            </a:lvl2pPr>
            <a:lvl3pPr marL="719138" indent="-177800">
              <a:lnSpc>
                <a:spcPct val="100000"/>
              </a:lnSpc>
              <a:spcBef>
                <a:spcPts val="600"/>
              </a:spcBef>
              <a:defRPr sz="1600"/>
            </a:lvl3pPr>
            <a:lvl4pPr marL="896938" indent="-177800">
              <a:spcBef>
                <a:spcPts val="600"/>
              </a:spcBef>
              <a:defRPr/>
            </a:lvl4pPr>
            <a:lvl5pPr marL="1074738" indent="-177800">
              <a:spcBef>
                <a:spcPts val="600"/>
              </a:spcBef>
              <a:defRPr/>
            </a:lvl5pPr>
          </a:lstStyle>
          <a:p>
            <a:pPr lvl="0"/>
            <a:r>
              <a:rPr lang="en-US"/>
              <a:t>Click to edit Master text styles</a:t>
            </a:r>
          </a:p>
        </p:txBody>
      </p:sp>
    </p:spTree>
    <p:extLst>
      <p:ext uri="{BB962C8B-B14F-4D97-AF65-F5344CB8AC3E}">
        <p14:creationId xmlns:p14="http://schemas.microsoft.com/office/powerpoint/2010/main" val="2054502254"/>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re seul">
    <p:bg>
      <p:bgPr>
        <a:solidFill>
          <a:schemeClr val="accent4"/>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082"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Espace réservé du texte 9">
            <a:extLst>
              <a:ext uri="{FF2B5EF4-FFF2-40B4-BE49-F238E27FC236}">
                <a16:creationId xmlns:a16="http://schemas.microsoft.com/office/drawing/2014/main" id="{0850DA69-657E-41C3-B340-B16C354CA1D0}"/>
              </a:ext>
            </a:extLst>
          </p:cNvPr>
          <p:cNvSpPr>
            <a:spLocks noGrp="1"/>
          </p:cNvSpPr>
          <p:nvPr>
            <p:ph type="body" sz="quarter" idx="10"/>
          </p:nvPr>
        </p:nvSpPr>
        <p:spPr>
          <a:xfrm>
            <a:off x="404813" y="1447800"/>
            <a:ext cx="11406187" cy="4951413"/>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accent5"/>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5E6BB52B-0C5D-4023-89D5-282E9A520223}"/>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de-DE" dirty="0"/>
          </a:p>
        </p:txBody>
      </p:sp>
    </p:spTree>
    <p:extLst>
      <p:ext uri="{BB962C8B-B14F-4D97-AF65-F5344CB8AC3E}">
        <p14:creationId xmlns:p14="http://schemas.microsoft.com/office/powerpoint/2010/main" val="87352416"/>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userDrawn="1">
  <p:cSld name="Agenda Slide">
    <p:spTree>
      <p:nvGrpSpPr>
        <p:cNvPr id="1" name=""/>
        <p:cNvGrpSpPr/>
        <p:nvPr/>
      </p:nvGrpSpPr>
      <p:grpSpPr>
        <a:xfrm>
          <a:off x="0" y="0"/>
          <a:ext cx="0" cy="0"/>
          <a:chOff x="0" y="0"/>
          <a:chExt cx="0" cy="0"/>
        </a:xfrm>
      </p:grpSpPr>
      <p:sp>
        <p:nvSpPr>
          <p:cNvPr id="12" name="Agenda Title">
            <a:extLst>
              <a:ext uri="{FF2B5EF4-FFF2-40B4-BE49-F238E27FC236}">
                <a16:creationId xmlns:a16="http://schemas.microsoft.com/office/drawing/2014/main" id="{1D9A725D-57CE-484F-951F-D92E09399FEA}"/>
              </a:ext>
            </a:extLst>
          </p:cNvPr>
          <p:cNvSpPr>
            <a:spLocks noGrp="1"/>
          </p:cNvSpPr>
          <p:nvPr>
            <p:ph type="title" hasCustomPrompt="1"/>
          </p:nvPr>
        </p:nvSpPr>
        <p:spPr>
          <a:xfrm>
            <a:off x="406200" y="388188"/>
            <a:ext cx="10944597" cy="716711"/>
          </a:xfrm>
          <a:prstGeom prst="rect">
            <a:avLst/>
          </a:prstGeom>
        </p:spPr>
        <p:txBody>
          <a:bodyPr/>
          <a:lstStyle>
            <a:lvl1pPr>
              <a:defRPr sz="6000"/>
            </a:lvl1pPr>
          </a:lstStyle>
          <a:p>
            <a:r>
              <a:rPr lang="fr-FR"/>
              <a:t>Agenda</a:t>
            </a:r>
            <a:endParaRPr lang="de-DE"/>
          </a:p>
        </p:txBody>
      </p:sp>
      <p:sp>
        <p:nvSpPr>
          <p:cNvPr id="4" name="AgendaText">
            <a:extLst>
              <a:ext uri="{FF2B5EF4-FFF2-40B4-BE49-F238E27FC236}">
                <a16:creationId xmlns:a16="http://schemas.microsoft.com/office/drawing/2014/main" id="{7E84FF79-EB30-4235-9420-AC39206004F1}"/>
              </a:ext>
            </a:extLst>
          </p:cNvPr>
          <p:cNvSpPr>
            <a:spLocks noGrp="1"/>
          </p:cNvSpPr>
          <p:nvPr>
            <p:ph type="body" sz="quarter" idx="13"/>
          </p:nvPr>
        </p:nvSpPr>
        <p:spPr>
          <a:xfrm>
            <a:off x="406200" y="1813299"/>
            <a:ext cx="11379600" cy="380480"/>
          </a:xfrm>
          <a:prstGeom prst="rect">
            <a:avLst/>
          </a:prstGeom>
        </p:spPr>
        <p:txBody>
          <a:bodyPr wrap="square" tIns="36000" bIns="36000" anchor="t">
            <a:spAutoFit/>
          </a:bodyPr>
          <a:lstStyle>
            <a:lvl1pPr marL="97200" marR="0" indent="0" algn="l" defTabSz="914400" rtl="0" eaLnBrk="1" fontAlgn="auto" latinLnBrk="0" hangingPunct="1">
              <a:lnSpc>
                <a:spcPct val="100000"/>
              </a:lnSpc>
              <a:spcBef>
                <a:spcPts val="1296"/>
              </a:spcBef>
              <a:spcAft>
                <a:spcPts val="0"/>
              </a:spcAft>
              <a:buClr>
                <a:schemeClr val="accent1"/>
              </a:buClr>
              <a:buSzTx/>
              <a:buFont typeface="Wingdings" pitchFamily="2" charset="2"/>
              <a:buNone/>
              <a:tabLst/>
              <a:defRPr sz="2000" cap="all" baseline="0">
                <a:latin typeface="+mj-lt"/>
              </a:defRPr>
            </a:lvl1pPr>
            <a:lvl2pPr marL="449263" indent="-177800">
              <a:lnSpc>
                <a:spcPct val="100000"/>
              </a:lnSpc>
              <a:spcBef>
                <a:spcPts val="600"/>
              </a:spcBef>
              <a:defRPr sz="1600"/>
            </a:lvl2pPr>
            <a:lvl3pPr marL="719138" indent="-177800">
              <a:lnSpc>
                <a:spcPct val="100000"/>
              </a:lnSpc>
              <a:spcBef>
                <a:spcPts val="600"/>
              </a:spcBef>
              <a:defRPr sz="1600"/>
            </a:lvl3pPr>
            <a:lvl4pPr marL="896938" indent="-177800">
              <a:spcBef>
                <a:spcPts val="600"/>
              </a:spcBef>
              <a:defRPr/>
            </a:lvl4pPr>
            <a:lvl5pPr marL="1074738" indent="-177800">
              <a:spcBef>
                <a:spcPts val="600"/>
              </a:spcBef>
              <a:defRPr/>
            </a:lvl5pPr>
          </a:lstStyle>
          <a:p>
            <a:pPr lvl="0"/>
            <a:r>
              <a:rPr lang="en-US"/>
              <a:t>Click to edit Master text styles</a:t>
            </a:r>
          </a:p>
        </p:txBody>
      </p:sp>
    </p:spTree>
    <p:extLst>
      <p:ext uri="{BB962C8B-B14F-4D97-AF65-F5344CB8AC3E}">
        <p14:creationId xmlns:p14="http://schemas.microsoft.com/office/powerpoint/2010/main" val="272732119"/>
      </p:ext>
    </p:extLst>
  </p:cSld>
  <p:clrMapOvr>
    <a:masterClrMapping/>
  </p:clrMapOvr>
  <p:extLst>
    <p:ext uri="{DCECCB84-F9BA-43D5-87BE-67443E8EF086}">
      <p15:sldGuideLst xmlns:p15="http://schemas.microsoft.com/office/powerpoint/2012/main"/>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userDrawn="1">
  <p:cSld name="Agenda Slide Big Topics Shape dark grey">
    <p:bg>
      <p:bgPr>
        <a:solidFill>
          <a:schemeClr val="accent4"/>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218E71A-D5A3-4B45-9E0D-C1895244D6CA}"/>
              </a:ext>
            </a:extLst>
          </p:cNvPr>
          <p:cNvPicPr>
            <a:picLocks noChangeAspect="1"/>
          </p:cNvPicPr>
          <p:nvPr userDrawn="1"/>
        </p:nvPicPr>
        <p:blipFill>
          <a:blip r:embed="rId2">
            <a:extLst>
              <a:ext uri="{28A0092B-C50C-407E-A947-70E740481C1C}">
                <a14:useLocalDpi xmlns:a14="http://schemas.microsoft.com/office/drawing/2010/main" val="0"/>
              </a:ext>
            </a:extLst>
          </a:blip>
          <a:srcRect r="10405" b="15461"/>
          <a:stretch>
            <a:fillRect/>
          </a:stretch>
        </p:blipFill>
        <p:spPr>
          <a:xfrm rot="21057776" flipH="1" flipV="1">
            <a:off x="-555092" y="-741049"/>
            <a:ext cx="11009441" cy="7347847"/>
          </a:xfrm>
          <a:custGeom>
            <a:avLst/>
            <a:gdLst>
              <a:gd name="connsiteX0" fmla="*/ 9932232 w 11009441"/>
              <a:gd name="connsiteY0" fmla="*/ 7347847 h 7347847"/>
              <a:gd name="connsiteX1" fmla="*/ 0 w 11009441"/>
              <a:gd name="connsiteY1" fmla="*/ 5768149 h 7347847"/>
              <a:gd name="connsiteX2" fmla="*/ 0 w 11009441"/>
              <a:gd name="connsiteY2" fmla="*/ 0 h 7347847"/>
              <a:gd name="connsiteX3" fmla="*/ 7394321 w 11009441"/>
              <a:gd name="connsiteY3" fmla="*/ 0 h 7347847"/>
              <a:gd name="connsiteX4" fmla="*/ 11009441 w 11009441"/>
              <a:gd name="connsiteY4" fmla="*/ 574976 h 73478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09441" h="7347847">
                <a:moveTo>
                  <a:pt x="9932232" y="7347847"/>
                </a:moveTo>
                <a:lnTo>
                  <a:pt x="0" y="5768149"/>
                </a:lnTo>
                <a:lnTo>
                  <a:pt x="0" y="0"/>
                </a:lnTo>
                <a:lnTo>
                  <a:pt x="7394321" y="0"/>
                </a:lnTo>
                <a:lnTo>
                  <a:pt x="11009441" y="574976"/>
                </a:lnTo>
                <a:close/>
              </a:path>
            </a:pathLst>
          </a:custGeom>
        </p:spPr>
      </p:pic>
      <p:sp>
        <p:nvSpPr>
          <p:cNvPr id="9" name="AgendaText">
            <a:extLst>
              <a:ext uri="{FF2B5EF4-FFF2-40B4-BE49-F238E27FC236}">
                <a16:creationId xmlns:a16="http://schemas.microsoft.com/office/drawing/2014/main" id="{30895820-106C-407C-B0F8-787497DB7ED1}"/>
              </a:ext>
            </a:extLst>
          </p:cNvPr>
          <p:cNvSpPr>
            <a:spLocks noGrp="1"/>
          </p:cNvSpPr>
          <p:nvPr>
            <p:ph type="body" sz="quarter" idx="13" hasCustomPrompt="1"/>
          </p:nvPr>
        </p:nvSpPr>
        <p:spPr>
          <a:xfrm>
            <a:off x="1622008" y="1851720"/>
            <a:ext cx="10002352" cy="4422305"/>
          </a:xfrm>
          <a:prstGeom prst="rect">
            <a:avLst/>
          </a:prstGeom>
        </p:spPr>
        <p:txBody>
          <a:bodyPr wrap="square" tIns="72000" numCol="1" spcCol="180000" anchor="t">
            <a:noAutofit/>
          </a:bodyPr>
          <a:lstStyle>
            <a:lvl1pPr marL="0" marR="0" indent="0" algn="l" defTabSz="914400" rtl="0" eaLnBrk="1" fontAlgn="auto" latinLnBrk="0" hangingPunct="1">
              <a:lnSpc>
                <a:spcPts val="7000"/>
              </a:lnSpc>
              <a:spcBef>
                <a:spcPts val="0"/>
              </a:spcBef>
              <a:spcAft>
                <a:spcPts val="0"/>
              </a:spcAft>
              <a:buClr>
                <a:schemeClr val="accent1"/>
              </a:buClr>
              <a:buSzTx/>
              <a:buFont typeface="Wingdings" pitchFamily="2" charset="2"/>
              <a:buNone/>
              <a:tabLst>
                <a:tab pos="180000" algn="l"/>
              </a:tabLst>
              <a:defRPr sz="6000" b="1" cap="all" baseline="0">
                <a:solidFill>
                  <a:schemeClr val="bg1"/>
                </a:solidFill>
                <a:latin typeface="+mn-lt"/>
              </a:defRPr>
            </a:lvl1pPr>
            <a:lvl2pPr marL="449263" indent="-177800">
              <a:lnSpc>
                <a:spcPct val="100000"/>
              </a:lnSpc>
              <a:spcBef>
                <a:spcPts val="600"/>
              </a:spcBef>
              <a:defRPr sz="1600"/>
            </a:lvl2pPr>
            <a:lvl3pPr marL="719138" indent="-177800">
              <a:lnSpc>
                <a:spcPct val="100000"/>
              </a:lnSpc>
              <a:spcBef>
                <a:spcPts val="600"/>
              </a:spcBef>
              <a:defRPr sz="1600"/>
            </a:lvl3pPr>
            <a:lvl4pPr marL="896938" indent="-177800">
              <a:spcBef>
                <a:spcPts val="600"/>
              </a:spcBef>
              <a:defRPr/>
            </a:lvl4pPr>
            <a:lvl5pPr marL="1074738" indent="-177800">
              <a:spcBef>
                <a:spcPts val="600"/>
              </a:spcBef>
              <a:defRPr/>
            </a:lvl5pPr>
          </a:lstStyle>
          <a:p>
            <a:pPr lvl="0"/>
            <a:r>
              <a:rPr lang="en-US"/>
              <a:t>Topic 1</a:t>
            </a:r>
          </a:p>
        </p:txBody>
      </p:sp>
      <p:sp>
        <p:nvSpPr>
          <p:cNvPr id="5" name="Agenda Title">
            <a:extLst>
              <a:ext uri="{FF2B5EF4-FFF2-40B4-BE49-F238E27FC236}">
                <a16:creationId xmlns:a16="http://schemas.microsoft.com/office/drawing/2014/main" id="{3DA075CA-6E57-41B0-ACAE-9A04410587C3}"/>
              </a:ext>
            </a:extLst>
          </p:cNvPr>
          <p:cNvSpPr>
            <a:spLocks noGrp="1"/>
          </p:cNvSpPr>
          <p:nvPr>
            <p:ph type="title" hasCustomPrompt="1"/>
          </p:nvPr>
        </p:nvSpPr>
        <p:spPr>
          <a:xfrm>
            <a:off x="406200" y="388188"/>
            <a:ext cx="10944597" cy="716711"/>
          </a:xfrm>
          <a:prstGeom prst="rect">
            <a:avLst/>
          </a:prstGeom>
        </p:spPr>
        <p:txBody>
          <a:bodyPr/>
          <a:lstStyle>
            <a:lvl1pPr>
              <a:defRPr sz="6000">
                <a:solidFill>
                  <a:schemeClr val="bg1"/>
                </a:solidFill>
              </a:defRPr>
            </a:lvl1pPr>
          </a:lstStyle>
          <a:p>
            <a:r>
              <a:rPr lang="fr-FR"/>
              <a:t>Agenda</a:t>
            </a:r>
            <a:endParaRPr lang="de-DE"/>
          </a:p>
        </p:txBody>
      </p:sp>
    </p:spTree>
    <p:extLst>
      <p:ext uri="{BB962C8B-B14F-4D97-AF65-F5344CB8AC3E}">
        <p14:creationId xmlns:p14="http://schemas.microsoft.com/office/powerpoint/2010/main" val="2468069810"/>
      </p:ext>
    </p:extLst>
  </p:cSld>
  <p:clrMapOvr>
    <a:masterClrMapping/>
  </p:clrMapOvr>
  <p:extLst>
    <p:ext uri="{DCECCB84-F9BA-43D5-87BE-67443E8EF086}">
      <p15:sldGuideLst xmlns:p15="http://schemas.microsoft.com/office/powerpoint/2012/main"/>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userDrawn="1">
  <p:cSld name="Agenda Slide dark grey mix">
    <p:bg>
      <p:bgPr>
        <a:solidFill>
          <a:schemeClr val="accent4"/>
        </a:solidFill>
        <a:effectLst/>
      </p:bgPr>
    </p:bg>
    <p:spTree>
      <p:nvGrpSpPr>
        <p:cNvPr id="1" name=""/>
        <p:cNvGrpSpPr/>
        <p:nvPr/>
      </p:nvGrpSpPr>
      <p:grpSpPr>
        <a:xfrm>
          <a:off x="0" y="0"/>
          <a:ext cx="0" cy="0"/>
          <a:chOff x="0" y="0"/>
          <a:chExt cx="0" cy="0"/>
        </a:xfrm>
      </p:grpSpPr>
      <p:sp>
        <p:nvSpPr>
          <p:cNvPr id="12" name="Agenda Title">
            <a:extLst>
              <a:ext uri="{FF2B5EF4-FFF2-40B4-BE49-F238E27FC236}">
                <a16:creationId xmlns:a16="http://schemas.microsoft.com/office/drawing/2014/main" id="{1D9A725D-57CE-484F-951F-D92E09399FEA}"/>
              </a:ext>
            </a:extLst>
          </p:cNvPr>
          <p:cNvSpPr>
            <a:spLocks noGrp="1"/>
          </p:cNvSpPr>
          <p:nvPr>
            <p:ph type="title" hasCustomPrompt="1"/>
          </p:nvPr>
        </p:nvSpPr>
        <p:spPr>
          <a:xfrm>
            <a:off x="406200" y="388188"/>
            <a:ext cx="10944597" cy="716711"/>
          </a:xfrm>
          <a:prstGeom prst="rect">
            <a:avLst/>
          </a:prstGeom>
        </p:spPr>
        <p:txBody>
          <a:bodyPr/>
          <a:lstStyle>
            <a:lvl1pPr>
              <a:defRPr sz="6000">
                <a:solidFill>
                  <a:schemeClr val="bg1"/>
                </a:solidFill>
              </a:defRPr>
            </a:lvl1pPr>
          </a:lstStyle>
          <a:p>
            <a:r>
              <a:rPr lang="fr-FR"/>
              <a:t>Agenda</a:t>
            </a:r>
            <a:endParaRPr lang="de-DE"/>
          </a:p>
        </p:txBody>
      </p:sp>
    </p:spTree>
    <p:extLst>
      <p:ext uri="{BB962C8B-B14F-4D97-AF65-F5344CB8AC3E}">
        <p14:creationId xmlns:p14="http://schemas.microsoft.com/office/powerpoint/2010/main" val="437525362"/>
      </p:ext>
    </p:extLst>
  </p:cSld>
  <p:clrMapOvr>
    <a:masterClrMapping/>
  </p:clrMapOvr>
  <p:extLst>
    <p:ext uri="{DCECCB84-F9BA-43D5-87BE-67443E8EF086}">
      <p15:sldGuideLst xmlns:p15="http://schemas.microsoft.com/office/powerpoint/2012/main"/>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userDrawn="1">
  <p:cSld name="Agenda Slide_White">
    <p:bg>
      <p:bgPr>
        <a:solidFill>
          <a:schemeClr val="bg1"/>
        </a:solidFill>
        <a:effectLst/>
      </p:bgPr>
    </p:bg>
    <p:spTree>
      <p:nvGrpSpPr>
        <p:cNvPr id="1" name=""/>
        <p:cNvGrpSpPr/>
        <p:nvPr/>
      </p:nvGrpSpPr>
      <p:grpSpPr>
        <a:xfrm>
          <a:off x="0" y="0"/>
          <a:ext cx="0" cy="0"/>
          <a:chOff x="0" y="0"/>
          <a:chExt cx="0" cy="0"/>
        </a:xfrm>
      </p:grpSpPr>
      <p:sp>
        <p:nvSpPr>
          <p:cNvPr id="12" name="Agenda Title">
            <a:extLst>
              <a:ext uri="{FF2B5EF4-FFF2-40B4-BE49-F238E27FC236}">
                <a16:creationId xmlns:a16="http://schemas.microsoft.com/office/drawing/2014/main" id="{1D9A725D-57CE-484F-951F-D92E09399FEA}"/>
              </a:ext>
            </a:extLst>
          </p:cNvPr>
          <p:cNvSpPr>
            <a:spLocks noGrp="1"/>
          </p:cNvSpPr>
          <p:nvPr>
            <p:ph type="title" hasCustomPrompt="1"/>
          </p:nvPr>
        </p:nvSpPr>
        <p:spPr>
          <a:xfrm>
            <a:off x="406200" y="388188"/>
            <a:ext cx="10944597" cy="716711"/>
          </a:xfrm>
          <a:prstGeom prst="rect">
            <a:avLst/>
          </a:prstGeom>
        </p:spPr>
        <p:txBody>
          <a:bodyPr/>
          <a:lstStyle>
            <a:lvl1pPr>
              <a:defRPr sz="6000"/>
            </a:lvl1pPr>
          </a:lstStyle>
          <a:p>
            <a:r>
              <a:rPr lang="fr-FR"/>
              <a:t>Agenda</a:t>
            </a:r>
            <a:endParaRPr lang="de-DE"/>
          </a:p>
        </p:txBody>
      </p:sp>
    </p:spTree>
    <p:extLst>
      <p:ext uri="{BB962C8B-B14F-4D97-AF65-F5344CB8AC3E}">
        <p14:creationId xmlns:p14="http://schemas.microsoft.com/office/powerpoint/2010/main" val="1798869292"/>
      </p:ext>
    </p:extLst>
  </p:cSld>
  <p:clrMapOvr>
    <a:masterClrMapping/>
  </p:clrMapOvr>
  <p:extLst>
    <p:ext uri="{DCECCB84-F9BA-43D5-87BE-67443E8EF086}">
      <p15:sldGuideLst xmlns:p15="http://schemas.microsoft.com/office/powerpoint/2012/main"/>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userDrawn="1">
  <p:cSld name="Section2">
    <p:bg>
      <p:bgPr>
        <a:solidFill>
          <a:schemeClr val="accent1"/>
        </a:solidFill>
        <a:effectLst/>
      </p:bgPr>
    </p:bg>
    <p:spTree>
      <p:nvGrpSpPr>
        <p:cNvPr id="1" name=""/>
        <p:cNvGrpSpPr/>
        <p:nvPr/>
      </p:nvGrpSpPr>
      <p:grpSpPr>
        <a:xfrm>
          <a:off x="0" y="0"/>
          <a:ext cx="0" cy="0"/>
          <a:chOff x="0" y="0"/>
          <a:chExt cx="0" cy="0"/>
        </a:xfrm>
      </p:grpSpPr>
      <p:sp>
        <p:nvSpPr>
          <p:cNvPr id="12" name="Text Placeholder 10">
            <a:extLst>
              <a:ext uri="{FF2B5EF4-FFF2-40B4-BE49-F238E27FC236}">
                <a16:creationId xmlns:a16="http://schemas.microsoft.com/office/drawing/2014/main" id="{C7D49BEF-F074-4B8B-9CEF-E6E69476AFCA}"/>
              </a:ext>
            </a:extLst>
          </p:cNvPr>
          <p:cNvSpPr>
            <a:spLocks noGrp="1"/>
          </p:cNvSpPr>
          <p:nvPr>
            <p:ph type="body" sz="quarter" idx="10" hasCustomPrompt="1"/>
          </p:nvPr>
        </p:nvSpPr>
        <p:spPr>
          <a:xfrm>
            <a:off x="4872038" y="2173982"/>
            <a:ext cx="6926262" cy="1975098"/>
          </a:xfrm>
        </p:spPr>
        <p:txBody>
          <a:bodyPr anchor="ctr"/>
          <a:lstStyle>
            <a:lvl1pPr>
              <a:defRPr sz="4400" cap="all" baseline="0">
                <a:solidFill>
                  <a:schemeClr val="bg1"/>
                </a:solidFill>
                <a:latin typeface="+mj-lt"/>
              </a:defRPr>
            </a:lvl1pPr>
            <a:lvl2pPr marL="0" indent="0">
              <a:buNone/>
              <a:defRPr/>
            </a:lvl2pPr>
          </a:lstStyle>
          <a:p>
            <a:pPr lvl="0"/>
            <a:r>
              <a:rPr lang="en-US"/>
              <a:t>Click to insert title</a:t>
            </a:r>
          </a:p>
        </p:txBody>
      </p:sp>
      <p:grpSp>
        <p:nvGrpSpPr>
          <p:cNvPr id="4" name="Group 3">
            <a:extLst>
              <a:ext uri="{FF2B5EF4-FFF2-40B4-BE49-F238E27FC236}">
                <a16:creationId xmlns:a16="http://schemas.microsoft.com/office/drawing/2014/main" id="{4EB6F875-F82F-420B-820C-C932556C94EE}"/>
              </a:ext>
            </a:extLst>
          </p:cNvPr>
          <p:cNvGrpSpPr/>
          <p:nvPr userDrawn="1"/>
        </p:nvGrpSpPr>
        <p:grpSpPr>
          <a:xfrm>
            <a:off x="11496600" y="188640"/>
            <a:ext cx="576064" cy="504056"/>
            <a:chOff x="11496600" y="188640"/>
            <a:chExt cx="576064" cy="504056"/>
          </a:xfrm>
        </p:grpSpPr>
        <p:sp>
          <p:nvSpPr>
            <p:cNvPr id="5" name="Rectangle 4">
              <a:extLst>
                <a:ext uri="{FF2B5EF4-FFF2-40B4-BE49-F238E27FC236}">
                  <a16:creationId xmlns:a16="http://schemas.microsoft.com/office/drawing/2014/main" id="{854DA410-3D8C-4331-A67A-7FAB5AA012B8}"/>
                </a:ext>
              </a:extLst>
            </p:cNvPr>
            <p:cNvSpPr/>
            <p:nvPr userDrawn="1"/>
          </p:nvSpPr>
          <p:spPr>
            <a:xfrm>
              <a:off x="11496600" y="188640"/>
              <a:ext cx="576064" cy="5040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grpSp>
          <p:nvGrpSpPr>
            <p:cNvPr id="6" name="Group 37">
              <a:extLst>
                <a:ext uri="{FF2B5EF4-FFF2-40B4-BE49-F238E27FC236}">
                  <a16:creationId xmlns:a16="http://schemas.microsoft.com/office/drawing/2014/main" id="{5C18591F-7613-4614-8AF8-25BA3CE3975C}"/>
                </a:ext>
              </a:extLst>
            </p:cNvPr>
            <p:cNvGrpSpPr/>
            <p:nvPr userDrawn="1"/>
          </p:nvGrpSpPr>
          <p:grpSpPr>
            <a:xfrm>
              <a:off x="11559747" y="210928"/>
              <a:ext cx="413177" cy="382296"/>
              <a:chOff x="5481638" y="2859088"/>
              <a:chExt cx="1231900" cy="1139825"/>
            </a:xfrm>
            <a:solidFill>
              <a:schemeClr val="bg1"/>
            </a:solidFill>
          </p:grpSpPr>
          <p:sp>
            <p:nvSpPr>
              <p:cNvPr id="7" name="Freeform 320">
                <a:extLst>
                  <a:ext uri="{FF2B5EF4-FFF2-40B4-BE49-F238E27FC236}">
                    <a16:creationId xmlns:a16="http://schemas.microsoft.com/office/drawing/2014/main" id="{85EBC5C0-8C7E-4015-92F6-133442530AC4}"/>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321">
                <a:extLst>
                  <a:ext uri="{FF2B5EF4-FFF2-40B4-BE49-F238E27FC236}">
                    <a16:creationId xmlns:a16="http://schemas.microsoft.com/office/drawing/2014/main" id="{85BE9FD5-F90A-4E7A-970C-20DDD8DAF2AA}"/>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pic>
        <p:nvPicPr>
          <p:cNvPr id="10" name="Picture 9">
            <a:extLst>
              <a:ext uri="{FF2B5EF4-FFF2-40B4-BE49-F238E27FC236}">
                <a16:creationId xmlns:a16="http://schemas.microsoft.com/office/drawing/2014/main" id="{71FD6EA3-39F1-4D0C-8847-92B323AE5726}"/>
              </a:ext>
            </a:extLst>
          </p:cNvPr>
          <p:cNvPicPr>
            <a:picLocks noChangeAspect="1"/>
          </p:cNvPicPr>
          <p:nvPr userDrawn="1"/>
        </p:nvPicPr>
        <p:blipFill>
          <a:blip r:embed="rId2" cstate="screen">
            <a:extLst>
              <a:ext uri="{28A0092B-C50C-407E-A947-70E740481C1C}">
                <a14:useLocalDpi xmlns:a14="http://schemas.microsoft.com/office/drawing/2010/main"/>
              </a:ext>
            </a:extLst>
          </a:blip>
          <a:srcRect l="14084" t="9312" b="12754"/>
          <a:stretch>
            <a:fillRect/>
          </a:stretch>
        </p:blipFill>
        <p:spPr>
          <a:xfrm>
            <a:off x="0" y="0"/>
            <a:ext cx="10693130" cy="6858000"/>
          </a:xfrm>
          <a:custGeom>
            <a:avLst/>
            <a:gdLst>
              <a:gd name="connsiteX0" fmla="*/ 0 w 10693130"/>
              <a:gd name="connsiteY0" fmla="*/ 0 h 6858000"/>
              <a:gd name="connsiteX1" fmla="*/ 10693130 w 10693130"/>
              <a:gd name="connsiteY1" fmla="*/ 0 h 6858000"/>
              <a:gd name="connsiteX2" fmla="*/ 10693130 w 10693130"/>
              <a:gd name="connsiteY2" fmla="*/ 6858000 h 6858000"/>
              <a:gd name="connsiteX3" fmla="*/ 0 w 1069313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693130" h="6858000">
                <a:moveTo>
                  <a:pt x="0" y="0"/>
                </a:moveTo>
                <a:lnTo>
                  <a:pt x="10693130" y="0"/>
                </a:lnTo>
                <a:lnTo>
                  <a:pt x="10693130" y="6858000"/>
                </a:lnTo>
                <a:lnTo>
                  <a:pt x="0" y="6858000"/>
                </a:lnTo>
                <a:close/>
              </a:path>
            </a:pathLst>
          </a:custGeom>
        </p:spPr>
      </p:pic>
    </p:spTree>
    <p:extLst>
      <p:ext uri="{BB962C8B-B14F-4D97-AF65-F5344CB8AC3E}">
        <p14:creationId xmlns:p14="http://schemas.microsoft.com/office/powerpoint/2010/main" val="1715140580"/>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userDrawn="1">
  <p:cSld name="Additional">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11262480-6699-4851-937D-4BEF93115C7E}"/>
              </a:ext>
            </a:extLst>
          </p:cNvPr>
          <p:cNvSpPr>
            <a:spLocks noGrp="1"/>
          </p:cNvSpPr>
          <p:nvPr>
            <p:ph type="pic" sz="quarter" idx="18"/>
          </p:nvPr>
        </p:nvSpPr>
        <p:spPr>
          <a:xfrm>
            <a:off x="8112224" y="0"/>
            <a:ext cx="4079875" cy="6858000"/>
          </a:xfrm>
          <a:custGeom>
            <a:avLst/>
            <a:gdLst>
              <a:gd name="connsiteX0" fmla="*/ 3791913 w 4079875"/>
              <a:gd name="connsiteY0" fmla="*/ 374761 h 6858000"/>
              <a:gd name="connsiteX1" fmla="*/ 3738889 w 4079875"/>
              <a:gd name="connsiteY1" fmla="*/ 409256 h 6858000"/>
              <a:gd name="connsiteX2" fmla="*/ 3701629 w 4079875"/>
              <a:gd name="connsiteY2" fmla="*/ 476806 h 6858000"/>
              <a:gd name="connsiteX3" fmla="*/ 3660070 w 4079875"/>
              <a:gd name="connsiteY3" fmla="*/ 537171 h 6858000"/>
              <a:gd name="connsiteX4" fmla="*/ 3591283 w 4079875"/>
              <a:gd name="connsiteY4" fmla="*/ 580289 h 6858000"/>
              <a:gd name="connsiteX5" fmla="*/ 3635708 w 4079875"/>
              <a:gd name="connsiteY5" fmla="*/ 591787 h 6858000"/>
              <a:gd name="connsiteX6" fmla="*/ 3684432 w 4079875"/>
              <a:gd name="connsiteY6" fmla="*/ 587475 h 6858000"/>
              <a:gd name="connsiteX7" fmla="*/ 3767550 w 4079875"/>
              <a:gd name="connsiteY7" fmla="*/ 551544 h 6858000"/>
              <a:gd name="connsiteX8" fmla="*/ 3704495 w 4079875"/>
              <a:gd name="connsiteY8" fmla="*/ 494054 h 6858000"/>
              <a:gd name="connsiteX9" fmla="*/ 3791913 w 4079875"/>
              <a:gd name="connsiteY9" fmla="*/ 521361 h 6858000"/>
              <a:gd name="connsiteX10" fmla="*/ 3853535 w 4079875"/>
              <a:gd name="connsiteY10" fmla="*/ 460997 h 6858000"/>
              <a:gd name="connsiteX11" fmla="*/ 3852102 w 4079875"/>
              <a:gd name="connsiteY11" fmla="*/ 404944 h 6858000"/>
              <a:gd name="connsiteX12" fmla="*/ 3791913 w 4079875"/>
              <a:gd name="connsiteY12" fmla="*/ 374761 h 6858000"/>
              <a:gd name="connsiteX13" fmla="*/ 3667273 w 4079875"/>
              <a:gd name="connsiteY13" fmla="*/ 210928 h 6858000"/>
              <a:gd name="connsiteX14" fmla="*/ 3447523 w 4079875"/>
              <a:gd name="connsiteY14" fmla="*/ 439472 h 6858000"/>
              <a:gd name="connsiteX15" fmla="*/ 3523646 w 4079875"/>
              <a:gd name="connsiteY15" fmla="*/ 550151 h 6858000"/>
              <a:gd name="connsiteX16" fmla="*/ 3608386 w 4079875"/>
              <a:gd name="connsiteY16" fmla="*/ 545838 h 6858000"/>
              <a:gd name="connsiteX17" fmla="*/ 3668709 w 4079875"/>
              <a:gd name="connsiteY17" fmla="*/ 489780 h 6858000"/>
              <a:gd name="connsiteX18" fmla="*/ 3714670 w 4079875"/>
              <a:gd name="connsiteY18" fmla="*/ 413599 h 6858000"/>
              <a:gd name="connsiteX19" fmla="*/ 3776430 w 4079875"/>
              <a:gd name="connsiteY19" fmla="*/ 361853 h 6858000"/>
              <a:gd name="connsiteX20" fmla="*/ 3851116 w 4079875"/>
              <a:gd name="connsiteY20" fmla="*/ 380539 h 6858000"/>
              <a:gd name="connsiteX21" fmla="*/ 3787920 w 4079875"/>
              <a:gd name="connsiteY21" fmla="*/ 284235 h 6858000"/>
              <a:gd name="connsiteX22" fmla="*/ 3677327 w 4079875"/>
              <a:gd name="connsiteY22" fmla="*/ 215240 h 6858000"/>
              <a:gd name="connsiteX23" fmla="*/ 3667273 w 4079875"/>
              <a:gd name="connsiteY23" fmla="*/ 210928 h 6858000"/>
              <a:gd name="connsiteX24" fmla="*/ 0 w 4079875"/>
              <a:gd name="connsiteY24" fmla="*/ 0 h 6858000"/>
              <a:gd name="connsiteX25" fmla="*/ 4079875 w 4079875"/>
              <a:gd name="connsiteY25" fmla="*/ 0 h 6858000"/>
              <a:gd name="connsiteX26" fmla="*/ 4079875 w 4079875"/>
              <a:gd name="connsiteY26" fmla="*/ 6858000 h 6858000"/>
              <a:gd name="connsiteX27" fmla="*/ 0 w 4079875"/>
              <a:gd name="connsiteY2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079875" h="6858000">
                <a:moveTo>
                  <a:pt x="3791913" y="374761"/>
                </a:moveTo>
                <a:cubicBezTo>
                  <a:pt x="3768984" y="376199"/>
                  <a:pt x="3751787" y="390571"/>
                  <a:pt x="3738889" y="409256"/>
                </a:cubicBezTo>
                <a:cubicBezTo>
                  <a:pt x="3723125" y="429377"/>
                  <a:pt x="3713094" y="453810"/>
                  <a:pt x="3701629" y="476806"/>
                </a:cubicBezTo>
                <a:cubicBezTo>
                  <a:pt x="3690165" y="498365"/>
                  <a:pt x="3677267" y="518487"/>
                  <a:pt x="3660070" y="537171"/>
                </a:cubicBezTo>
                <a:cubicBezTo>
                  <a:pt x="3641440" y="557293"/>
                  <a:pt x="3618511" y="573103"/>
                  <a:pt x="3591283" y="580289"/>
                </a:cubicBezTo>
                <a:cubicBezTo>
                  <a:pt x="3604181" y="588912"/>
                  <a:pt x="3621377" y="591787"/>
                  <a:pt x="3635708" y="591787"/>
                </a:cubicBezTo>
                <a:cubicBezTo>
                  <a:pt x="3651472" y="593224"/>
                  <a:pt x="3668669" y="590350"/>
                  <a:pt x="3684432" y="587475"/>
                </a:cubicBezTo>
                <a:cubicBezTo>
                  <a:pt x="3714527" y="583163"/>
                  <a:pt x="3746054" y="573103"/>
                  <a:pt x="3767550" y="551544"/>
                </a:cubicBezTo>
                <a:cubicBezTo>
                  <a:pt x="3733157" y="551544"/>
                  <a:pt x="3705929" y="528548"/>
                  <a:pt x="3704495" y="494054"/>
                </a:cubicBezTo>
                <a:cubicBezTo>
                  <a:pt x="3725992" y="519924"/>
                  <a:pt x="3758952" y="529985"/>
                  <a:pt x="3791913" y="521361"/>
                </a:cubicBezTo>
                <a:cubicBezTo>
                  <a:pt x="3820574" y="512738"/>
                  <a:pt x="3844936" y="489742"/>
                  <a:pt x="3853535" y="460997"/>
                </a:cubicBezTo>
                <a:cubicBezTo>
                  <a:pt x="3859267" y="442312"/>
                  <a:pt x="3860700" y="423628"/>
                  <a:pt x="3852102" y="404944"/>
                </a:cubicBezTo>
                <a:cubicBezTo>
                  <a:pt x="3840637" y="383385"/>
                  <a:pt x="3816275" y="373324"/>
                  <a:pt x="3791913" y="374761"/>
                </a:cubicBezTo>
                <a:close/>
                <a:moveTo>
                  <a:pt x="3667273" y="210928"/>
                </a:moveTo>
                <a:cubicBezTo>
                  <a:pt x="3618440" y="271298"/>
                  <a:pt x="3447523" y="314420"/>
                  <a:pt x="3447523" y="439472"/>
                </a:cubicBezTo>
                <a:cubicBezTo>
                  <a:pt x="3447523" y="486906"/>
                  <a:pt x="3477685" y="532902"/>
                  <a:pt x="3523646" y="550151"/>
                </a:cubicBezTo>
                <a:cubicBezTo>
                  <a:pt x="3550935" y="560212"/>
                  <a:pt x="3581096" y="558775"/>
                  <a:pt x="3608386" y="545838"/>
                </a:cubicBezTo>
                <a:cubicBezTo>
                  <a:pt x="3634239" y="534339"/>
                  <a:pt x="3652910" y="514216"/>
                  <a:pt x="3668709" y="489780"/>
                </a:cubicBezTo>
                <a:cubicBezTo>
                  <a:pt x="3685944" y="465345"/>
                  <a:pt x="3698871" y="439472"/>
                  <a:pt x="3714670" y="413599"/>
                </a:cubicBezTo>
                <a:cubicBezTo>
                  <a:pt x="3729033" y="390601"/>
                  <a:pt x="3749141" y="367603"/>
                  <a:pt x="3776430" y="361853"/>
                </a:cubicBezTo>
                <a:cubicBezTo>
                  <a:pt x="3802283" y="354666"/>
                  <a:pt x="3832444" y="361853"/>
                  <a:pt x="3851116" y="380539"/>
                </a:cubicBezTo>
                <a:cubicBezTo>
                  <a:pt x="3839626" y="343167"/>
                  <a:pt x="3818082" y="311545"/>
                  <a:pt x="3787920" y="284235"/>
                </a:cubicBezTo>
                <a:cubicBezTo>
                  <a:pt x="3754886" y="254050"/>
                  <a:pt x="3717543" y="232489"/>
                  <a:pt x="3677327" y="215240"/>
                </a:cubicBezTo>
                <a:cubicBezTo>
                  <a:pt x="3674454" y="213803"/>
                  <a:pt x="3670145" y="212366"/>
                  <a:pt x="3667273" y="210928"/>
                </a:cubicBezTo>
                <a:close/>
                <a:moveTo>
                  <a:pt x="0" y="0"/>
                </a:moveTo>
                <a:lnTo>
                  <a:pt x="4079875" y="0"/>
                </a:lnTo>
                <a:lnTo>
                  <a:pt x="4079875" y="6858000"/>
                </a:lnTo>
                <a:lnTo>
                  <a:pt x="0" y="6858000"/>
                </a:lnTo>
                <a:close/>
              </a:path>
            </a:pathLst>
          </a:custGeom>
          <a:solidFill>
            <a:schemeClr val="bg2"/>
          </a:solidFill>
        </p:spPr>
      </p:sp>
      <p:sp>
        <p:nvSpPr>
          <p:cNvPr id="4" name="Content Placeholder"/>
          <p:cNvSpPr>
            <a:spLocks noGrp="1"/>
          </p:cNvSpPr>
          <p:nvPr>
            <p:ph type="body" sz="quarter" idx="10"/>
          </p:nvPr>
        </p:nvSpPr>
        <p:spPr>
          <a:xfrm>
            <a:off x="406401" y="1899138"/>
            <a:ext cx="7525822" cy="45706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ubtitle Placeholder"/>
          <p:cNvSpPr>
            <a:spLocks noGrp="1"/>
          </p:cNvSpPr>
          <p:nvPr>
            <p:ph type="body" sz="quarter" idx="11" hasCustomPrompt="1"/>
          </p:nvPr>
        </p:nvSpPr>
        <p:spPr>
          <a:xfrm>
            <a:off x="406400" y="1327150"/>
            <a:ext cx="7525822" cy="457688"/>
          </a:xfrm>
          <a:prstGeom prst="rect">
            <a:avLst/>
          </a:prstGeom>
        </p:spPr>
        <p:txBody>
          <a:bodyPr>
            <a:noAutofit/>
          </a:bodyPr>
          <a:lstStyle>
            <a:lvl1pPr>
              <a:defRPr sz="1600">
                <a:solidFill>
                  <a:schemeClr val="accent2"/>
                </a:solidFill>
              </a:defRPr>
            </a:lvl1pPr>
          </a:lstStyle>
          <a:p>
            <a:pPr lvl="0"/>
            <a:r>
              <a:rPr lang="en-US"/>
              <a:t>Click to edit Master subtitle styles</a:t>
            </a:r>
          </a:p>
        </p:txBody>
      </p:sp>
      <p:sp>
        <p:nvSpPr>
          <p:cNvPr id="2" name="Title Placeholder">
            <a:extLst>
              <a:ext uri="{FF2B5EF4-FFF2-40B4-BE49-F238E27FC236}">
                <a16:creationId xmlns:a16="http://schemas.microsoft.com/office/drawing/2014/main" id="{171054D7-80F5-442C-9F9E-FCC6CF14C5F1}"/>
              </a:ext>
            </a:extLst>
          </p:cNvPr>
          <p:cNvSpPr>
            <a:spLocks noGrp="1"/>
          </p:cNvSpPr>
          <p:nvPr>
            <p:ph type="title" hasCustomPrompt="1"/>
          </p:nvPr>
        </p:nvSpPr>
        <p:spPr>
          <a:xfrm>
            <a:off x="406401" y="388188"/>
            <a:ext cx="7525822" cy="716711"/>
          </a:xfrm>
          <a:prstGeom prst="rect">
            <a:avLst/>
          </a:prstGeom>
        </p:spPr>
        <p:txBody>
          <a:bodyPr/>
          <a:lstStyle>
            <a:lvl1pPr>
              <a:defRPr>
                <a:latin typeface="+mj-lt"/>
              </a:defRPr>
            </a:lvl1pPr>
          </a:lstStyle>
          <a:p>
            <a:r>
              <a:rPr lang="fr-FR"/>
              <a:t>CLICK TO INSERT TITLE</a:t>
            </a:r>
            <a:endParaRPr lang="de-DE"/>
          </a:p>
        </p:txBody>
      </p:sp>
    </p:spTree>
    <p:extLst>
      <p:ext uri="{BB962C8B-B14F-4D97-AF65-F5344CB8AC3E}">
        <p14:creationId xmlns:p14="http://schemas.microsoft.com/office/powerpoint/2010/main" val="665752730"/>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userDrawn="1">
  <p:cSld name="1_Additional">
    <p:spTree>
      <p:nvGrpSpPr>
        <p:cNvPr id="1" name=""/>
        <p:cNvGrpSpPr/>
        <p:nvPr/>
      </p:nvGrpSpPr>
      <p:grpSpPr>
        <a:xfrm>
          <a:off x="0" y="0"/>
          <a:ext cx="0" cy="0"/>
          <a:chOff x="0" y="0"/>
          <a:chExt cx="0" cy="0"/>
        </a:xfrm>
      </p:grpSpPr>
      <p:sp>
        <p:nvSpPr>
          <p:cNvPr id="4" name="Content Placeholder"/>
          <p:cNvSpPr>
            <a:spLocks noGrp="1"/>
          </p:cNvSpPr>
          <p:nvPr>
            <p:ph type="body" sz="quarter" idx="10"/>
          </p:nvPr>
        </p:nvSpPr>
        <p:spPr>
          <a:xfrm>
            <a:off x="406401" y="1899138"/>
            <a:ext cx="5599112" cy="45706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ubtitle Placeholder"/>
          <p:cNvSpPr>
            <a:spLocks noGrp="1"/>
          </p:cNvSpPr>
          <p:nvPr>
            <p:ph type="body" sz="quarter" idx="11" hasCustomPrompt="1"/>
          </p:nvPr>
        </p:nvSpPr>
        <p:spPr>
          <a:xfrm>
            <a:off x="406400" y="1327150"/>
            <a:ext cx="5599113" cy="457688"/>
          </a:xfrm>
          <a:prstGeom prst="rect">
            <a:avLst/>
          </a:prstGeom>
        </p:spPr>
        <p:txBody>
          <a:bodyPr>
            <a:noAutofit/>
          </a:bodyPr>
          <a:lstStyle>
            <a:lvl1pPr>
              <a:defRPr sz="1600">
                <a:solidFill>
                  <a:schemeClr val="accent2"/>
                </a:solidFill>
              </a:defRPr>
            </a:lvl1pPr>
          </a:lstStyle>
          <a:p>
            <a:pPr lvl="0"/>
            <a:r>
              <a:rPr lang="en-US"/>
              <a:t>Click to edit Master subtitle styles</a:t>
            </a:r>
          </a:p>
        </p:txBody>
      </p:sp>
      <p:sp>
        <p:nvSpPr>
          <p:cNvPr id="2" name="Title Placeholder">
            <a:extLst>
              <a:ext uri="{FF2B5EF4-FFF2-40B4-BE49-F238E27FC236}">
                <a16:creationId xmlns:a16="http://schemas.microsoft.com/office/drawing/2014/main" id="{171054D7-80F5-442C-9F9E-FCC6CF14C5F1}"/>
              </a:ext>
            </a:extLst>
          </p:cNvPr>
          <p:cNvSpPr>
            <a:spLocks noGrp="1"/>
          </p:cNvSpPr>
          <p:nvPr>
            <p:ph type="title" hasCustomPrompt="1"/>
          </p:nvPr>
        </p:nvSpPr>
        <p:spPr>
          <a:xfrm>
            <a:off x="406401" y="388188"/>
            <a:ext cx="5599112" cy="716711"/>
          </a:xfrm>
          <a:prstGeom prst="rect">
            <a:avLst/>
          </a:prstGeom>
        </p:spPr>
        <p:txBody>
          <a:bodyPr/>
          <a:lstStyle>
            <a:lvl1pPr>
              <a:defRPr>
                <a:latin typeface="+mj-lt"/>
              </a:defRPr>
            </a:lvl1pPr>
          </a:lstStyle>
          <a:p>
            <a:r>
              <a:rPr lang="fr-FR"/>
              <a:t>CLICK TO INSERT TITLE</a:t>
            </a:r>
            <a:endParaRPr lang="de-DE"/>
          </a:p>
        </p:txBody>
      </p:sp>
      <p:sp>
        <p:nvSpPr>
          <p:cNvPr id="9" name="Picture Placeholder 8">
            <a:extLst>
              <a:ext uri="{FF2B5EF4-FFF2-40B4-BE49-F238E27FC236}">
                <a16:creationId xmlns:a16="http://schemas.microsoft.com/office/drawing/2014/main" id="{A9AD5483-1A47-46C0-8A51-428C825E775B}"/>
              </a:ext>
            </a:extLst>
          </p:cNvPr>
          <p:cNvSpPr>
            <a:spLocks noGrp="1"/>
          </p:cNvSpPr>
          <p:nvPr>
            <p:ph type="pic" sz="quarter" idx="18"/>
          </p:nvPr>
        </p:nvSpPr>
        <p:spPr>
          <a:xfrm>
            <a:off x="6096000" y="0"/>
            <a:ext cx="6096000" cy="6858000"/>
          </a:xfrm>
          <a:custGeom>
            <a:avLst/>
            <a:gdLst>
              <a:gd name="connsiteX0" fmla="*/ 5808137 w 6096000"/>
              <a:gd name="connsiteY0" fmla="*/ 374761 h 6858000"/>
              <a:gd name="connsiteX1" fmla="*/ 5755113 w 6096000"/>
              <a:gd name="connsiteY1" fmla="*/ 409256 h 6858000"/>
              <a:gd name="connsiteX2" fmla="*/ 5717853 w 6096000"/>
              <a:gd name="connsiteY2" fmla="*/ 476806 h 6858000"/>
              <a:gd name="connsiteX3" fmla="*/ 5676294 w 6096000"/>
              <a:gd name="connsiteY3" fmla="*/ 537171 h 6858000"/>
              <a:gd name="connsiteX4" fmla="*/ 5607507 w 6096000"/>
              <a:gd name="connsiteY4" fmla="*/ 580289 h 6858000"/>
              <a:gd name="connsiteX5" fmla="*/ 5651932 w 6096000"/>
              <a:gd name="connsiteY5" fmla="*/ 591787 h 6858000"/>
              <a:gd name="connsiteX6" fmla="*/ 5700656 w 6096000"/>
              <a:gd name="connsiteY6" fmla="*/ 587475 h 6858000"/>
              <a:gd name="connsiteX7" fmla="*/ 5783774 w 6096000"/>
              <a:gd name="connsiteY7" fmla="*/ 551544 h 6858000"/>
              <a:gd name="connsiteX8" fmla="*/ 5720719 w 6096000"/>
              <a:gd name="connsiteY8" fmla="*/ 494054 h 6858000"/>
              <a:gd name="connsiteX9" fmla="*/ 5808137 w 6096000"/>
              <a:gd name="connsiteY9" fmla="*/ 521361 h 6858000"/>
              <a:gd name="connsiteX10" fmla="*/ 5869759 w 6096000"/>
              <a:gd name="connsiteY10" fmla="*/ 460997 h 6858000"/>
              <a:gd name="connsiteX11" fmla="*/ 5868326 w 6096000"/>
              <a:gd name="connsiteY11" fmla="*/ 404944 h 6858000"/>
              <a:gd name="connsiteX12" fmla="*/ 5808137 w 6096000"/>
              <a:gd name="connsiteY12" fmla="*/ 374761 h 6858000"/>
              <a:gd name="connsiteX13" fmla="*/ 5683497 w 6096000"/>
              <a:gd name="connsiteY13" fmla="*/ 210928 h 6858000"/>
              <a:gd name="connsiteX14" fmla="*/ 5463747 w 6096000"/>
              <a:gd name="connsiteY14" fmla="*/ 439472 h 6858000"/>
              <a:gd name="connsiteX15" fmla="*/ 5539870 w 6096000"/>
              <a:gd name="connsiteY15" fmla="*/ 550151 h 6858000"/>
              <a:gd name="connsiteX16" fmla="*/ 5624610 w 6096000"/>
              <a:gd name="connsiteY16" fmla="*/ 545838 h 6858000"/>
              <a:gd name="connsiteX17" fmla="*/ 5684933 w 6096000"/>
              <a:gd name="connsiteY17" fmla="*/ 489780 h 6858000"/>
              <a:gd name="connsiteX18" fmla="*/ 5730894 w 6096000"/>
              <a:gd name="connsiteY18" fmla="*/ 413599 h 6858000"/>
              <a:gd name="connsiteX19" fmla="*/ 5792654 w 6096000"/>
              <a:gd name="connsiteY19" fmla="*/ 361853 h 6858000"/>
              <a:gd name="connsiteX20" fmla="*/ 5867340 w 6096000"/>
              <a:gd name="connsiteY20" fmla="*/ 380539 h 6858000"/>
              <a:gd name="connsiteX21" fmla="*/ 5804144 w 6096000"/>
              <a:gd name="connsiteY21" fmla="*/ 284235 h 6858000"/>
              <a:gd name="connsiteX22" fmla="*/ 5693551 w 6096000"/>
              <a:gd name="connsiteY22" fmla="*/ 215240 h 6858000"/>
              <a:gd name="connsiteX23" fmla="*/ 5683497 w 6096000"/>
              <a:gd name="connsiteY23" fmla="*/ 210928 h 6858000"/>
              <a:gd name="connsiteX24" fmla="*/ 0 w 6096000"/>
              <a:gd name="connsiteY24" fmla="*/ 0 h 6858000"/>
              <a:gd name="connsiteX25" fmla="*/ 6096000 w 6096000"/>
              <a:gd name="connsiteY25" fmla="*/ 0 h 6858000"/>
              <a:gd name="connsiteX26" fmla="*/ 6096000 w 6096000"/>
              <a:gd name="connsiteY26" fmla="*/ 6858000 h 6858000"/>
              <a:gd name="connsiteX27" fmla="*/ 0 w 6096000"/>
              <a:gd name="connsiteY2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096000" h="6858000">
                <a:moveTo>
                  <a:pt x="5808137" y="374761"/>
                </a:moveTo>
                <a:cubicBezTo>
                  <a:pt x="5785208" y="376199"/>
                  <a:pt x="5768011" y="390571"/>
                  <a:pt x="5755113" y="409256"/>
                </a:cubicBezTo>
                <a:cubicBezTo>
                  <a:pt x="5739349" y="429377"/>
                  <a:pt x="5729318" y="453810"/>
                  <a:pt x="5717853" y="476806"/>
                </a:cubicBezTo>
                <a:cubicBezTo>
                  <a:pt x="5706389" y="498365"/>
                  <a:pt x="5693491" y="518487"/>
                  <a:pt x="5676294" y="537171"/>
                </a:cubicBezTo>
                <a:cubicBezTo>
                  <a:pt x="5657664" y="557293"/>
                  <a:pt x="5634735" y="573103"/>
                  <a:pt x="5607507" y="580289"/>
                </a:cubicBezTo>
                <a:cubicBezTo>
                  <a:pt x="5620405" y="588912"/>
                  <a:pt x="5637601" y="591787"/>
                  <a:pt x="5651932" y="591787"/>
                </a:cubicBezTo>
                <a:cubicBezTo>
                  <a:pt x="5667696" y="593224"/>
                  <a:pt x="5684893" y="590350"/>
                  <a:pt x="5700656" y="587475"/>
                </a:cubicBezTo>
                <a:cubicBezTo>
                  <a:pt x="5730751" y="583163"/>
                  <a:pt x="5762278" y="573103"/>
                  <a:pt x="5783774" y="551544"/>
                </a:cubicBezTo>
                <a:cubicBezTo>
                  <a:pt x="5749381" y="551544"/>
                  <a:pt x="5722153" y="528548"/>
                  <a:pt x="5720719" y="494054"/>
                </a:cubicBezTo>
                <a:cubicBezTo>
                  <a:pt x="5742216" y="519924"/>
                  <a:pt x="5775176" y="529985"/>
                  <a:pt x="5808137" y="521361"/>
                </a:cubicBezTo>
                <a:cubicBezTo>
                  <a:pt x="5836798" y="512738"/>
                  <a:pt x="5861160" y="489742"/>
                  <a:pt x="5869759" y="460997"/>
                </a:cubicBezTo>
                <a:cubicBezTo>
                  <a:pt x="5875491" y="442312"/>
                  <a:pt x="5876924" y="423628"/>
                  <a:pt x="5868326" y="404944"/>
                </a:cubicBezTo>
                <a:cubicBezTo>
                  <a:pt x="5856861" y="383385"/>
                  <a:pt x="5832499" y="373324"/>
                  <a:pt x="5808137" y="374761"/>
                </a:cubicBezTo>
                <a:close/>
                <a:moveTo>
                  <a:pt x="5683497" y="210928"/>
                </a:moveTo>
                <a:cubicBezTo>
                  <a:pt x="5634664" y="271298"/>
                  <a:pt x="5463747" y="314420"/>
                  <a:pt x="5463747" y="439472"/>
                </a:cubicBezTo>
                <a:cubicBezTo>
                  <a:pt x="5463747" y="486906"/>
                  <a:pt x="5493909" y="532902"/>
                  <a:pt x="5539870" y="550151"/>
                </a:cubicBezTo>
                <a:cubicBezTo>
                  <a:pt x="5567159" y="560212"/>
                  <a:pt x="5597320" y="558775"/>
                  <a:pt x="5624610" y="545838"/>
                </a:cubicBezTo>
                <a:cubicBezTo>
                  <a:pt x="5650463" y="534339"/>
                  <a:pt x="5669134" y="514216"/>
                  <a:pt x="5684933" y="489780"/>
                </a:cubicBezTo>
                <a:cubicBezTo>
                  <a:pt x="5702168" y="465345"/>
                  <a:pt x="5715095" y="439472"/>
                  <a:pt x="5730894" y="413599"/>
                </a:cubicBezTo>
                <a:cubicBezTo>
                  <a:pt x="5745257" y="390601"/>
                  <a:pt x="5765365" y="367603"/>
                  <a:pt x="5792654" y="361853"/>
                </a:cubicBezTo>
                <a:cubicBezTo>
                  <a:pt x="5818507" y="354666"/>
                  <a:pt x="5848668" y="361853"/>
                  <a:pt x="5867340" y="380539"/>
                </a:cubicBezTo>
                <a:cubicBezTo>
                  <a:pt x="5855850" y="343167"/>
                  <a:pt x="5834306" y="311545"/>
                  <a:pt x="5804144" y="284235"/>
                </a:cubicBezTo>
                <a:cubicBezTo>
                  <a:pt x="5771110" y="254050"/>
                  <a:pt x="5733767" y="232489"/>
                  <a:pt x="5693551" y="215240"/>
                </a:cubicBezTo>
                <a:cubicBezTo>
                  <a:pt x="5690678" y="213803"/>
                  <a:pt x="5686369" y="212366"/>
                  <a:pt x="5683497" y="210928"/>
                </a:cubicBezTo>
                <a:close/>
                <a:moveTo>
                  <a:pt x="0" y="0"/>
                </a:moveTo>
                <a:lnTo>
                  <a:pt x="6096000" y="0"/>
                </a:lnTo>
                <a:lnTo>
                  <a:pt x="6096000" y="6858000"/>
                </a:lnTo>
                <a:lnTo>
                  <a:pt x="0" y="6858000"/>
                </a:lnTo>
                <a:close/>
              </a:path>
            </a:pathLst>
          </a:custGeom>
          <a:solidFill>
            <a:schemeClr val="bg2"/>
          </a:solidFill>
        </p:spPr>
      </p:sp>
    </p:spTree>
    <p:extLst>
      <p:ext uri="{BB962C8B-B14F-4D97-AF65-F5344CB8AC3E}">
        <p14:creationId xmlns:p14="http://schemas.microsoft.com/office/powerpoint/2010/main" val="684138919"/>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userDrawn="1">
  <p:cSld name="2_Additional">
    <p:spTree>
      <p:nvGrpSpPr>
        <p:cNvPr id="1" name=""/>
        <p:cNvGrpSpPr/>
        <p:nvPr/>
      </p:nvGrpSpPr>
      <p:grpSpPr>
        <a:xfrm>
          <a:off x="0" y="0"/>
          <a:ext cx="0" cy="0"/>
          <a:chOff x="0" y="0"/>
          <a:chExt cx="0" cy="0"/>
        </a:xfrm>
      </p:grpSpPr>
      <p:sp>
        <p:nvSpPr>
          <p:cNvPr id="4" name="Content Placeholder"/>
          <p:cNvSpPr>
            <a:spLocks noGrp="1"/>
          </p:cNvSpPr>
          <p:nvPr>
            <p:ph type="body" sz="quarter" idx="10"/>
          </p:nvPr>
        </p:nvSpPr>
        <p:spPr>
          <a:xfrm>
            <a:off x="4253525" y="1899138"/>
            <a:ext cx="7530488" cy="45706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ubtitle Placeholder"/>
          <p:cNvSpPr>
            <a:spLocks noGrp="1"/>
          </p:cNvSpPr>
          <p:nvPr>
            <p:ph type="body" sz="quarter" idx="11" hasCustomPrompt="1"/>
          </p:nvPr>
        </p:nvSpPr>
        <p:spPr>
          <a:xfrm>
            <a:off x="4253524" y="1327150"/>
            <a:ext cx="7530489" cy="457688"/>
          </a:xfrm>
          <a:prstGeom prst="rect">
            <a:avLst/>
          </a:prstGeom>
        </p:spPr>
        <p:txBody>
          <a:bodyPr>
            <a:noAutofit/>
          </a:bodyPr>
          <a:lstStyle>
            <a:lvl1pPr>
              <a:defRPr sz="1600">
                <a:solidFill>
                  <a:schemeClr val="accent2"/>
                </a:solidFill>
              </a:defRPr>
            </a:lvl1pPr>
          </a:lstStyle>
          <a:p>
            <a:pPr lvl="0"/>
            <a:r>
              <a:rPr lang="en-US"/>
              <a:t>Click to edit Master subtitle styles</a:t>
            </a:r>
          </a:p>
        </p:txBody>
      </p:sp>
      <p:sp>
        <p:nvSpPr>
          <p:cNvPr id="2" name="Title Placeholder">
            <a:extLst>
              <a:ext uri="{FF2B5EF4-FFF2-40B4-BE49-F238E27FC236}">
                <a16:creationId xmlns:a16="http://schemas.microsoft.com/office/drawing/2014/main" id="{171054D7-80F5-442C-9F9E-FCC6CF14C5F1}"/>
              </a:ext>
            </a:extLst>
          </p:cNvPr>
          <p:cNvSpPr>
            <a:spLocks noGrp="1"/>
          </p:cNvSpPr>
          <p:nvPr>
            <p:ph type="title" hasCustomPrompt="1"/>
          </p:nvPr>
        </p:nvSpPr>
        <p:spPr>
          <a:xfrm>
            <a:off x="4253525" y="388188"/>
            <a:ext cx="7530488" cy="716711"/>
          </a:xfrm>
          <a:prstGeom prst="rect">
            <a:avLst/>
          </a:prstGeom>
        </p:spPr>
        <p:txBody>
          <a:bodyPr/>
          <a:lstStyle>
            <a:lvl1pPr>
              <a:defRPr>
                <a:latin typeface="+mj-lt"/>
              </a:defRPr>
            </a:lvl1pPr>
          </a:lstStyle>
          <a:p>
            <a:r>
              <a:rPr lang="fr-FR"/>
              <a:t>CLICK TO INSERT TITLE</a:t>
            </a:r>
            <a:endParaRPr lang="de-DE"/>
          </a:p>
        </p:txBody>
      </p:sp>
      <p:sp>
        <p:nvSpPr>
          <p:cNvPr id="6" name="Picture Placeholder 5">
            <a:extLst>
              <a:ext uri="{FF2B5EF4-FFF2-40B4-BE49-F238E27FC236}">
                <a16:creationId xmlns:a16="http://schemas.microsoft.com/office/drawing/2014/main" id="{7D44705D-3468-4B9A-B46C-0CC97BB62AB2}"/>
              </a:ext>
            </a:extLst>
          </p:cNvPr>
          <p:cNvSpPr>
            <a:spLocks noGrp="1"/>
          </p:cNvSpPr>
          <p:nvPr>
            <p:ph type="pic" sz="quarter" idx="19"/>
          </p:nvPr>
        </p:nvSpPr>
        <p:spPr>
          <a:xfrm>
            <a:off x="0" y="0"/>
            <a:ext cx="4073525" cy="6858000"/>
          </a:xfrm>
          <a:solidFill>
            <a:schemeClr val="bg2"/>
          </a:solidFill>
        </p:spPr>
      </p:sp>
    </p:spTree>
    <p:extLst>
      <p:ext uri="{BB962C8B-B14F-4D97-AF65-F5344CB8AC3E}">
        <p14:creationId xmlns:p14="http://schemas.microsoft.com/office/powerpoint/2010/main" val="4010045544"/>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userDrawn="1">
  <p:cSld name="3_Additional">
    <p:spTree>
      <p:nvGrpSpPr>
        <p:cNvPr id="1" name=""/>
        <p:cNvGrpSpPr/>
        <p:nvPr/>
      </p:nvGrpSpPr>
      <p:grpSpPr>
        <a:xfrm>
          <a:off x="0" y="0"/>
          <a:ext cx="0" cy="0"/>
          <a:chOff x="0" y="0"/>
          <a:chExt cx="0" cy="0"/>
        </a:xfrm>
      </p:grpSpPr>
      <p:sp>
        <p:nvSpPr>
          <p:cNvPr id="4" name="Content Placeholder"/>
          <p:cNvSpPr>
            <a:spLocks noGrp="1"/>
          </p:cNvSpPr>
          <p:nvPr>
            <p:ph type="body" sz="quarter" idx="10"/>
          </p:nvPr>
        </p:nvSpPr>
        <p:spPr>
          <a:xfrm>
            <a:off x="6186487" y="1899138"/>
            <a:ext cx="5597525" cy="45706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ubtitle Placeholder"/>
          <p:cNvSpPr>
            <a:spLocks noGrp="1"/>
          </p:cNvSpPr>
          <p:nvPr>
            <p:ph type="body" sz="quarter" idx="11" hasCustomPrompt="1"/>
          </p:nvPr>
        </p:nvSpPr>
        <p:spPr>
          <a:xfrm>
            <a:off x="6186487" y="1327150"/>
            <a:ext cx="5597526" cy="457688"/>
          </a:xfrm>
          <a:prstGeom prst="rect">
            <a:avLst/>
          </a:prstGeom>
        </p:spPr>
        <p:txBody>
          <a:bodyPr>
            <a:noAutofit/>
          </a:bodyPr>
          <a:lstStyle>
            <a:lvl1pPr>
              <a:defRPr sz="1600">
                <a:solidFill>
                  <a:schemeClr val="accent2"/>
                </a:solidFill>
              </a:defRPr>
            </a:lvl1pPr>
          </a:lstStyle>
          <a:p>
            <a:pPr lvl="0"/>
            <a:r>
              <a:rPr lang="en-US"/>
              <a:t>Click to edit Master subtitle styles</a:t>
            </a:r>
          </a:p>
        </p:txBody>
      </p:sp>
      <p:sp>
        <p:nvSpPr>
          <p:cNvPr id="2" name="Title Placeholder">
            <a:extLst>
              <a:ext uri="{FF2B5EF4-FFF2-40B4-BE49-F238E27FC236}">
                <a16:creationId xmlns:a16="http://schemas.microsoft.com/office/drawing/2014/main" id="{171054D7-80F5-442C-9F9E-FCC6CF14C5F1}"/>
              </a:ext>
            </a:extLst>
          </p:cNvPr>
          <p:cNvSpPr>
            <a:spLocks noGrp="1"/>
          </p:cNvSpPr>
          <p:nvPr>
            <p:ph type="title" hasCustomPrompt="1"/>
          </p:nvPr>
        </p:nvSpPr>
        <p:spPr>
          <a:xfrm>
            <a:off x="6186487" y="388188"/>
            <a:ext cx="5597525" cy="716711"/>
          </a:xfrm>
          <a:prstGeom prst="rect">
            <a:avLst/>
          </a:prstGeom>
        </p:spPr>
        <p:txBody>
          <a:bodyPr/>
          <a:lstStyle>
            <a:lvl1pPr>
              <a:defRPr>
                <a:latin typeface="+mj-lt"/>
              </a:defRPr>
            </a:lvl1pPr>
          </a:lstStyle>
          <a:p>
            <a:r>
              <a:rPr lang="fr-FR"/>
              <a:t>CLICK TO INSERT TITLE</a:t>
            </a:r>
            <a:endParaRPr lang="de-DE"/>
          </a:p>
        </p:txBody>
      </p:sp>
      <p:sp>
        <p:nvSpPr>
          <p:cNvPr id="6" name="Picture Placeholder 5">
            <a:extLst>
              <a:ext uri="{FF2B5EF4-FFF2-40B4-BE49-F238E27FC236}">
                <a16:creationId xmlns:a16="http://schemas.microsoft.com/office/drawing/2014/main" id="{7D44705D-3468-4B9A-B46C-0CC97BB62AB2}"/>
              </a:ext>
            </a:extLst>
          </p:cNvPr>
          <p:cNvSpPr>
            <a:spLocks noGrp="1"/>
          </p:cNvSpPr>
          <p:nvPr>
            <p:ph type="pic" sz="quarter" idx="19"/>
          </p:nvPr>
        </p:nvSpPr>
        <p:spPr>
          <a:xfrm>
            <a:off x="0" y="0"/>
            <a:ext cx="6005513" cy="6858000"/>
          </a:xfrm>
          <a:solidFill>
            <a:schemeClr val="bg2"/>
          </a:solidFill>
        </p:spPr>
      </p:sp>
    </p:spTree>
    <p:extLst>
      <p:ext uri="{BB962C8B-B14F-4D97-AF65-F5344CB8AC3E}">
        <p14:creationId xmlns:p14="http://schemas.microsoft.com/office/powerpoint/2010/main" val="861990365"/>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userDrawn="1">
  <p:cSld name="Title Content dark grey">
    <p:bg>
      <p:bgPr>
        <a:solidFill>
          <a:schemeClr val="accent4"/>
        </a:solidFill>
        <a:effectLst/>
      </p:bgPr>
    </p:bg>
    <p:spTree>
      <p:nvGrpSpPr>
        <p:cNvPr id="1" name=""/>
        <p:cNvGrpSpPr/>
        <p:nvPr/>
      </p:nvGrpSpPr>
      <p:grpSpPr>
        <a:xfrm>
          <a:off x="0" y="0"/>
          <a:ext cx="0" cy="0"/>
          <a:chOff x="0" y="0"/>
          <a:chExt cx="0" cy="0"/>
        </a:xfrm>
      </p:grpSpPr>
      <p:sp>
        <p:nvSpPr>
          <p:cNvPr id="11" name="Title Placeholder">
            <a:extLst>
              <a:ext uri="{FF2B5EF4-FFF2-40B4-BE49-F238E27FC236}">
                <a16:creationId xmlns:a16="http://schemas.microsoft.com/office/drawing/2014/main" id="{006B5C2B-B0BF-4136-9EC7-0E7F54D1D264}"/>
              </a:ext>
            </a:extLst>
          </p:cNvPr>
          <p:cNvSpPr>
            <a:spLocks noGrp="1"/>
          </p:cNvSpPr>
          <p:nvPr>
            <p:ph type="title" hasCustomPrompt="1"/>
          </p:nvPr>
        </p:nvSpPr>
        <p:spPr>
          <a:xfrm>
            <a:off x="406400" y="388188"/>
            <a:ext cx="10944597" cy="716711"/>
          </a:xfrm>
          <a:prstGeom prst="rect">
            <a:avLst/>
          </a:prstGeom>
        </p:spPr>
        <p:txBody>
          <a:bodyPr/>
          <a:lstStyle>
            <a:lvl1pPr>
              <a:defRPr>
                <a:solidFill>
                  <a:schemeClr val="bg1"/>
                </a:solidFill>
              </a:defRPr>
            </a:lvl1pPr>
          </a:lstStyle>
          <a:p>
            <a:r>
              <a:rPr lang="fr-FR"/>
              <a:t>CLICK TO INSERT TITLE</a:t>
            </a:r>
            <a:endParaRPr lang="en-GB"/>
          </a:p>
        </p:txBody>
      </p:sp>
      <p:sp>
        <p:nvSpPr>
          <p:cNvPr id="5" name="Content Placeholder">
            <a:extLst>
              <a:ext uri="{FF2B5EF4-FFF2-40B4-BE49-F238E27FC236}">
                <a16:creationId xmlns:a16="http://schemas.microsoft.com/office/drawing/2014/main" id="{BCFEC8C0-8322-4141-827E-9859F309C31A}"/>
              </a:ext>
            </a:extLst>
          </p:cNvPr>
          <p:cNvSpPr>
            <a:spLocks noGrp="1"/>
          </p:cNvSpPr>
          <p:nvPr>
            <p:ph idx="1"/>
          </p:nvPr>
        </p:nvSpPr>
        <p:spPr>
          <a:xfrm>
            <a:off x="404813" y="1329743"/>
            <a:ext cx="11379600" cy="5134557"/>
          </a:xfrm>
          <a:prstGeom prst="rect">
            <a:avLst/>
          </a:prstGeom>
        </p:spPr>
        <p:txBody>
          <a:bodyPr vert="horz" lIns="0" tIns="0" rIns="0" bIns="0" rtlCol="0">
            <a:noAutofit/>
          </a:bodyPr>
          <a:lstStyle>
            <a:lvl1pPr>
              <a:defRPr>
                <a:solidFill>
                  <a:schemeClr val="bg1"/>
                </a:solidFill>
              </a:defRPr>
            </a:lvl1pPr>
            <a:lvl2pPr>
              <a:defRPr>
                <a:solidFill>
                  <a:schemeClr val="bg1"/>
                </a:solidFill>
              </a:defRPr>
            </a:lvl2pPr>
            <a:lvl3pPr>
              <a:defRPr>
                <a:solidFill>
                  <a:schemeClr val="bg1"/>
                </a:solidFill>
              </a:defRPr>
            </a:lvl3pPr>
            <a:lvl4pPr>
              <a:buClr>
                <a:schemeClr val="accent2"/>
              </a:buClr>
              <a:defRPr>
                <a:solidFill>
                  <a:schemeClr val="bg1"/>
                </a:solidFill>
              </a:defRPr>
            </a:lvl4pPr>
            <a:lvl5pPr>
              <a:buClr>
                <a:schemeClr val="accent2"/>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995025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light Grey">
    <p:bg>
      <p:bgPr>
        <a:solidFill>
          <a:schemeClr val="bg2"/>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106"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Espace réservé du texte 8">
            <a:extLst>
              <a:ext uri="{FF2B5EF4-FFF2-40B4-BE49-F238E27FC236}">
                <a16:creationId xmlns:a16="http://schemas.microsoft.com/office/drawing/2014/main" id="{E7C5D7A7-45E9-4756-B28B-644907783FEA}"/>
              </a:ext>
            </a:extLst>
          </p:cNvPr>
          <p:cNvSpPr>
            <a:spLocks noGrp="1"/>
          </p:cNvSpPr>
          <p:nvPr>
            <p:ph type="body" sz="quarter" idx="10"/>
          </p:nvPr>
        </p:nvSpPr>
        <p:spPr>
          <a:xfrm>
            <a:off x="404812" y="1447800"/>
            <a:ext cx="11406188" cy="4951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0C89E73A-8AF6-4995-85C4-948312F9A282}"/>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4116648481"/>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userDrawn="1">
  <p:cSld name="Title Subtitle Content dark grey">
    <p:bg>
      <p:bgPr>
        <a:solidFill>
          <a:schemeClr val="accent4"/>
        </a:solidFill>
        <a:effectLst/>
      </p:bgPr>
    </p:bg>
    <p:spTree>
      <p:nvGrpSpPr>
        <p:cNvPr id="1" name=""/>
        <p:cNvGrpSpPr/>
        <p:nvPr/>
      </p:nvGrpSpPr>
      <p:grpSpPr>
        <a:xfrm>
          <a:off x="0" y="0"/>
          <a:ext cx="0" cy="0"/>
          <a:chOff x="0" y="0"/>
          <a:chExt cx="0" cy="0"/>
        </a:xfrm>
      </p:grpSpPr>
      <p:sp>
        <p:nvSpPr>
          <p:cNvPr id="4" name="Content Placeholder"/>
          <p:cNvSpPr>
            <a:spLocks noGrp="1"/>
          </p:cNvSpPr>
          <p:nvPr>
            <p:ph type="body" sz="quarter" idx="10"/>
          </p:nvPr>
        </p:nvSpPr>
        <p:spPr>
          <a:xfrm>
            <a:off x="406400" y="1899138"/>
            <a:ext cx="11379201" cy="4570674"/>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accent2"/>
              </a:buClr>
              <a:defRPr>
                <a:solidFill>
                  <a:schemeClr val="bg1"/>
                </a:solidFill>
              </a:defRPr>
            </a:lvl4pPr>
            <a:lvl5pPr>
              <a:buClr>
                <a:schemeClr val="accent2"/>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ubtitle Placeholder"/>
          <p:cNvSpPr>
            <a:spLocks noGrp="1"/>
          </p:cNvSpPr>
          <p:nvPr>
            <p:ph type="body" sz="quarter" idx="11" hasCustomPrompt="1"/>
          </p:nvPr>
        </p:nvSpPr>
        <p:spPr>
          <a:xfrm>
            <a:off x="406400" y="1327150"/>
            <a:ext cx="11379200" cy="457688"/>
          </a:xfrm>
          <a:prstGeom prst="rect">
            <a:avLst/>
          </a:prstGeom>
        </p:spPr>
        <p:txBody>
          <a:bodyPr>
            <a:noAutofit/>
          </a:bodyPr>
          <a:lstStyle>
            <a:lvl1pPr>
              <a:spcAft>
                <a:spcPts val="0"/>
              </a:spcAft>
              <a:defRPr sz="1600">
                <a:solidFill>
                  <a:schemeClr val="accent2"/>
                </a:solidFill>
              </a:defRPr>
            </a:lvl1pPr>
          </a:lstStyle>
          <a:p>
            <a:pPr lvl="0"/>
            <a:r>
              <a:rPr lang="en-US"/>
              <a:t>Click to edit Master subtitle styles</a:t>
            </a:r>
          </a:p>
        </p:txBody>
      </p:sp>
      <p:sp>
        <p:nvSpPr>
          <p:cNvPr id="2" name="Title Placeholder">
            <a:extLst>
              <a:ext uri="{FF2B5EF4-FFF2-40B4-BE49-F238E27FC236}">
                <a16:creationId xmlns:a16="http://schemas.microsoft.com/office/drawing/2014/main" id="{171054D7-80F5-442C-9F9E-FCC6CF14C5F1}"/>
              </a:ext>
            </a:extLst>
          </p:cNvPr>
          <p:cNvSpPr>
            <a:spLocks noGrp="1"/>
          </p:cNvSpPr>
          <p:nvPr>
            <p:ph type="title" hasCustomPrompt="1"/>
          </p:nvPr>
        </p:nvSpPr>
        <p:spPr>
          <a:xfrm>
            <a:off x="406400" y="388188"/>
            <a:ext cx="10944597" cy="716711"/>
          </a:xfrm>
          <a:prstGeom prst="rect">
            <a:avLst/>
          </a:prstGeom>
        </p:spPr>
        <p:txBody>
          <a:bodyPr/>
          <a:lstStyle>
            <a:lvl1pPr>
              <a:defRPr>
                <a:solidFill>
                  <a:schemeClr val="bg1"/>
                </a:solidFill>
                <a:latin typeface="+mj-lt"/>
              </a:defRPr>
            </a:lvl1pPr>
          </a:lstStyle>
          <a:p>
            <a:r>
              <a:rPr lang="fr-FR"/>
              <a:t>CLICK TO INSERT TITLE</a:t>
            </a:r>
            <a:endParaRPr lang="de-DE"/>
          </a:p>
        </p:txBody>
      </p:sp>
    </p:spTree>
    <p:extLst>
      <p:ext uri="{BB962C8B-B14F-4D97-AF65-F5344CB8AC3E}">
        <p14:creationId xmlns:p14="http://schemas.microsoft.com/office/powerpoint/2010/main" val="5942724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Break dark">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3772800"/>
            <a:ext cx="11329987" cy="307777"/>
          </a:xfrm>
        </p:spPr>
        <p:txBody>
          <a:bodyPr lIns="0" tIns="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64961"/>
            <a:ext cx="11329987" cy="1477328"/>
          </a:xfrm>
        </p:spPr>
        <p:txBody>
          <a:bodyPr lIns="0" bIns="0" anchor="b" anchorCtr="0">
            <a:spAutoFit/>
          </a:bodyPr>
          <a:lstStyle>
            <a:lvl1pPr algn="l">
              <a:lnSpc>
                <a:spcPct val="80000"/>
              </a:lnSpc>
              <a:defRPr sz="6000" baseline="0">
                <a:solidFill>
                  <a:schemeClr val="bg1"/>
                </a:solidFill>
              </a:defRPr>
            </a:lvl1pPr>
          </a:lstStyle>
          <a:p>
            <a:r>
              <a:rPr lang="en-US"/>
              <a:t>Click to edit Master title style</a:t>
            </a:r>
            <a:endParaRPr lang="en-GB" dirty="0"/>
          </a:p>
        </p:txBody>
      </p:sp>
      <p:sp>
        <p:nvSpPr>
          <p:cNvPr id="9" name="Text Placeholder 8">
            <a:extLst>
              <a:ext uri="{FF2B5EF4-FFF2-40B4-BE49-F238E27FC236}">
                <a16:creationId xmlns:a16="http://schemas.microsoft.com/office/drawing/2014/main" id="{E744C52A-2030-4EFF-B1D2-B60B2B279897}"/>
              </a:ext>
            </a:extLst>
          </p:cNvPr>
          <p:cNvSpPr>
            <a:spLocks noGrp="1"/>
          </p:cNvSpPr>
          <p:nvPr>
            <p:ph type="body" sz="quarter" idx="10" hasCustomPrompt="1"/>
          </p:nvPr>
        </p:nvSpPr>
        <p:spPr>
          <a:xfrm>
            <a:off x="404813" y="1825079"/>
            <a:ext cx="4611067" cy="307777"/>
          </a:xfrm>
        </p:spPr>
        <p:txBody>
          <a:bodyPr wrap="square" anchor="b">
            <a:spAutoFit/>
          </a:bodyPr>
          <a:lstStyle>
            <a:lvl1pPr>
              <a:defRPr>
                <a:solidFill>
                  <a:schemeClr val="accent2"/>
                </a:solidFill>
                <a:latin typeface="Ubuntu Light" panose="020B0304030602030204" pitchFamily="34" charset="0"/>
              </a:defRPr>
            </a:lvl1pPr>
            <a:lvl2pPr marL="88900" indent="0">
              <a:buNone/>
              <a:defRPr/>
            </a:lvl2pPr>
          </a:lstStyle>
          <a:p>
            <a:pPr lvl="0"/>
            <a:r>
              <a:rPr lang="fr-FR" dirty="0"/>
              <a:t>INSERT A LABEL/ALBEIT</a:t>
            </a:r>
          </a:p>
        </p:txBody>
      </p:sp>
    </p:spTree>
    <p:extLst>
      <p:ext uri="{BB962C8B-B14F-4D97-AF65-F5344CB8AC3E}">
        <p14:creationId xmlns:p14="http://schemas.microsoft.com/office/powerpoint/2010/main" val="296476301"/>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full screen image">
    <p:bg>
      <p:bgPr>
        <a:solidFill>
          <a:schemeClr val="accent4"/>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7E832AC1-21AF-4DAD-A220-3541D7B3D0D5}"/>
              </a:ext>
            </a:extLst>
          </p:cNvPr>
          <p:cNvSpPr>
            <a:spLocks noGrp="1"/>
          </p:cNvSpPr>
          <p:nvPr>
            <p:ph type="pic" sz="quarter" idx="10" hasCustomPrompt="1"/>
          </p:nvPr>
        </p:nvSpPr>
        <p:spPr>
          <a:xfrm>
            <a:off x="0" y="0"/>
            <a:ext cx="12192000" cy="6858000"/>
          </a:xfrm>
          <a:custGeom>
            <a:avLst/>
            <a:gdLst>
              <a:gd name="connsiteX0" fmla="*/ 11786547 w 12192000"/>
              <a:gd name="connsiteY0" fmla="*/ 205058 h 6858000"/>
              <a:gd name="connsiteX1" fmla="*/ 11562163 w 12192000"/>
              <a:gd name="connsiteY1" fmla="*/ 436971 h 6858000"/>
              <a:gd name="connsiteX2" fmla="*/ 11639891 w 12192000"/>
              <a:gd name="connsiteY2" fmla="*/ 551459 h 6858000"/>
              <a:gd name="connsiteX3" fmla="*/ 11719085 w 12192000"/>
              <a:gd name="connsiteY3" fmla="*/ 552927 h 6858000"/>
              <a:gd name="connsiteX4" fmla="*/ 11751166 w 12192000"/>
              <a:gd name="connsiteY4" fmla="*/ 536965 h 6858000"/>
              <a:gd name="connsiteX5" fmla="*/ 11777548 w 12192000"/>
              <a:gd name="connsiteY5" fmla="*/ 513474 h 6858000"/>
              <a:gd name="connsiteX6" fmla="*/ 11770504 w 12192000"/>
              <a:gd name="connsiteY6" fmla="*/ 536398 h 6858000"/>
              <a:gd name="connsiteX7" fmla="*/ 11705703 w 12192000"/>
              <a:gd name="connsiteY7" fmla="*/ 579359 h 6858000"/>
              <a:gd name="connsiteX8" fmla="*/ 11760002 w 12192000"/>
              <a:gd name="connsiteY8" fmla="*/ 594046 h 6858000"/>
              <a:gd name="connsiteX9" fmla="*/ 11889144 w 12192000"/>
              <a:gd name="connsiteY9" fmla="*/ 551453 h 6858000"/>
              <a:gd name="connsiteX10" fmla="*/ 11824573 w 12192000"/>
              <a:gd name="connsiteY10" fmla="*/ 494172 h 6858000"/>
              <a:gd name="connsiteX11" fmla="*/ 11889144 w 12192000"/>
              <a:gd name="connsiteY11" fmla="*/ 525016 h 6858000"/>
              <a:gd name="connsiteX12" fmla="*/ 11974376 w 12192000"/>
              <a:gd name="connsiteY12" fmla="*/ 467391 h 6858000"/>
              <a:gd name="connsiteX13" fmla="*/ 11981591 w 12192000"/>
              <a:gd name="connsiteY13" fmla="*/ 431058 h 6858000"/>
              <a:gd name="connsiteX14" fmla="*/ 11981599 w 12192000"/>
              <a:gd name="connsiteY14" fmla="*/ 431100 h 6858000"/>
              <a:gd name="connsiteX15" fmla="*/ 11981599 w 12192000"/>
              <a:gd name="connsiteY15" fmla="*/ 431017 h 6858000"/>
              <a:gd name="connsiteX16" fmla="*/ 11981599 w 12192000"/>
              <a:gd name="connsiteY16" fmla="*/ 428164 h 6858000"/>
              <a:gd name="connsiteX17" fmla="*/ 11909738 w 12192000"/>
              <a:gd name="connsiteY17" fmla="*/ 279916 h 6858000"/>
              <a:gd name="connsiteX18" fmla="*/ 11796813 w 12192000"/>
              <a:gd name="connsiteY18" fmla="*/ 209461 h 6858000"/>
              <a:gd name="connsiteX19" fmla="*/ 11786547 w 12192000"/>
              <a:gd name="connsiteY19" fmla="*/ 205058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6547" y="205058"/>
                </a:moveTo>
                <a:cubicBezTo>
                  <a:pt x="11736684" y="265238"/>
                  <a:pt x="11562163" y="310740"/>
                  <a:pt x="11562163" y="436971"/>
                </a:cubicBezTo>
                <a:cubicBezTo>
                  <a:pt x="11562163" y="486876"/>
                  <a:pt x="11592961" y="533846"/>
                  <a:pt x="11639891" y="551459"/>
                </a:cubicBezTo>
                <a:cubicBezTo>
                  <a:pt x="11666289" y="561734"/>
                  <a:pt x="11692687" y="561734"/>
                  <a:pt x="11719085" y="552927"/>
                </a:cubicBezTo>
                <a:cubicBezTo>
                  <a:pt x="11730818" y="549258"/>
                  <a:pt x="11741450" y="543753"/>
                  <a:pt x="11751166" y="536965"/>
                </a:cubicBezTo>
                <a:lnTo>
                  <a:pt x="11777548" y="513474"/>
                </a:lnTo>
                <a:lnTo>
                  <a:pt x="11770504" y="536398"/>
                </a:lnTo>
                <a:cubicBezTo>
                  <a:pt x="11758809" y="558154"/>
                  <a:pt x="11734320" y="574953"/>
                  <a:pt x="11705703" y="579359"/>
                </a:cubicBezTo>
                <a:cubicBezTo>
                  <a:pt x="11714508" y="588171"/>
                  <a:pt x="11735054" y="594046"/>
                  <a:pt x="11760002" y="594046"/>
                </a:cubicBezTo>
                <a:cubicBezTo>
                  <a:pt x="11805495" y="594046"/>
                  <a:pt x="11861261" y="580827"/>
                  <a:pt x="11889144" y="551453"/>
                </a:cubicBezTo>
                <a:cubicBezTo>
                  <a:pt x="11850989" y="552921"/>
                  <a:pt x="11826041" y="527953"/>
                  <a:pt x="11824573" y="494172"/>
                </a:cubicBezTo>
                <a:cubicBezTo>
                  <a:pt x="11842183" y="516203"/>
                  <a:pt x="11864196" y="525016"/>
                  <a:pt x="11889144" y="525016"/>
                </a:cubicBezTo>
                <a:cubicBezTo>
                  <a:pt x="11927667" y="525016"/>
                  <a:pt x="11960411" y="501057"/>
                  <a:pt x="11974376" y="467391"/>
                </a:cubicBezTo>
                <a:lnTo>
                  <a:pt x="11981591" y="431058"/>
                </a:lnTo>
                <a:lnTo>
                  <a:pt x="11981599" y="431100"/>
                </a:lnTo>
                <a:lnTo>
                  <a:pt x="11981599" y="431017"/>
                </a:lnTo>
                <a:lnTo>
                  <a:pt x="11981599" y="428164"/>
                </a:lnTo>
                <a:cubicBezTo>
                  <a:pt x="11981599" y="369452"/>
                  <a:pt x="11952268" y="319547"/>
                  <a:pt x="11909738" y="279916"/>
                </a:cubicBezTo>
                <a:cubicBezTo>
                  <a:pt x="11877473" y="249092"/>
                  <a:pt x="11837876" y="227075"/>
                  <a:pt x="11796813" y="209461"/>
                </a:cubicBezTo>
                <a:cubicBezTo>
                  <a:pt x="11793879" y="207994"/>
                  <a:pt x="11790946" y="206526"/>
                  <a:pt x="11786547" y="205058"/>
                </a:cubicBezTo>
                <a:close/>
                <a:moveTo>
                  <a:pt x="0" y="0"/>
                </a:moveTo>
                <a:lnTo>
                  <a:pt x="12192000" y="0"/>
                </a:lnTo>
                <a:lnTo>
                  <a:pt x="12192000" y="6858000"/>
                </a:lnTo>
                <a:lnTo>
                  <a:pt x="0" y="6858000"/>
                </a:lnTo>
                <a:close/>
              </a:path>
            </a:pathLst>
          </a:custGeom>
        </p:spPr>
        <p:txBody>
          <a:bodyPr wrap="square">
            <a:noAutofit/>
          </a:bodyPr>
          <a:lstStyle>
            <a:lvl1pPr>
              <a:defRPr>
                <a:solidFill>
                  <a:schemeClr val="bg2">
                    <a:lumMod val="50000"/>
                  </a:schemeClr>
                </a:solidFill>
              </a:defRPr>
            </a:lvl1pPr>
          </a:lstStyle>
          <a:p>
            <a:r>
              <a:rPr lang="en-US" dirty="0"/>
              <a:t>Click icon to add picture and arrange the picture in the background</a:t>
            </a:r>
            <a:endParaRPr lang="en-GB" dirty="0"/>
          </a:p>
        </p:txBody>
      </p:sp>
      <p:sp>
        <p:nvSpPr>
          <p:cNvPr id="2" name="Title 1">
            <a:extLst>
              <a:ext uri="{FF2B5EF4-FFF2-40B4-BE49-F238E27FC236}">
                <a16:creationId xmlns:a16="http://schemas.microsoft.com/office/drawing/2014/main" id="{FDB0CAFF-8B20-4B52-A18C-BFD139761BF9}"/>
              </a:ext>
            </a:extLst>
          </p:cNvPr>
          <p:cNvSpPr>
            <a:spLocks noGrp="1"/>
          </p:cNvSpPr>
          <p:nvPr>
            <p:ph type="title"/>
          </p:nvPr>
        </p:nvSpPr>
        <p:spPr>
          <a:xfrm>
            <a:off x="404813" y="1951673"/>
            <a:ext cx="4562475" cy="2954655"/>
          </a:xfrm>
        </p:spPr>
        <p:txBody>
          <a:bodyPr vert="horz" wrap="square" lIns="72000" tIns="0" rIns="0" bIns="0" rtlCol="0" anchor="ctr">
            <a:spAutoFit/>
          </a:bodyPr>
          <a:lstStyle>
            <a:lvl1pPr>
              <a:lnSpc>
                <a:spcPct val="80000"/>
              </a:lnSpc>
              <a:defRPr lang="en-GB" sz="6000" dirty="0">
                <a:solidFill>
                  <a:schemeClr val="bg1"/>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42771406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Content RH image 2">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5C94FEA8-066A-4CC1-BFCC-10ED1764A21E}"/>
              </a:ext>
            </a:extLst>
          </p:cNvPr>
          <p:cNvSpPr>
            <a:spLocks noGrp="1"/>
          </p:cNvSpPr>
          <p:nvPr>
            <p:ph type="pic" sz="quarter" idx="10"/>
          </p:nvPr>
        </p:nvSpPr>
        <p:spPr>
          <a:xfrm>
            <a:off x="7223124" y="0"/>
            <a:ext cx="4968876" cy="6858000"/>
          </a:xfrm>
          <a:custGeom>
            <a:avLst/>
            <a:gdLst>
              <a:gd name="connsiteX0" fmla="*/ 4563423 w 4968876"/>
              <a:gd name="connsiteY0" fmla="*/ 205058 h 6858000"/>
              <a:gd name="connsiteX1" fmla="*/ 4339039 w 4968876"/>
              <a:gd name="connsiteY1" fmla="*/ 436971 h 6858000"/>
              <a:gd name="connsiteX2" fmla="*/ 4416767 w 4968876"/>
              <a:gd name="connsiteY2" fmla="*/ 551459 h 6858000"/>
              <a:gd name="connsiteX3" fmla="*/ 4495961 w 4968876"/>
              <a:gd name="connsiteY3" fmla="*/ 552927 h 6858000"/>
              <a:gd name="connsiteX4" fmla="*/ 4528042 w 4968876"/>
              <a:gd name="connsiteY4" fmla="*/ 536965 h 6858000"/>
              <a:gd name="connsiteX5" fmla="*/ 4554424 w 4968876"/>
              <a:gd name="connsiteY5" fmla="*/ 513474 h 6858000"/>
              <a:gd name="connsiteX6" fmla="*/ 4547380 w 4968876"/>
              <a:gd name="connsiteY6" fmla="*/ 536398 h 6858000"/>
              <a:gd name="connsiteX7" fmla="*/ 4482579 w 4968876"/>
              <a:gd name="connsiteY7" fmla="*/ 579359 h 6858000"/>
              <a:gd name="connsiteX8" fmla="*/ 4536878 w 4968876"/>
              <a:gd name="connsiteY8" fmla="*/ 594046 h 6858000"/>
              <a:gd name="connsiteX9" fmla="*/ 4666020 w 4968876"/>
              <a:gd name="connsiteY9" fmla="*/ 551453 h 6858000"/>
              <a:gd name="connsiteX10" fmla="*/ 4601449 w 4968876"/>
              <a:gd name="connsiteY10" fmla="*/ 494172 h 6858000"/>
              <a:gd name="connsiteX11" fmla="*/ 4666020 w 4968876"/>
              <a:gd name="connsiteY11" fmla="*/ 525016 h 6858000"/>
              <a:gd name="connsiteX12" fmla="*/ 4751252 w 4968876"/>
              <a:gd name="connsiteY12" fmla="*/ 467391 h 6858000"/>
              <a:gd name="connsiteX13" fmla="*/ 4758467 w 4968876"/>
              <a:gd name="connsiteY13" fmla="*/ 431058 h 6858000"/>
              <a:gd name="connsiteX14" fmla="*/ 4758475 w 4968876"/>
              <a:gd name="connsiteY14" fmla="*/ 431100 h 6858000"/>
              <a:gd name="connsiteX15" fmla="*/ 4758475 w 4968876"/>
              <a:gd name="connsiteY15" fmla="*/ 431017 h 6858000"/>
              <a:gd name="connsiteX16" fmla="*/ 4758475 w 4968876"/>
              <a:gd name="connsiteY16" fmla="*/ 428164 h 6858000"/>
              <a:gd name="connsiteX17" fmla="*/ 4686614 w 4968876"/>
              <a:gd name="connsiteY17" fmla="*/ 279916 h 6858000"/>
              <a:gd name="connsiteX18" fmla="*/ 4573689 w 4968876"/>
              <a:gd name="connsiteY18" fmla="*/ 209461 h 6858000"/>
              <a:gd name="connsiteX19" fmla="*/ 4563423 w 4968876"/>
              <a:gd name="connsiteY19" fmla="*/ 205058 h 6858000"/>
              <a:gd name="connsiteX20" fmla="*/ 0 w 4968876"/>
              <a:gd name="connsiteY20" fmla="*/ 0 h 6858000"/>
              <a:gd name="connsiteX21" fmla="*/ 4968876 w 4968876"/>
              <a:gd name="connsiteY21" fmla="*/ 0 h 6858000"/>
              <a:gd name="connsiteX22" fmla="*/ 4968876 w 4968876"/>
              <a:gd name="connsiteY22" fmla="*/ 6858000 h 6858000"/>
              <a:gd name="connsiteX23" fmla="*/ 0 w 4968876"/>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968876" h="6858000">
                <a:moveTo>
                  <a:pt x="4563423" y="205058"/>
                </a:moveTo>
                <a:cubicBezTo>
                  <a:pt x="4513560" y="265238"/>
                  <a:pt x="4339039" y="310740"/>
                  <a:pt x="4339039" y="436971"/>
                </a:cubicBezTo>
                <a:cubicBezTo>
                  <a:pt x="4339039" y="486876"/>
                  <a:pt x="4369837" y="533846"/>
                  <a:pt x="4416767" y="551459"/>
                </a:cubicBezTo>
                <a:cubicBezTo>
                  <a:pt x="4443165" y="561734"/>
                  <a:pt x="4469563" y="561734"/>
                  <a:pt x="4495961" y="552927"/>
                </a:cubicBezTo>
                <a:cubicBezTo>
                  <a:pt x="4507694" y="549258"/>
                  <a:pt x="4518326" y="543753"/>
                  <a:pt x="4528042" y="536965"/>
                </a:cubicBezTo>
                <a:lnTo>
                  <a:pt x="4554424" y="513474"/>
                </a:lnTo>
                <a:lnTo>
                  <a:pt x="4547380" y="536398"/>
                </a:lnTo>
                <a:cubicBezTo>
                  <a:pt x="4535685" y="558154"/>
                  <a:pt x="4511196" y="574953"/>
                  <a:pt x="4482579" y="579359"/>
                </a:cubicBezTo>
                <a:cubicBezTo>
                  <a:pt x="4491384" y="588171"/>
                  <a:pt x="4511930" y="594046"/>
                  <a:pt x="4536878" y="594046"/>
                </a:cubicBezTo>
                <a:cubicBezTo>
                  <a:pt x="4582371" y="594046"/>
                  <a:pt x="4638137" y="580827"/>
                  <a:pt x="4666020" y="551453"/>
                </a:cubicBezTo>
                <a:cubicBezTo>
                  <a:pt x="4627865" y="552921"/>
                  <a:pt x="4602917" y="527953"/>
                  <a:pt x="4601449" y="494172"/>
                </a:cubicBezTo>
                <a:cubicBezTo>
                  <a:pt x="4619059" y="516203"/>
                  <a:pt x="4641072" y="525016"/>
                  <a:pt x="4666020" y="525016"/>
                </a:cubicBezTo>
                <a:cubicBezTo>
                  <a:pt x="4704543" y="525016"/>
                  <a:pt x="4737287" y="501057"/>
                  <a:pt x="4751252" y="467391"/>
                </a:cubicBezTo>
                <a:lnTo>
                  <a:pt x="4758467" y="431058"/>
                </a:lnTo>
                <a:lnTo>
                  <a:pt x="4758475" y="431100"/>
                </a:lnTo>
                <a:lnTo>
                  <a:pt x="4758475" y="431017"/>
                </a:lnTo>
                <a:lnTo>
                  <a:pt x="4758475" y="428164"/>
                </a:lnTo>
                <a:cubicBezTo>
                  <a:pt x="4758475" y="369452"/>
                  <a:pt x="4729144" y="319547"/>
                  <a:pt x="4686614" y="279916"/>
                </a:cubicBezTo>
                <a:cubicBezTo>
                  <a:pt x="4654349" y="249092"/>
                  <a:pt x="4614752" y="227075"/>
                  <a:pt x="4573689" y="209461"/>
                </a:cubicBezTo>
                <a:cubicBezTo>
                  <a:pt x="4570755" y="207994"/>
                  <a:pt x="4567822" y="206526"/>
                  <a:pt x="4563423" y="205058"/>
                </a:cubicBezTo>
                <a:close/>
                <a:moveTo>
                  <a:pt x="0" y="0"/>
                </a:moveTo>
                <a:lnTo>
                  <a:pt x="4968876" y="0"/>
                </a:lnTo>
                <a:lnTo>
                  <a:pt x="4968876"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en-US"/>
              <a:t>Click icon to add picture</a:t>
            </a:r>
            <a:endParaRPr lang="en-GB" dirty="0"/>
          </a:p>
        </p:txBody>
      </p:sp>
      <p:sp>
        <p:nvSpPr>
          <p:cNvPr id="2" name="Title">
            <a:extLst>
              <a:ext uri="{FF2B5EF4-FFF2-40B4-BE49-F238E27FC236}">
                <a16:creationId xmlns:a16="http://schemas.microsoft.com/office/drawing/2014/main" id="{1B342561-1DD2-4DA7-BA2A-C8E3856FE9BB}"/>
              </a:ext>
            </a:extLst>
          </p:cNvPr>
          <p:cNvSpPr>
            <a:spLocks noGrp="1"/>
          </p:cNvSpPr>
          <p:nvPr>
            <p:ph type="title"/>
          </p:nvPr>
        </p:nvSpPr>
        <p:spPr>
          <a:xfrm>
            <a:off x="404814" y="1161430"/>
            <a:ext cx="6627290" cy="1115442"/>
          </a:xfrm>
        </p:spPr>
        <p:txBody>
          <a:bodyPr vert="horz" lIns="0" tIns="0" rIns="0" bIns="0" rtlCol="0" anchor="b">
            <a:noAutofit/>
          </a:bodyPr>
          <a:lstStyle>
            <a:lvl1pPr>
              <a:defRPr lang="en-GB" sz="3600">
                <a:solidFill>
                  <a:schemeClr val="tx1"/>
                </a:solidFill>
              </a:defRPr>
            </a:lvl1pPr>
          </a:lstStyle>
          <a:p>
            <a:pPr lvl="0"/>
            <a:r>
              <a:rPr lang="en-US"/>
              <a:t>Click to edit Master title style</a:t>
            </a:r>
            <a:endParaRPr lang="en-GB" dirty="0"/>
          </a:p>
        </p:txBody>
      </p:sp>
      <p:sp>
        <p:nvSpPr>
          <p:cNvPr id="5" name="Text Placeholder 4">
            <a:extLst>
              <a:ext uri="{FF2B5EF4-FFF2-40B4-BE49-F238E27FC236}">
                <a16:creationId xmlns:a16="http://schemas.microsoft.com/office/drawing/2014/main" id="{D410FA47-1FF8-451B-8532-F1B477524FA0}"/>
              </a:ext>
            </a:extLst>
          </p:cNvPr>
          <p:cNvSpPr>
            <a:spLocks noGrp="1"/>
          </p:cNvSpPr>
          <p:nvPr>
            <p:ph type="body" sz="quarter" idx="11"/>
          </p:nvPr>
        </p:nvSpPr>
        <p:spPr>
          <a:xfrm>
            <a:off x="404813" y="2492374"/>
            <a:ext cx="6627290" cy="2736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540961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Large title &amp; large RH image 1">
    <p:bg>
      <p:bgPr>
        <a:solidFill>
          <a:schemeClr val="accent4"/>
        </a:solid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5586E72C-F96D-4BE1-996B-39A71EA977D3}"/>
              </a:ext>
            </a:extLst>
          </p:cNvPr>
          <p:cNvSpPr>
            <a:spLocks noGrp="1"/>
          </p:cNvSpPr>
          <p:nvPr>
            <p:ph type="pic" sz="quarter" idx="10"/>
          </p:nvPr>
        </p:nvSpPr>
        <p:spPr>
          <a:xfrm>
            <a:off x="5128004" y="0"/>
            <a:ext cx="7063996" cy="6858000"/>
          </a:xfrm>
          <a:custGeom>
            <a:avLst/>
            <a:gdLst>
              <a:gd name="connsiteX0" fmla="*/ 6658543 w 7063996"/>
              <a:gd name="connsiteY0" fmla="*/ 205058 h 6858000"/>
              <a:gd name="connsiteX1" fmla="*/ 6434159 w 7063996"/>
              <a:gd name="connsiteY1" fmla="*/ 436971 h 6858000"/>
              <a:gd name="connsiteX2" fmla="*/ 6511887 w 7063996"/>
              <a:gd name="connsiteY2" fmla="*/ 551459 h 6858000"/>
              <a:gd name="connsiteX3" fmla="*/ 6591081 w 7063996"/>
              <a:gd name="connsiteY3" fmla="*/ 552927 h 6858000"/>
              <a:gd name="connsiteX4" fmla="*/ 6623162 w 7063996"/>
              <a:gd name="connsiteY4" fmla="*/ 536965 h 6858000"/>
              <a:gd name="connsiteX5" fmla="*/ 6649544 w 7063996"/>
              <a:gd name="connsiteY5" fmla="*/ 513474 h 6858000"/>
              <a:gd name="connsiteX6" fmla="*/ 6642500 w 7063996"/>
              <a:gd name="connsiteY6" fmla="*/ 536398 h 6858000"/>
              <a:gd name="connsiteX7" fmla="*/ 6577699 w 7063996"/>
              <a:gd name="connsiteY7" fmla="*/ 579359 h 6858000"/>
              <a:gd name="connsiteX8" fmla="*/ 6631998 w 7063996"/>
              <a:gd name="connsiteY8" fmla="*/ 594046 h 6858000"/>
              <a:gd name="connsiteX9" fmla="*/ 6761140 w 7063996"/>
              <a:gd name="connsiteY9" fmla="*/ 551453 h 6858000"/>
              <a:gd name="connsiteX10" fmla="*/ 6696569 w 7063996"/>
              <a:gd name="connsiteY10" fmla="*/ 494172 h 6858000"/>
              <a:gd name="connsiteX11" fmla="*/ 6761140 w 7063996"/>
              <a:gd name="connsiteY11" fmla="*/ 525016 h 6858000"/>
              <a:gd name="connsiteX12" fmla="*/ 6846372 w 7063996"/>
              <a:gd name="connsiteY12" fmla="*/ 467391 h 6858000"/>
              <a:gd name="connsiteX13" fmla="*/ 6853587 w 7063996"/>
              <a:gd name="connsiteY13" fmla="*/ 431058 h 6858000"/>
              <a:gd name="connsiteX14" fmla="*/ 6853595 w 7063996"/>
              <a:gd name="connsiteY14" fmla="*/ 431100 h 6858000"/>
              <a:gd name="connsiteX15" fmla="*/ 6853595 w 7063996"/>
              <a:gd name="connsiteY15" fmla="*/ 431017 h 6858000"/>
              <a:gd name="connsiteX16" fmla="*/ 6853595 w 7063996"/>
              <a:gd name="connsiteY16" fmla="*/ 428164 h 6858000"/>
              <a:gd name="connsiteX17" fmla="*/ 6781734 w 7063996"/>
              <a:gd name="connsiteY17" fmla="*/ 279916 h 6858000"/>
              <a:gd name="connsiteX18" fmla="*/ 6668809 w 7063996"/>
              <a:gd name="connsiteY18" fmla="*/ 209461 h 6858000"/>
              <a:gd name="connsiteX19" fmla="*/ 6658543 w 7063996"/>
              <a:gd name="connsiteY19" fmla="*/ 205058 h 6858000"/>
              <a:gd name="connsiteX20" fmla="*/ 0 w 7063996"/>
              <a:gd name="connsiteY20" fmla="*/ 0 h 6858000"/>
              <a:gd name="connsiteX21" fmla="*/ 7063996 w 7063996"/>
              <a:gd name="connsiteY21" fmla="*/ 0 h 6858000"/>
              <a:gd name="connsiteX22" fmla="*/ 7063996 w 7063996"/>
              <a:gd name="connsiteY22" fmla="*/ 6858000 h 6858000"/>
              <a:gd name="connsiteX23" fmla="*/ 0 w 7063996"/>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063996" h="6858000">
                <a:moveTo>
                  <a:pt x="6658543" y="205058"/>
                </a:moveTo>
                <a:cubicBezTo>
                  <a:pt x="6608680" y="265238"/>
                  <a:pt x="6434159" y="310740"/>
                  <a:pt x="6434159" y="436971"/>
                </a:cubicBezTo>
                <a:cubicBezTo>
                  <a:pt x="6434159" y="486876"/>
                  <a:pt x="6464957" y="533846"/>
                  <a:pt x="6511887" y="551459"/>
                </a:cubicBezTo>
                <a:cubicBezTo>
                  <a:pt x="6538285" y="561734"/>
                  <a:pt x="6564683" y="561734"/>
                  <a:pt x="6591081" y="552927"/>
                </a:cubicBezTo>
                <a:cubicBezTo>
                  <a:pt x="6602814" y="549258"/>
                  <a:pt x="6613446" y="543753"/>
                  <a:pt x="6623162" y="536965"/>
                </a:cubicBezTo>
                <a:lnTo>
                  <a:pt x="6649544" y="513474"/>
                </a:lnTo>
                <a:lnTo>
                  <a:pt x="6642500" y="536398"/>
                </a:lnTo>
                <a:cubicBezTo>
                  <a:pt x="6630805" y="558154"/>
                  <a:pt x="6606316" y="574953"/>
                  <a:pt x="6577699" y="579359"/>
                </a:cubicBezTo>
                <a:cubicBezTo>
                  <a:pt x="6586504" y="588171"/>
                  <a:pt x="6607050" y="594046"/>
                  <a:pt x="6631998" y="594046"/>
                </a:cubicBezTo>
                <a:cubicBezTo>
                  <a:pt x="6677491" y="594046"/>
                  <a:pt x="6733257" y="580827"/>
                  <a:pt x="6761140" y="551453"/>
                </a:cubicBezTo>
                <a:cubicBezTo>
                  <a:pt x="6722985" y="552921"/>
                  <a:pt x="6698037" y="527953"/>
                  <a:pt x="6696569" y="494172"/>
                </a:cubicBezTo>
                <a:cubicBezTo>
                  <a:pt x="6714179" y="516203"/>
                  <a:pt x="6736192" y="525016"/>
                  <a:pt x="6761140" y="525016"/>
                </a:cubicBezTo>
                <a:cubicBezTo>
                  <a:pt x="6799663" y="525016"/>
                  <a:pt x="6832407" y="501057"/>
                  <a:pt x="6846372" y="467391"/>
                </a:cubicBezTo>
                <a:lnTo>
                  <a:pt x="6853587" y="431058"/>
                </a:lnTo>
                <a:lnTo>
                  <a:pt x="6853595" y="431100"/>
                </a:lnTo>
                <a:lnTo>
                  <a:pt x="6853595" y="431017"/>
                </a:lnTo>
                <a:lnTo>
                  <a:pt x="6853595" y="428164"/>
                </a:lnTo>
                <a:cubicBezTo>
                  <a:pt x="6853595" y="369452"/>
                  <a:pt x="6824264" y="319547"/>
                  <a:pt x="6781734" y="279916"/>
                </a:cubicBezTo>
                <a:cubicBezTo>
                  <a:pt x="6749469" y="249092"/>
                  <a:pt x="6709872" y="227075"/>
                  <a:pt x="6668809" y="209461"/>
                </a:cubicBezTo>
                <a:cubicBezTo>
                  <a:pt x="6665875" y="207994"/>
                  <a:pt x="6662942" y="206526"/>
                  <a:pt x="6658543" y="205058"/>
                </a:cubicBezTo>
                <a:close/>
                <a:moveTo>
                  <a:pt x="0" y="0"/>
                </a:moveTo>
                <a:lnTo>
                  <a:pt x="7063996" y="0"/>
                </a:lnTo>
                <a:lnTo>
                  <a:pt x="7063996"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en-US"/>
              <a:t>Click icon to add picture</a:t>
            </a:r>
            <a:endParaRPr lang="en-GB" dirty="0"/>
          </a:p>
        </p:txBody>
      </p:sp>
      <p:sp>
        <p:nvSpPr>
          <p:cNvPr id="2" name="Title">
            <a:extLst>
              <a:ext uri="{FF2B5EF4-FFF2-40B4-BE49-F238E27FC236}">
                <a16:creationId xmlns:a16="http://schemas.microsoft.com/office/drawing/2014/main" id="{1B342561-1DD2-4DA7-BA2A-C8E3856FE9BB}"/>
              </a:ext>
            </a:extLst>
          </p:cNvPr>
          <p:cNvSpPr>
            <a:spLocks noGrp="1"/>
          </p:cNvSpPr>
          <p:nvPr>
            <p:ph type="title"/>
          </p:nvPr>
        </p:nvSpPr>
        <p:spPr>
          <a:xfrm>
            <a:off x="404813" y="692696"/>
            <a:ext cx="4562476" cy="2421466"/>
          </a:xfrm>
        </p:spPr>
        <p:txBody>
          <a:bodyPr vert="horz" lIns="72000" tIns="0" rIns="0" bIns="0" rtlCol="0" anchor="b">
            <a:noAutofit/>
          </a:bodyPr>
          <a:lstStyle>
            <a:lvl1pPr>
              <a:lnSpc>
                <a:spcPct val="80000"/>
              </a:lnSpc>
              <a:defRPr lang="en-GB" sz="5400">
                <a:solidFill>
                  <a:schemeClr val="bg1"/>
                </a:solidFill>
              </a:defRPr>
            </a:lvl1pPr>
          </a:lstStyle>
          <a:p>
            <a:pPr lvl="0"/>
            <a:r>
              <a:rPr lang="en-US"/>
              <a:t>Click to edit Master title style</a:t>
            </a:r>
            <a:endParaRPr lang="en-GB" dirty="0"/>
          </a:p>
        </p:txBody>
      </p:sp>
      <p:sp>
        <p:nvSpPr>
          <p:cNvPr id="10" name="Espace réservé du texte 9">
            <a:extLst>
              <a:ext uri="{FF2B5EF4-FFF2-40B4-BE49-F238E27FC236}">
                <a16:creationId xmlns:a16="http://schemas.microsoft.com/office/drawing/2014/main" id="{FC6DF15B-7249-491B-BFB7-9A33784178CD}"/>
              </a:ext>
            </a:extLst>
          </p:cNvPr>
          <p:cNvSpPr>
            <a:spLocks noGrp="1"/>
          </p:cNvSpPr>
          <p:nvPr>
            <p:ph type="body" sz="quarter" idx="12"/>
          </p:nvPr>
        </p:nvSpPr>
        <p:spPr>
          <a:xfrm>
            <a:off x="404813" y="3573040"/>
            <a:ext cx="4395787" cy="2808288"/>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622059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urple">
    <p:bg>
      <p:bgPr>
        <a:solidFill>
          <a:srgbClr val="2B0A3D"/>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18833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Full picture white Pik">
    <p:bg>
      <p:bgPr>
        <a:solidFill>
          <a:schemeClr val="bg2"/>
        </a:soli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1EB2D5A7-8ABD-41FC-934A-8D0E9E07B98D}"/>
              </a:ext>
            </a:extLst>
          </p:cNvPr>
          <p:cNvSpPr>
            <a:spLocks noGrp="1"/>
          </p:cNvSpPr>
          <p:nvPr>
            <p:ph type="pic" sz="quarter" idx="13" hasCustomPrompt="1"/>
          </p:nvPr>
        </p:nvSpPr>
        <p:spPr>
          <a:xfrm>
            <a:off x="0" y="0"/>
            <a:ext cx="12192000" cy="6858000"/>
          </a:xfrm>
          <a:custGeom>
            <a:avLst/>
            <a:gdLst>
              <a:gd name="connsiteX0" fmla="*/ 11904137 w 12192000"/>
              <a:gd name="connsiteY0" fmla="*/ 374761 h 6858000"/>
              <a:gd name="connsiteX1" fmla="*/ 11851113 w 12192000"/>
              <a:gd name="connsiteY1" fmla="*/ 409256 h 6858000"/>
              <a:gd name="connsiteX2" fmla="*/ 11813853 w 12192000"/>
              <a:gd name="connsiteY2" fmla="*/ 476806 h 6858000"/>
              <a:gd name="connsiteX3" fmla="*/ 11772294 w 12192000"/>
              <a:gd name="connsiteY3" fmla="*/ 537171 h 6858000"/>
              <a:gd name="connsiteX4" fmla="*/ 11703507 w 12192000"/>
              <a:gd name="connsiteY4" fmla="*/ 580289 h 6858000"/>
              <a:gd name="connsiteX5" fmla="*/ 11747932 w 12192000"/>
              <a:gd name="connsiteY5" fmla="*/ 591787 h 6858000"/>
              <a:gd name="connsiteX6" fmla="*/ 11796656 w 12192000"/>
              <a:gd name="connsiteY6" fmla="*/ 587475 h 6858000"/>
              <a:gd name="connsiteX7" fmla="*/ 11879774 w 12192000"/>
              <a:gd name="connsiteY7" fmla="*/ 551544 h 6858000"/>
              <a:gd name="connsiteX8" fmla="*/ 11816719 w 12192000"/>
              <a:gd name="connsiteY8" fmla="*/ 494054 h 6858000"/>
              <a:gd name="connsiteX9" fmla="*/ 11904137 w 12192000"/>
              <a:gd name="connsiteY9" fmla="*/ 521361 h 6858000"/>
              <a:gd name="connsiteX10" fmla="*/ 11965759 w 12192000"/>
              <a:gd name="connsiteY10" fmla="*/ 460997 h 6858000"/>
              <a:gd name="connsiteX11" fmla="*/ 11964326 w 12192000"/>
              <a:gd name="connsiteY11" fmla="*/ 404944 h 6858000"/>
              <a:gd name="connsiteX12" fmla="*/ 11904137 w 12192000"/>
              <a:gd name="connsiteY12" fmla="*/ 374761 h 6858000"/>
              <a:gd name="connsiteX13" fmla="*/ 11779497 w 12192000"/>
              <a:gd name="connsiteY13" fmla="*/ 210928 h 6858000"/>
              <a:gd name="connsiteX14" fmla="*/ 11559747 w 12192000"/>
              <a:gd name="connsiteY14" fmla="*/ 439472 h 6858000"/>
              <a:gd name="connsiteX15" fmla="*/ 11635870 w 12192000"/>
              <a:gd name="connsiteY15" fmla="*/ 550150 h 6858000"/>
              <a:gd name="connsiteX16" fmla="*/ 11720610 w 12192000"/>
              <a:gd name="connsiteY16" fmla="*/ 545838 h 6858000"/>
              <a:gd name="connsiteX17" fmla="*/ 11780933 w 12192000"/>
              <a:gd name="connsiteY17" fmla="*/ 489780 h 6858000"/>
              <a:gd name="connsiteX18" fmla="*/ 11826894 w 12192000"/>
              <a:gd name="connsiteY18" fmla="*/ 413599 h 6858000"/>
              <a:gd name="connsiteX19" fmla="*/ 11888654 w 12192000"/>
              <a:gd name="connsiteY19" fmla="*/ 361853 h 6858000"/>
              <a:gd name="connsiteX20" fmla="*/ 11963340 w 12192000"/>
              <a:gd name="connsiteY20" fmla="*/ 380539 h 6858000"/>
              <a:gd name="connsiteX21" fmla="*/ 11900144 w 12192000"/>
              <a:gd name="connsiteY21" fmla="*/ 284235 h 6858000"/>
              <a:gd name="connsiteX22" fmla="*/ 11789551 w 12192000"/>
              <a:gd name="connsiteY22" fmla="*/ 215240 h 6858000"/>
              <a:gd name="connsiteX23" fmla="*/ 11779497 w 12192000"/>
              <a:gd name="connsiteY23" fmla="*/ 210928 h 6858000"/>
              <a:gd name="connsiteX24" fmla="*/ 0 w 12192000"/>
              <a:gd name="connsiteY24" fmla="*/ 0 h 6858000"/>
              <a:gd name="connsiteX25" fmla="*/ 12192000 w 12192000"/>
              <a:gd name="connsiteY25" fmla="*/ 0 h 6858000"/>
              <a:gd name="connsiteX26" fmla="*/ 12192000 w 12192000"/>
              <a:gd name="connsiteY26" fmla="*/ 6858000 h 6858000"/>
              <a:gd name="connsiteX27" fmla="*/ 0 w 12192000"/>
              <a:gd name="connsiteY2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11904137" y="374761"/>
                </a:moveTo>
                <a:cubicBezTo>
                  <a:pt x="11881208" y="376199"/>
                  <a:pt x="11864011" y="390571"/>
                  <a:pt x="11851113" y="409256"/>
                </a:cubicBezTo>
                <a:cubicBezTo>
                  <a:pt x="11835349" y="429377"/>
                  <a:pt x="11825318" y="453810"/>
                  <a:pt x="11813853" y="476806"/>
                </a:cubicBezTo>
                <a:cubicBezTo>
                  <a:pt x="11802389" y="498365"/>
                  <a:pt x="11789491" y="518487"/>
                  <a:pt x="11772294" y="537171"/>
                </a:cubicBezTo>
                <a:cubicBezTo>
                  <a:pt x="11753664" y="557293"/>
                  <a:pt x="11730735" y="573103"/>
                  <a:pt x="11703507" y="580289"/>
                </a:cubicBezTo>
                <a:cubicBezTo>
                  <a:pt x="11716405" y="588912"/>
                  <a:pt x="11733601" y="591787"/>
                  <a:pt x="11747932" y="591787"/>
                </a:cubicBezTo>
                <a:cubicBezTo>
                  <a:pt x="11763696" y="593224"/>
                  <a:pt x="11780893" y="590350"/>
                  <a:pt x="11796656" y="587475"/>
                </a:cubicBezTo>
                <a:cubicBezTo>
                  <a:pt x="11826751" y="583163"/>
                  <a:pt x="11858278" y="573103"/>
                  <a:pt x="11879774" y="551544"/>
                </a:cubicBezTo>
                <a:cubicBezTo>
                  <a:pt x="11845381" y="551544"/>
                  <a:pt x="11818153" y="528548"/>
                  <a:pt x="11816719" y="494054"/>
                </a:cubicBezTo>
                <a:cubicBezTo>
                  <a:pt x="11838216" y="519924"/>
                  <a:pt x="11871176" y="529985"/>
                  <a:pt x="11904137" y="521361"/>
                </a:cubicBezTo>
                <a:cubicBezTo>
                  <a:pt x="11932798" y="512738"/>
                  <a:pt x="11957160" y="489742"/>
                  <a:pt x="11965759" y="460997"/>
                </a:cubicBezTo>
                <a:cubicBezTo>
                  <a:pt x="11971491" y="442312"/>
                  <a:pt x="11972924" y="423628"/>
                  <a:pt x="11964326" y="404944"/>
                </a:cubicBezTo>
                <a:cubicBezTo>
                  <a:pt x="11952861" y="383385"/>
                  <a:pt x="11928499" y="373324"/>
                  <a:pt x="11904137" y="374761"/>
                </a:cubicBezTo>
                <a:close/>
                <a:moveTo>
                  <a:pt x="11779497" y="210928"/>
                </a:moveTo>
                <a:cubicBezTo>
                  <a:pt x="11730664" y="271298"/>
                  <a:pt x="11559747" y="314420"/>
                  <a:pt x="11559747" y="439472"/>
                </a:cubicBezTo>
                <a:cubicBezTo>
                  <a:pt x="11559747" y="486906"/>
                  <a:pt x="11589909" y="532902"/>
                  <a:pt x="11635870" y="550150"/>
                </a:cubicBezTo>
                <a:cubicBezTo>
                  <a:pt x="11663159" y="560212"/>
                  <a:pt x="11693320" y="558775"/>
                  <a:pt x="11720610" y="545838"/>
                </a:cubicBezTo>
                <a:cubicBezTo>
                  <a:pt x="11746463" y="534339"/>
                  <a:pt x="11765134" y="514216"/>
                  <a:pt x="11780933" y="489780"/>
                </a:cubicBezTo>
                <a:cubicBezTo>
                  <a:pt x="11798168" y="465345"/>
                  <a:pt x="11811095" y="439472"/>
                  <a:pt x="11826894" y="413599"/>
                </a:cubicBezTo>
                <a:cubicBezTo>
                  <a:pt x="11841257" y="390601"/>
                  <a:pt x="11861365" y="367603"/>
                  <a:pt x="11888654" y="361853"/>
                </a:cubicBezTo>
                <a:cubicBezTo>
                  <a:pt x="11914507" y="354666"/>
                  <a:pt x="11944668" y="361853"/>
                  <a:pt x="11963340" y="380539"/>
                </a:cubicBezTo>
                <a:cubicBezTo>
                  <a:pt x="11951850" y="343167"/>
                  <a:pt x="11930306" y="311545"/>
                  <a:pt x="11900144" y="284235"/>
                </a:cubicBezTo>
                <a:cubicBezTo>
                  <a:pt x="11867110" y="254050"/>
                  <a:pt x="11829767" y="232489"/>
                  <a:pt x="11789551" y="215240"/>
                </a:cubicBezTo>
                <a:cubicBezTo>
                  <a:pt x="11786678" y="213803"/>
                  <a:pt x="11782369" y="212365"/>
                  <a:pt x="11779497" y="21092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bg2">
                    <a:lumMod val="50000"/>
                  </a:schemeClr>
                </a:solidFill>
              </a:defRPr>
            </a:lvl1pPr>
          </a:lstStyle>
          <a:p>
            <a:r>
              <a:rPr lang="de-DE" dirty="0"/>
              <a:t>Insert Picture and send </a:t>
            </a:r>
            <a:r>
              <a:rPr lang="de-DE" dirty="0" err="1"/>
              <a:t>to</a:t>
            </a:r>
            <a:r>
              <a:rPr lang="de-DE" dirty="0"/>
              <a:t> back</a:t>
            </a:r>
          </a:p>
        </p:txBody>
      </p:sp>
      <p:grpSp>
        <p:nvGrpSpPr>
          <p:cNvPr id="5" name="Group 37">
            <a:extLst>
              <a:ext uri="{FF2B5EF4-FFF2-40B4-BE49-F238E27FC236}">
                <a16:creationId xmlns:a16="http://schemas.microsoft.com/office/drawing/2014/main" id="{175605CD-31A1-4F5E-8CC8-FA82332DB3A0}"/>
              </a:ext>
            </a:extLst>
          </p:cNvPr>
          <p:cNvGrpSpPr/>
          <p:nvPr userDrawn="1"/>
        </p:nvGrpSpPr>
        <p:grpSpPr>
          <a:xfrm>
            <a:off x="11562864" y="207688"/>
            <a:ext cx="418487" cy="387209"/>
            <a:chOff x="5481638" y="2859088"/>
            <a:chExt cx="1231900" cy="1139825"/>
          </a:xfrm>
          <a:solidFill>
            <a:schemeClr val="bg1"/>
          </a:solidFill>
        </p:grpSpPr>
        <p:sp>
          <p:nvSpPr>
            <p:cNvPr id="6" name="Freeform 320">
              <a:extLst>
                <a:ext uri="{FF2B5EF4-FFF2-40B4-BE49-F238E27FC236}">
                  <a16:creationId xmlns:a16="http://schemas.microsoft.com/office/drawing/2014/main" id="{AE5DD593-FDBD-4A70-83DE-64E2F0ED00BB}"/>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7" name="Freeform 321">
              <a:extLst>
                <a:ext uri="{FF2B5EF4-FFF2-40B4-BE49-F238E27FC236}">
                  <a16:creationId xmlns:a16="http://schemas.microsoft.com/office/drawing/2014/main" id="{5E1F1E46-28BC-4B11-9A4D-30E587571815}"/>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4104766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Dark grey">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3583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accent4"/>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F0D51B9-A61A-4FDC-9E0F-E2A63E0E942C}"/>
              </a:ext>
            </a:extLst>
          </p:cNvPr>
          <p:cNvSpPr>
            <a:spLocks noGrp="1"/>
          </p:cNvSpPr>
          <p:nvPr>
            <p:ph type="pic" sz="quarter" idx="10" hasCustomPrompt="1"/>
          </p:nvPr>
        </p:nvSpPr>
        <p:spPr>
          <a:xfrm>
            <a:off x="5303838" y="0"/>
            <a:ext cx="6888162" cy="6858000"/>
          </a:xfrm>
          <a:solidFill>
            <a:schemeClr val="bg2">
              <a:lumMod val="90000"/>
            </a:schemeClr>
          </a:solidFill>
        </p:spPr>
        <p:txBody>
          <a:bodyPr/>
          <a:lstStyle>
            <a:lvl1pPr>
              <a:defRPr>
                <a:solidFill>
                  <a:schemeClr val="tx1">
                    <a:lumMod val="50000"/>
                    <a:lumOff val="50000"/>
                  </a:schemeClr>
                </a:solidFill>
              </a:defRPr>
            </a:lvl1pPr>
          </a:lstStyle>
          <a:p>
            <a:r>
              <a:rPr lang="de-DE" dirty="0"/>
              <a:t>Insert Picture and send </a:t>
            </a:r>
            <a:r>
              <a:rPr lang="de-DE" dirty="0" err="1"/>
              <a:t>to</a:t>
            </a:r>
            <a:r>
              <a:rPr lang="de-DE" dirty="0"/>
              <a:t> back</a:t>
            </a:r>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93129"/>
            <a:ext cx="11386134" cy="2215991"/>
          </a:xfrm>
        </p:spPr>
        <p:txBody>
          <a:bodyPr wrap="square" lIns="36000" rIns="36000" bIns="0" anchor="b" anchorCtr="0">
            <a:spAutoFit/>
          </a:bodyPr>
          <a:lstStyle>
            <a:lvl1pPr algn="l">
              <a:lnSpc>
                <a:spcPct val="90000"/>
              </a:lnSpc>
              <a:defRPr sz="80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7" name="Image 6" descr="Une image contenant texte&#10;&#10;Description générée automatiquement">
            <a:extLst>
              <a:ext uri="{FF2B5EF4-FFF2-40B4-BE49-F238E27FC236}">
                <a16:creationId xmlns:a16="http://schemas.microsoft.com/office/drawing/2014/main" id="{873884F3-4760-488E-A25C-0D285C88AE3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408" y="260648"/>
            <a:ext cx="3024000" cy="1226177"/>
          </a:xfrm>
          <a:prstGeom prst="rect">
            <a:avLst/>
          </a:prstGeom>
        </p:spPr>
      </p:pic>
    </p:spTree>
    <p:extLst>
      <p:ext uri="{BB962C8B-B14F-4D97-AF65-F5344CB8AC3E}">
        <p14:creationId xmlns:p14="http://schemas.microsoft.com/office/powerpoint/2010/main" val="2673684194"/>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ull picture blue Pik">
    <p:bg>
      <p:bgPr>
        <a:solidFill>
          <a:schemeClr val="bg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0B335D29-1EFC-4491-AD11-74BC952F53E5}"/>
              </a:ext>
            </a:extLst>
          </p:cNvPr>
          <p:cNvSpPr>
            <a:spLocks noGrp="1"/>
          </p:cNvSpPr>
          <p:nvPr>
            <p:ph type="pic" sz="quarter" idx="13" hasCustomPrompt="1"/>
          </p:nvPr>
        </p:nvSpPr>
        <p:spPr>
          <a:xfrm>
            <a:off x="0" y="0"/>
            <a:ext cx="12192000" cy="6858000"/>
          </a:xfrm>
          <a:custGeom>
            <a:avLst/>
            <a:gdLst>
              <a:gd name="connsiteX0" fmla="*/ 11785528 w 12192000"/>
              <a:gd name="connsiteY0" fmla="*/ 202927 h 6858000"/>
              <a:gd name="connsiteX1" fmla="*/ 11561144 w 12192000"/>
              <a:gd name="connsiteY1" fmla="*/ 434840 h 6858000"/>
              <a:gd name="connsiteX2" fmla="*/ 11638872 w 12192000"/>
              <a:gd name="connsiteY2" fmla="*/ 549328 h 6858000"/>
              <a:gd name="connsiteX3" fmla="*/ 11718066 w 12192000"/>
              <a:gd name="connsiteY3" fmla="*/ 550796 h 6858000"/>
              <a:gd name="connsiteX4" fmla="*/ 11750147 w 12192000"/>
              <a:gd name="connsiteY4" fmla="*/ 534834 h 6858000"/>
              <a:gd name="connsiteX5" fmla="*/ 11776529 w 12192000"/>
              <a:gd name="connsiteY5" fmla="*/ 511343 h 6858000"/>
              <a:gd name="connsiteX6" fmla="*/ 11769485 w 12192000"/>
              <a:gd name="connsiteY6" fmla="*/ 534267 h 6858000"/>
              <a:gd name="connsiteX7" fmla="*/ 11704684 w 12192000"/>
              <a:gd name="connsiteY7" fmla="*/ 577228 h 6858000"/>
              <a:gd name="connsiteX8" fmla="*/ 11758983 w 12192000"/>
              <a:gd name="connsiteY8" fmla="*/ 591915 h 6858000"/>
              <a:gd name="connsiteX9" fmla="*/ 11888125 w 12192000"/>
              <a:gd name="connsiteY9" fmla="*/ 549322 h 6858000"/>
              <a:gd name="connsiteX10" fmla="*/ 11823554 w 12192000"/>
              <a:gd name="connsiteY10" fmla="*/ 492041 h 6858000"/>
              <a:gd name="connsiteX11" fmla="*/ 11888125 w 12192000"/>
              <a:gd name="connsiteY11" fmla="*/ 522885 h 6858000"/>
              <a:gd name="connsiteX12" fmla="*/ 11973357 w 12192000"/>
              <a:gd name="connsiteY12" fmla="*/ 465260 h 6858000"/>
              <a:gd name="connsiteX13" fmla="*/ 11980572 w 12192000"/>
              <a:gd name="connsiteY13" fmla="*/ 428927 h 6858000"/>
              <a:gd name="connsiteX14" fmla="*/ 11980580 w 12192000"/>
              <a:gd name="connsiteY14" fmla="*/ 428969 h 6858000"/>
              <a:gd name="connsiteX15" fmla="*/ 11980580 w 12192000"/>
              <a:gd name="connsiteY15" fmla="*/ 428886 h 6858000"/>
              <a:gd name="connsiteX16" fmla="*/ 11980580 w 12192000"/>
              <a:gd name="connsiteY16" fmla="*/ 426033 h 6858000"/>
              <a:gd name="connsiteX17" fmla="*/ 11908719 w 12192000"/>
              <a:gd name="connsiteY17" fmla="*/ 277785 h 6858000"/>
              <a:gd name="connsiteX18" fmla="*/ 11795794 w 12192000"/>
              <a:gd name="connsiteY18" fmla="*/ 207330 h 6858000"/>
              <a:gd name="connsiteX19" fmla="*/ 11785528 w 12192000"/>
              <a:gd name="connsiteY19" fmla="*/ 202927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5528" y="202927"/>
                </a:moveTo>
                <a:cubicBezTo>
                  <a:pt x="11735665" y="263107"/>
                  <a:pt x="11561144" y="308609"/>
                  <a:pt x="11561144" y="434840"/>
                </a:cubicBezTo>
                <a:cubicBezTo>
                  <a:pt x="11561144" y="484745"/>
                  <a:pt x="11591942" y="531715"/>
                  <a:pt x="11638872" y="549328"/>
                </a:cubicBezTo>
                <a:cubicBezTo>
                  <a:pt x="11665270" y="559603"/>
                  <a:pt x="11691668" y="559603"/>
                  <a:pt x="11718066" y="550796"/>
                </a:cubicBezTo>
                <a:cubicBezTo>
                  <a:pt x="11729799" y="547127"/>
                  <a:pt x="11740431" y="541622"/>
                  <a:pt x="11750147" y="534834"/>
                </a:cubicBezTo>
                <a:lnTo>
                  <a:pt x="11776529" y="511343"/>
                </a:lnTo>
                <a:lnTo>
                  <a:pt x="11769485" y="534267"/>
                </a:lnTo>
                <a:cubicBezTo>
                  <a:pt x="11757790" y="556023"/>
                  <a:pt x="11733301" y="572822"/>
                  <a:pt x="11704684" y="577228"/>
                </a:cubicBezTo>
                <a:cubicBezTo>
                  <a:pt x="11713489" y="586040"/>
                  <a:pt x="11734035" y="591915"/>
                  <a:pt x="11758983" y="591915"/>
                </a:cubicBezTo>
                <a:cubicBezTo>
                  <a:pt x="11804476" y="591915"/>
                  <a:pt x="11860242" y="578696"/>
                  <a:pt x="11888125" y="549322"/>
                </a:cubicBezTo>
                <a:cubicBezTo>
                  <a:pt x="11849970" y="550790"/>
                  <a:pt x="11825022" y="525822"/>
                  <a:pt x="11823554" y="492041"/>
                </a:cubicBezTo>
                <a:cubicBezTo>
                  <a:pt x="11841164" y="514072"/>
                  <a:pt x="11863177" y="522885"/>
                  <a:pt x="11888125" y="522885"/>
                </a:cubicBezTo>
                <a:cubicBezTo>
                  <a:pt x="11926648" y="522885"/>
                  <a:pt x="11959392" y="498926"/>
                  <a:pt x="11973357" y="465260"/>
                </a:cubicBezTo>
                <a:lnTo>
                  <a:pt x="11980572" y="428927"/>
                </a:lnTo>
                <a:lnTo>
                  <a:pt x="11980580" y="428969"/>
                </a:lnTo>
                <a:lnTo>
                  <a:pt x="11980580" y="428886"/>
                </a:lnTo>
                <a:lnTo>
                  <a:pt x="11980580" y="426033"/>
                </a:lnTo>
                <a:cubicBezTo>
                  <a:pt x="11980580" y="367321"/>
                  <a:pt x="11951249" y="317416"/>
                  <a:pt x="11908719" y="277785"/>
                </a:cubicBezTo>
                <a:cubicBezTo>
                  <a:pt x="11876454" y="246961"/>
                  <a:pt x="11836857" y="224944"/>
                  <a:pt x="11795794" y="207330"/>
                </a:cubicBezTo>
                <a:cubicBezTo>
                  <a:pt x="11792860" y="205863"/>
                  <a:pt x="11789927" y="204395"/>
                  <a:pt x="11785528" y="202927"/>
                </a:cubicBezTo>
                <a:close/>
                <a:moveTo>
                  <a:pt x="0" y="0"/>
                </a:moveTo>
                <a:lnTo>
                  <a:pt x="12192000" y="0"/>
                </a:lnTo>
                <a:lnTo>
                  <a:pt x="12192000"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de-DE" dirty="0"/>
              <a:t>Insert Picture and send </a:t>
            </a:r>
            <a:r>
              <a:rPr lang="de-DE" dirty="0" err="1"/>
              <a:t>to</a:t>
            </a:r>
            <a:r>
              <a:rPr lang="de-DE" dirty="0"/>
              <a:t> back</a:t>
            </a:r>
          </a:p>
        </p:txBody>
      </p:sp>
    </p:spTree>
    <p:extLst>
      <p:ext uri="{BB962C8B-B14F-4D97-AF65-F5344CB8AC3E}">
        <p14:creationId xmlns:p14="http://schemas.microsoft.com/office/powerpoint/2010/main" val="41524436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Final Slide 1">
    <p:bg>
      <p:bgPr>
        <a:solidFill>
          <a:srgbClr val="272936"/>
        </a:solidFill>
        <a:effectLst/>
      </p:bgPr>
    </p:bg>
    <p:spTree>
      <p:nvGrpSpPr>
        <p:cNvPr id="1" name=""/>
        <p:cNvGrpSpPr/>
        <p:nvPr/>
      </p:nvGrpSpPr>
      <p:grpSpPr>
        <a:xfrm>
          <a:off x="0" y="0"/>
          <a:ext cx="0" cy="0"/>
          <a:chOff x="0" y="0"/>
          <a:chExt cx="0" cy="0"/>
        </a:xfrm>
      </p:grpSpPr>
      <p:pic>
        <p:nvPicPr>
          <p:cNvPr id="17" name="Picture 2" descr="D:\My Work\Template\Icons\Social Media\LinkedIN.png">
            <a:hlinkClick r:id="rId2"/>
          </p:cNvPr>
          <p:cNvPicPr>
            <a:picLocks noChangeAspect="1" noChangeArrowheads="1"/>
          </p:cNvPicPr>
          <p:nvPr/>
        </p:nvPicPr>
        <p:blipFill>
          <a:blip r:embed="rId3" cstate="print"/>
          <a:srcRect/>
          <a:stretch>
            <a:fillRect/>
          </a:stretch>
        </p:blipFill>
        <p:spPr bwMode="auto">
          <a:xfrm>
            <a:off x="810097" y="4968013"/>
            <a:ext cx="333195" cy="333195"/>
          </a:xfrm>
          <a:prstGeom prst="rect">
            <a:avLst/>
          </a:prstGeom>
          <a:noFill/>
        </p:spPr>
      </p:pic>
      <p:pic>
        <p:nvPicPr>
          <p:cNvPr id="18" name="Picture 4" descr="D:\My Work\Template\Icons\Social Media\SlideShare.png">
            <a:hlinkClick r:id="rId4"/>
          </p:cNvPr>
          <p:cNvPicPr>
            <a:picLocks noChangeAspect="1" noChangeArrowheads="1"/>
          </p:cNvPicPr>
          <p:nvPr/>
        </p:nvPicPr>
        <p:blipFill>
          <a:blip r:embed="rId5" cstate="print"/>
          <a:srcRect/>
          <a:stretch>
            <a:fillRect/>
          </a:stretch>
        </p:blipFill>
        <p:spPr bwMode="auto">
          <a:xfrm>
            <a:off x="1193474" y="4968013"/>
            <a:ext cx="333195" cy="333195"/>
          </a:xfrm>
          <a:prstGeom prst="rect">
            <a:avLst/>
          </a:prstGeom>
          <a:noFill/>
        </p:spPr>
      </p:pic>
      <p:pic>
        <p:nvPicPr>
          <p:cNvPr id="19" name="Picture 5" descr="D:\My Work\Template\Icons\Social Media\Twitter.png">
            <a:hlinkClick r:id="rId6"/>
          </p:cNvPr>
          <p:cNvPicPr>
            <a:picLocks noChangeAspect="1" noChangeArrowheads="1"/>
          </p:cNvPicPr>
          <p:nvPr/>
        </p:nvPicPr>
        <p:blipFill>
          <a:blip r:embed="rId7" cstate="print"/>
          <a:srcRect/>
          <a:stretch>
            <a:fillRect/>
          </a:stretch>
        </p:blipFill>
        <p:spPr bwMode="auto">
          <a:xfrm>
            <a:off x="1576851" y="4968013"/>
            <a:ext cx="333195" cy="333195"/>
          </a:xfrm>
          <a:prstGeom prst="rect">
            <a:avLst/>
          </a:prstGeom>
          <a:noFill/>
        </p:spPr>
      </p:pic>
      <p:pic>
        <p:nvPicPr>
          <p:cNvPr id="20" name="Picture 6" descr="D:\My Work\Template\Icons\Social Media\YouTube.png">
            <a:hlinkClick r:id="rId8"/>
          </p:cNvPr>
          <p:cNvPicPr>
            <a:picLocks noChangeAspect="1" noChangeArrowheads="1"/>
          </p:cNvPicPr>
          <p:nvPr/>
        </p:nvPicPr>
        <p:blipFill>
          <a:blip r:embed="rId9" cstate="print"/>
          <a:srcRect/>
          <a:stretch>
            <a:fillRect/>
          </a:stretch>
        </p:blipFill>
        <p:spPr bwMode="auto">
          <a:xfrm>
            <a:off x="1960227" y="4968013"/>
            <a:ext cx="333195" cy="333195"/>
          </a:xfrm>
          <a:prstGeom prst="rect">
            <a:avLst/>
          </a:prstGeom>
          <a:noFill/>
        </p:spPr>
      </p:pic>
      <p:pic>
        <p:nvPicPr>
          <p:cNvPr id="21" name="Picture 7" descr="D:\My Work\Template\Icons\Social Media\Facebook.png">
            <a:hlinkClick r:id="rId10"/>
          </p:cNvPr>
          <p:cNvPicPr>
            <a:picLocks noChangeAspect="1" noChangeArrowheads="1"/>
          </p:cNvPicPr>
          <p:nvPr/>
        </p:nvPicPr>
        <p:blipFill>
          <a:blip r:embed="rId11" cstate="print"/>
          <a:srcRect/>
          <a:stretch>
            <a:fillRect/>
          </a:stretch>
        </p:blipFill>
        <p:spPr bwMode="auto">
          <a:xfrm>
            <a:off x="426720" y="4968013"/>
            <a:ext cx="333195" cy="333195"/>
          </a:xfrm>
          <a:prstGeom prst="rect">
            <a:avLst/>
          </a:prstGeom>
          <a:noFill/>
        </p:spPr>
      </p:pic>
      <p:sp>
        <p:nvSpPr>
          <p:cNvPr id="23" name="Rectangle 22"/>
          <p:cNvSpPr/>
          <p:nvPr/>
        </p:nvSpPr>
        <p:spPr>
          <a:xfrm>
            <a:off x="426720" y="5810190"/>
            <a:ext cx="3293016" cy="400110"/>
          </a:xfrm>
          <a:prstGeom prst="rect">
            <a:avLst/>
          </a:prstGeom>
        </p:spPr>
        <p:txBody>
          <a:bodyPr wrap="square" lIns="0" tIns="0" rIns="0" bIns="0" anchor="b" anchorCtr="0">
            <a:spAutoFit/>
          </a:bodyPr>
          <a:lstStyle/>
          <a:p>
            <a:pPr>
              <a:spcAft>
                <a:spcPts val="600"/>
              </a:spcAft>
            </a:pPr>
            <a:r>
              <a:rPr lang="en-US" sz="700" noProof="0" dirty="0">
                <a:solidFill>
                  <a:schemeClr val="bg1"/>
                </a:solidFill>
                <a:latin typeface="Ubuntu" panose="020B0504030602030204" pitchFamily="34" charset="0"/>
                <a:cs typeface="Arial"/>
              </a:rPr>
              <a:t>This presentation contains information that may be privileged or confidential and is the property of the Capgemini Group.</a:t>
            </a:r>
          </a:p>
          <a:p>
            <a:pPr>
              <a:spcAft>
                <a:spcPts val="600"/>
              </a:spcAft>
            </a:pPr>
            <a:r>
              <a:rPr lang="en-US" sz="700" noProof="0" dirty="0">
                <a:solidFill>
                  <a:schemeClr val="bg1"/>
                </a:solidFill>
                <a:latin typeface="Ubuntu" panose="020B0504030602030204" pitchFamily="34" charset="0"/>
                <a:cs typeface="Arial"/>
              </a:rPr>
              <a:t>Copyright © 2021 Capgemini. All rights reserved.</a:t>
            </a:r>
          </a:p>
        </p:txBody>
      </p:sp>
      <p:pic>
        <p:nvPicPr>
          <p:cNvPr id="28" name="Image 27">
            <a:extLst>
              <a:ext uri="{FF2B5EF4-FFF2-40B4-BE49-F238E27FC236}">
                <a16:creationId xmlns:a16="http://schemas.microsoft.com/office/drawing/2014/main" id="{CFD4BD67-7A96-4F02-AD8B-7157189FD651}"/>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rot="1808368" flipV="1">
            <a:off x="3661091" y="-1184328"/>
            <a:ext cx="10604299" cy="7497656"/>
          </a:xfrm>
          <a:prstGeom prst="rect">
            <a:avLst/>
          </a:prstGeom>
        </p:spPr>
      </p:pic>
      <p:sp>
        <p:nvSpPr>
          <p:cNvPr id="14" name="Rectangle 13"/>
          <p:cNvSpPr/>
          <p:nvPr/>
        </p:nvSpPr>
        <p:spPr>
          <a:xfrm>
            <a:off x="6536185" y="3318394"/>
            <a:ext cx="4638213" cy="14936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lvl="0" algn="just"/>
            <a:r>
              <a:rPr lang="en-GB" sz="900" dirty="0">
                <a:solidFill>
                  <a:schemeClr val="bg1"/>
                </a:solidFill>
                <a:effectLst/>
                <a:latin typeface="Ubuntu" panose="020B0504030602030204" pitchFamily="34" charset="0"/>
              </a:rPr>
              <a:t>Capgemini is a global leader in partnering with companies to transform and manage their business by harnessing the power of technology. The Group is guided everyday by its purpose of unleashing human energy through technology for an inclusive and sustainable future. It is a responsible and diverse organization of 270,000 team members in nearly 50 countries. With its strong 50 year heritage and deep industry expertise, Capgemini is trusted by its clients to address the entire breadth of their business needs, from strategy and design to operations, fuelled by the fast evolving and innovative world of cloud, data, AI, connectivity, software, digital engineering and platforms. The Group reported in 2020 global revenues of €16 billion.</a:t>
            </a:r>
            <a:endParaRPr lang="en-US" sz="900" dirty="0">
              <a:solidFill>
                <a:schemeClr val="bg1"/>
              </a:solidFill>
              <a:effectLst/>
              <a:latin typeface="Ubuntu" panose="020B0504030602030204" pitchFamily="34" charset="0"/>
            </a:endParaRPr>
          </a:p>
        </p:txBody>
      </p:sp>
      <p:sp>
        <p:nvSpPr>
          <p:cNvPr id="15" name="Rectangle 14"/>
          <p:cNvSpPr/>
          <p:nvPr/>
        </p:nvSpPr>
        <p:spPr>
          <a:xfrm>
            <a:off x="6536184" y="2939130"/>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bg1"/>
                </a:solidFill>
                <a:latin typeface="Ubuntu" panose="020B0504030602030204" pitchFamily="34" charset="0"/>
              </a:rPr>
              <a:t>About Capgemini</a:t>
            </a:r>
          </a:p>
        </p:txBody>
      </p:sp>
      <p:sp>
        <p:nvSpPr>
          <p:cNvPr id="16" name="Rectangle 15"/>
          <p:cNvSpPr/>
          <p:nvPr/>
        </p:nvSpPr>
        <p:spPr>
          <a:xfrm>
            <a:off x="6536184" y="4893914"/>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dirty="0">
                <a:solidFill>
                  <a:schemeClr val="bg1"/>
                </a:solidFill>
                <a:effectLst/>
                <a:latin typeface="Ubuntu" panose="020B0504030602030204" pitchFamily="34" charset="0"/>
              </a:rPr>
              <a:t>Get the Future You Want </a:t>
            </a:r>
            <a:r>
              <a:rPr lang="en-US" sz="900" dirty="0">
                <a:solidFill>
                  <a:schemeClr val="bg1"/>
                </a:solidFill>
                <a:effectLst/>
                <a:latin typeface="Ubuntu" panose="020B0504030602030204" pitchFamily="34" charset="0"/>
              </a:rPr>
              <a:t>|</a:t>
            </a:r>
            <a:r>
              <a:rPr lang="en-GB" sz="900" dirty="0">
                <a:solidFill>
                  <a:schemeClr val="bg1"/>
                </a:solidFill>
                <a:effectLst/>
                <a:latin typeface="Ubuntu" panose="020B0504030602030204" pitchFamily="34" charset="0"/>
              </a:rPr>
              <a:t> </a:t>
            </a:r>
            <a:r>
              <a:rPr lang="en-US" sz="1050" dirty="0">
                <a:solidFill>
                  <a:schemeClr val="accent2"/>
                </a:solidFill>
                <a:latin typeface="Ubuntu" panose="020B0504030602030204" pitchFamily="34" charset="0"/>
              </a:rPr>
              <a:t>www.capgemini.com</a:t>
            </a:r>
          </a:p>
        </p:txBody>
      </p:sp>
      <p:pic>
        <p:nvPicPr>
          <p:cNvPr id="13" name="Image 12" descr="Une image contenant texte&#10;&#10;Description générée automatiquement">
            <a:extLst>
              <a:ext uri="{FF2B5EF4-FFF2-40B4-BE49-F238E27FC236}">
                <a16:creationId xmlns:a16="http://schemas.microsoft.com/office/drawing/2014/main" id="{A0C8CF1B-496A-4A5B-A698-8344534684E8}"/>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4669" y="622130"/>
            <a:ext cx="3024000" cy="1226177"/>
          </a:xfrm>
          <a:prstGeom prst="rect">
            <a:avLst/>
          </a:prstGeom>
        </p:spPr>
      </p:pic>
    </p:spTree>
    <p:extLst>
      <p:ext uri="{BB962C8B-B14F-4D97-AF65-F5344CB8AC3E}">
        <p14:creationId xmlns:p14="http://schemas.microsoft.com/office/powerpoint/2010/main" val="1848227444"/>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blank" preserve="1">
  <p:cSld name="2_Final Slide 2">
    <p:bg>
      <p:bgPr>
        <a:solidFill>
          <a:srgbClr val="272936"/>
        </a:solidFill>
        <a:effectLst/>
      </p:bgPr>
    </p:bg>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0489A022-D524-4B27-A5EC-7E24500CC9BC}"/>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432214" y="1295400"/>
            <a:ext cx="9702386" cy="6043284"/>
          </a:xfrm>
          <a:prstGeom prst="rect">
            <a:avLst/>
          </a:prstGeom>
        </p:spPr>
      </p:pic>
      <p:sp>
        <p:nvSpPr>
          <p:cNvPr id="57" name="Rectangle 56"/>
          <p:cNvSpPr/>
          <p:nvPr/>
        </p:nvSpPr>
        <p:spPr>
          <a:xfrm>
            <a:off x="426720" y="5840235"/>
            <a:ext cx="3221008" cy="400110"/>
          </a:xfrm>
          <a:prstGeom prst="rect">
            <a:avLst/>
          </a:prstGeom>
        </p:spPr>
        <p:txBody>
          <a:bodyPr wrap="square" lIns="0" tIns="0" rIns="0" bIns="0" anchor="b" anchorCtr="0">
            <a:spAutoFit/>
          </a:bodyPr>
          <a:lstStyle/>
          <a:p>
            <a:pPr lvl="0">
              <a:spcAft>
                <a:spcPts val="600"/>
              </a:spcAft>
            </a:pPr>
            <a:r>
              <a:rPr lang="en-US" sz="700" noProof="0" dirty="0">
                <a:solidFill>
                  <a:schemeClr val="bg1"/>
                </a:solidFill>
                <a:latin typeface="Ubuntu" panose="020B0504030602030204" pitchFamily="34" charset="0"/>
                <a:cs typeface="Arial"/>
              </a:rPr>
              <a:t>This presentation contains information that may be privileged or confidential and is the property of the Capgemini Group.</a:t>
            </a:r>
          </a:p>
          <a:p>
            <a:pPr lvl="0">
              <a:spcAft>
                <a:spcPts val="600"/>
              </a:spcAft>
            </a:pPr>
            <a:r>
              <a:rPr lang="en-US" sz="700" noProof="0" dirty="0">
                <a:solidFill>
                  <a:schemeClr val="bg1"/>
                </a:solidFill>
                <a:latin typeface="Ubuntu" panose="020B0504030602030204" pitchFamily="34" charset="0"/>
                <a:cs typeface="Arial"/>
              </a:rPr>
              <a:t>Copyright © 2021 Capgemini. All rights reserved.</a:t>
            </a:r>
          </a:p>
        </p:txBody>
      </p:sp>
      <p:pic>
        <p:nvPicPr>
          <p:cNvPr id="17" name="Picture 2" descr="D:\My Work\Template\Icons\Social Media\LinkedIN.png">
            <a:hlinkClick r:id="rId7"/>
            <a:extLst>
              <a:ext uri="{FF2B5EF4-FFF2-40B4-BE49-F238E27FC236}">
                <a16:creationId xmlns:a16="http://schemas.microsoft.com/office/drawing/2014/main" id="{F6DF1D6E-8462-43E1-AFC5-8A5C855024F4}"/>
              </a:ext>
            </a:extLst>
          </p:cNvPr>
          <p:cNvPicPr>
            <a:picLocks noChangeAspect="1" noChangeArrowheads="1"/>
          </p:cNvPicPr>
          <p:nvPr/>
        </p:nvPicPr>
        <p:blipFill>
          <a:blip r:embed="rId8" cstate="print"/>
          <a:srcRect/>
          <a:stretch>
            <a:fillRect/>
          </a:stretch>
        </p:blipFill>
        <p:spPr bwMode="auto">
          <a:xfrm>
            <a:off x="810097" y="5328053"/>
            <a:ext cx="333195" cy="333195"/>
          </a:xfrm>
          <a:prstGeom prst="rect">
            <a:avLst/>
          </a:prstGeom>
          <a:noFill/>
        </p:spPr>
      </p:pic>
      <p:pic>
        <p:nvPicPr>
          <p:cNvPr id="19" name="Picture 4" descr="D:\My Work\Template\Icons\Social Media\SlideShare.png">
            <a:hlinkClick r:id="rId9"/>
            <a:extLst>
              <a:ext uri="{FF2B5EF4-FFF2-40B4-BE49-F238E27FC236}">
                <a16:creationId xmlns:a16="http://schemas.microsoft.com/office/drawing/2014/main" id="{DA74C6D2-FFE3-4CE8-B52D-0A33097AEEAF}"/>
              </a:ext>
            </a:extLst>
          </p:cNvPr>
          <p:cNvPicPr>
            <a:picLocks noChangeAspect="1" noChangeArrowheads="1"/>
          </p:cNvPicPr>
          <p:nvPr/>
        </p:nvPicPr>
        <p:blipFill>
          <a:blip r:embed="rId10" cstate="print"/>
          <a:srcRect/>
          <a:stretch>
            <a:fillRect/>
          </a:stretch>
        </p:blipFill>
        <p:spPr bwMode="auto">
          <a:xfrm>
            <a:off x="1193474" y="5328053"/>
            <a:ext cx="333195" cy="333195"/>
          </a:xfrm>
          <a:prstGeom prst="rect">
            <a:avLst/>
          </a:prstGeom>
          <a:noFill/>
        </p:spPr>
      </p:pic>
      <p:pic>
        <p:nvPicPr>
          <p:cNvPr id="20" name="Picture 5" descr="D:\My Work\Template\Icons\Social Media\Twitter.png">
            <a:hlinkClick r:id="rId11"/>
            <a:extLst>
              <a:ext uri="{FF2B5EF4-FFF2-40B4-BE49-F238E27FC236}">
                <a16:creationId xmlns:a16="http://schemas.microsoft.com/office/drawing/2014/main" id="{14E10122-92A2-4535-9737-8C1BE0EE0AEC}"/>
              </a:ext>
            </a:extLst>
          </p:cNvPr>
          <p:cNvPicPr>
            <a:picLocks noChangeAspect="1" noChangeArrowheads="1"/>
          </p:cNvPicPr>
          <p:nvPr/>
        </p:nvPicPr>
        <p:blipFill>
          <a:blip r:embed="rId12" cstate="print"/>
          <a:srcRect/>
          <a:stretch>
            <a:fillRect/>
          </a:stretch>
        </p:blipFill>
        <p:spPr bwMode="auto">
          <a:xfrm>
            <a:off x="1576851" y="5328053"/>
            <a:ext cx="333195" cy="333195"/>
          </a:xfrm>
          <a:prstGeom prst="rect">
            <a:avLst/>
          </a:prstGeom>
          <a:noFill/>
        </p:spPr>
      </p:pic>
      <p:pic>
        <p:nvPicPr>
          <p:cNvPr id="21" name="Picture 6" descr="D:\My Work\Template\Icons\Social Media\YouTube.png">
            <a:hlinkClick r:id="rId13"/>
            <a:extLst>
              <a:ext uri="{FF2B5EF4-FFF2-40B4-BE49-F238E27FC236}">
                <a16:creationId xmlns:a16="http://schemas.microsoft.com/office/drawing/2014/main" id="{BA6EF96A-02CA-41A1-9095-358FE7486671}"/>
              </a:ext>
            </a:extLst>
          </p:cNvPr>
          <p:cNvPicPr>
            <a:picLocks noChangeAspect="1" noChangeArrowheads="1"/>
          </p:cNvPicPr>
          <p:nvPr/>
        </p:nvPicPr>
        <p:blipFill>
          <a:blip r:embed="rId14" cstate="print"/>
          <a:srcRect/>
          <a:stretch>
            <a:fillRect/>
          </a:stretch>
        </p:blipFill>
        <p:spPr bwMode="auto">
          <a:xfrm>
            <a:off x="1960227" y="5328053"/>
            <a:ext cx="333195" cy="333195"/>
          </a:xfrm>
          <a:prstGeom prst="rect">
            <a:avLst/>
          </a:prstGeom>
          <a:noFill/>
        </p:spPr>
      </p:pic>
      <p:pic>
        <p:nvPicPr>
          <p:cNvPr id="22" name="Picture 7" descr="D:\My Work\Template\Icons\Social Media\Facebook.png">
            <a:hlinkClick r:id="rId15"/>
            <a:extLst>
              <a:ext uri="{FF2B5EF4-FFF2-40B4-BE49-F238E27FC236}">
                <a16:creationId xmlns:a16="http://schemas.microsoft.com/office/drawing/2014/main" id="{BCC76D32-C587-45AA-A26C-ED5B038C867B}"/>
              </a:ext>
            </a:extLst>
          </p:cNvPr>
          <p:cNvPicPr>
            <a:picLocks noChangeAspect="1" noChangeArrowheads="1"/>
          </p:cNvPicPr>
          <p:nvPr/>
        </p:nvPicPr>
        <p:blipFill>
          <a:blip r:embed="rId16" cstate="print"/>
          <a:srcRect/>
          <a:stretch>
            <a:fillRect/>
          </a:stretch>
        </p:blipFill>
        <p:spPr bwMode="auto">
          <a:xfrm>
            <a:off x="426720" y="5328053"/>
            <a:ext cx="333195" cy="333195"/>
          </a:xfrm>
          <a:prstGeom prst="rect">
            <a:avLst/>
          </a:prstGeom>
          <a:noFill/>
        </p:spPr>
      </p:pic>
      <p:sp>
        <p:nvSpPr>
          <p:cNvPr id="36" name="Rectangle 35"/>
          <p:cNvSpPr/>
          <p:nvPr/>
        </p:nvSpPr>
        <p:spPr>
          <a:xfrm>
            <a:off x="426523" y="1447577"/>
            <a:ext cx="4962957" cy="1307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lvl="0" algn="just"/>
            <a:r>
              <a:rPr lang="en-GB" sz="900" dirty="0">
                <a:solidFill>
                  <a:schemeClr val="bg1"/>
                </a:solidFill>
                <a:effectLst/>
                <a:latin typeface="Ubuntu" panose="020B0504030602030204" pitchFamily="34" charset="0"/>
              </a:rPr>
              <a:t>Capgemini is a global leader in partnering with companies to transform and manage their business by harnessing the power of technology. The Group is guided everyday by its purpose of unleashing human energy through technology for an inclusive and sustainable future. It is a responsible and diverse organization of 270,000 team members in nearly 50 countries. With its strong 50 year heritage and deep industry expertise, Capgemini is trusted by its clients to address the entire breadth of their business needs, from strategy and design to operations, fuelled by the fast evolving and innovative world of cloud, data, AI, connectivity, software, digital engineering and platforms. The Group reported in 2020 global revenues of €16 billion.</a:t>
            </a:r>
            <a:endParaRPr lang="en-US" sz="900" dirty="0">
              <a:solidFill>
                <a:schemeClr val="bg1"/>
              </a:solidFill>
              <a:effectLst/>
              <a:latin typeface="Ubuntu" panose="020B0504030602030204" pitchFamily="34" charset="0"/>
            </a:endParaRPr>
          </a:p>
        </p:txBody>
      </p:sp>
      <p:sp>
        <p:nvSpPr>
          <p:cNvPr id="48" name="Rectangle 47"/>
          <p:cNvSpPr/>
          <p:nvPr/>
        </p:nvSpPr>
        <p:spPr>
          <a:xfrm>
            <a:off x="426523" y="1074000"/>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bg1"/>
                </a:solidFill>
                <a:latin typeface="Ubuntu" panose="020B0504030602030204" pitchFamily="34" charset="0"/>
              </a:rPr>
              <a:t>About Capgemini</a:t>
            </a:r>
          </a:p>
        </p:txBody>
      </p:sp>
      <p:sp>
        <p:nvSpPr>
          <p:cNvPr id="60" name="Rectangle 59"/>
          <p:cNvSpPr/>
          <p:nvPr>
            <p:custDataLst>
              <p:tags r:id="rId1"/>
            </p:custDataLst>
          </p:nvPr>
        </p:nvSpPr>
        <p:spPr>
          <a:xfrm>
            <a:off x="6324599" y="1111153"/>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1" name="Rectangle 60"/>
          <p:cNvSpPr/>
          <p:nvPr>
            <p:custDataLst>
              <p:tags r:id="rId2"/>
            </p:custDataLst>
          </p:nvPr>
        </p:nvSpPr>
        <p:spPr>
          <a:xfrm>
            <a:off x="9499996" y="1111153"/>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2" name="Rectangle 61"/>
          <p:cNvSpPr/>
          <p:nvPr>
            <p:custDataLst>
              <p:tags r:id="rId3"/>
            </p:custDataLst>
          </p:nvPr>
        </p:nvSpPr>
        <p:spPr>
          <a:xfrm>
            <a:off x="6324599" y="2397949"/>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3" name="Rectangle 62"/>
          <p:cNvSpPr/>
          <p:nvPr>
            <p:custDataLst>
              <p:tags r:id="rId4"/>
            </p:custDataLst>
          </p:nvPr>
        </p:nvSpPr>
        <p:spPr>
          <a:xfrm>
            <a:off x="9499996" y="2397949"/>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cxnSp>
        <p:nvCxnSpPr>
          <p:cNvPr id="64" name="Straight Connector 63"/>
          <p:cNvCxnSpPr/>
          <p:nvPr/>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6E560A55-CF18-4C11-8B57-BBD5A6CD7E74}"/>
              </a:ext>
            </a:extLst>
          </p:cNvPr>
          <p:cNvSpPr/>
          <p:nvPr/>
        </p:nvSpPr>
        <p:spPr>
          <a:xfrm>
            <a:off x="426523" y="2805111"/>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dirty="0">
                <a:solidFill>
                  <a:schemeClr val="bg1"/>
                </a:solidFill>
                <a:effectLst/>
                <a:latin typeface="Ubuntu" panose="020B0504030602030204" pitchFamily="34" charset="0"/>
              </a:rPr>
              <a:t>Get the Future You Want </a:t>
            </a:r>
            <a:r>
              <a:rPr lang="en-US" sz="900" dirty="0">
                <a:solidFill>
                  <a:schemeClr val="bg1"/>
                </a:solidFill>
                <a:effectLst/>
                <a:latin typeface="Ubuntu" panose="020B0504030602030204" pitchFamily="34" charset="0"/>
              </a:rPr>
              <a:t>|</a:t>
            </a:r>
            <a:r>
              <a:rPr lang="en-GB" sz="900" dirty="0">
                <a:solidFill>
                  <a:schemeClr val="bg1"/>
                </a:solidFill>
                <a:effectLst/>
                <a:latin typeface="Ubuntu" panose="020B0504030602030204" pitchFamily="34" charset="0"/>
              </a:rPr>
              <a:t> </a:t>
            </a:r>
            <a:r>
              <a:rPr lang="en-US" sz="1050" dirty="0">
                <a:solidFill>
                  <a:schemeClr val="accent2"/>
                </a:solidFill>
                <a:latin typeface="Ubuntu" panose="020B0504030602030204" pitchFamily="34" charset="0"/>
              </a:rPr>
              <a:t>www.capgemini.com</a:t>
            </a:r>
          </a:p>
        </p:txBody>
      </p:sp>
      <p:pic>
        <p:nvPicPr>
          <p:cNvPr id="24" name="Image 23" descr="Une image contenant texte&#10;&#10;Description générée automatiquement">
            <a:extLst>
              <a:ext uri="{FF2B5EF4-FFF2-40B4-BE49-F238E27FC236}">
                <a16:creationId xmlns:a16="http://schemas.microsoft.com/office/drawing/2014/main" id="{67291309-8FC0-47AE-9F48-E59E45B7FC66}"/>
              </a:ext>
            </a:extLst>
          </p:cNvPr>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8765367" y="5376781"/>
            <a:ext cx="3024000" cy="1226177"/>
          </a:xfrm>
          <a:prstGeom prst="rect">
            <a:avLst/>
          </a:prstGeom>
        </p:spPr>
      </p:pic>
    </p:spTree>
    <p:extLst>
      <p:ext uri="{BB962C8B-B14F-4D97-AF65-F5344CB8AC3E}">
        <p14:creationId xmlns:p14="http://schemas.microsoft.com/office/powerpoint/2010/main" val="26219976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1_Final Slide 1">
    <p:bg>
      <p:bgPr>
        <a:solidFill>
          <a:srgbClr val="272936"/>
        </a:solidFill>
        <a:effectLst/>
      </p:bgPr>
    </p:bg>
    <p:spTree>
      <p:nvGrpSpPr>
        <p:cNvPr id="1" name=""/>
        <p:cNvGrpSpPr/>
        <p:nvPr/>
      </p:nvGrpSpPr>
      <p:grpSpPr>
        <a:xfrm>
          <a:off x="0" y="0"/>
          <a:ext cx="0" cy="0"/>
          <a:chOff x="0" y="0"/>
          <a:chExt cx="0" cy="0"/>
        </a:xfrm>
      </p:grpSpPr>
      <p:pic>
        <p:nvPicPr>
          <p:cNvPr id="3" name="Image 2" descr="Une image contenant texte&#10;&#10;Description générée automatiquement">
            <a:extLst>
              <a:ext uri="{FF2B5EF4-FFF2-40B4-BE49-F238E27FC236}">
                <a16:creationId xmlns:a16="http://schemas.microsoft.com/office/drawing/2014/main" id="{4DF6B7E3-9385-486A-9E72-0D561900C7F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669" y="622130"/>
            <a:ext cx="3024000" cy="1226177"/>
          </a:xfrm>
          <a:prstGeom prst="rect">
            <a:avLst/>
          </a:prstGeom>
        </p:spPr>
      </p:pic>
    </p:spTree>
    <p:extLst>
      <p:ext uri="{BB962C8B-B14F-4D97-AF65-F5344CB8AC3E}">
        <p14:creationId xmlns:p14="http://schemas.microsoft.com/office/powerpoint/2010/main" val="1810768762"/>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bg>
      <p:bgPr>
        <a:solidFill>
          <a:schemeClr val="accent4"/>
        </a:solidFill>
        <a:effectLst/>
      </p:bgPr>
    </p:bg>
    <p:spTree>
      <p:nvGrpSpPr>
        <p:cNvPr id="1" name=""/>
        <p:cNvGrpSpPr/>
        <p:nvPr/>
      </p:nvGrpSpPr>
      <p:grpSpPr>
        <a:xfrm>
          <a:off x="0" y="0"/>
          <a:ext cx="0" cy="0"/>
          <a:chOff x="0" y="0"/>
          <a:chExt cx="0" cy="0"/>
        </a:xfrm>
      </p:grpSpPr>
      <p:sp>
        <p:nvSpPr>
          <p:cNvPr id="15" name="Graphic 13">
            <a:extLst>
              <a:ext uri="{FF2B5EF4-FFF2-40B4-BE49-F238E27FC236}">
                <a16:creationId xmlns:a16="http://schemas.microsoft.com/office/drawing/2014/main" id="{5D1B5F70-39A3-4E01-8EEB-A624F6527260}"/>
              </a:ext>
            </a:extLst>
          </p:cNvPr>
          <p:cNvSpPr>
            <a:spLocks noChangeAspect="1"/>
          </p:cNvSpPr>
          <p:nvPr/>
        </p:nvSpPr>
        <p:spPr>
          <a:xfrm>
            <a:off x="263352" y="908720"/>
            <a:ext cx="10199251" cy="6192688"/>
          </a:xfrm>
          <a:custGeom>
            <a:avLst/>
            <a:gdLst>
              <a:gd name="connsiteX0" fmla="*/ 36195 w 8117205"/>
              <a:gd name="connsiteY0" fmla="*/ 4710199 h 4710198"/>
              <a:gd name="connsiteX1" fmla="*/ 0 w 8117205"/>
              <a:gd name="connsiteY1" fmla="*/ 4697817 h 4710198"/>
              <a:gd name="connsiteX2" fmla="*/ 538163 w 8117205"/>
              <a:gd name="connsiteY2" fmla="*/ 3739602 h 4710198"/>
              <a:gd name="connsiteX3" fmla="*/ 1340168 w 8117205"/>
              <a:gd name="connsiteY3" fmla="*/ 2915689 h 4710198"/>
              <a:gd name="connsiteX4" fmla="*/ 2613660 w 8117205"/>
              <a:gd name="connsiteY4" fmla="*/ 2190837 h 4710198"/>
              <a:gd name="connsiteX5" fmla="*/ 2621280 w 8117205"/>
              <a:gd name="connsiteY5" fmla="*/ 2187979 h 4710198"/>
              <a:gd name="connsiteX6" fmla="*/ 2628900 w 8117205"/>
              <a:gd name="connsiteY6" fmla="*/ 2191789 h 4710198"/>
              <a:gd name="connsiteX7" fmla="*/ 4513898 w 8117205"/>
              <a:gd name="connsiteY7" fmla="*/ 2830917 h 4710198"/>
              <a:gd name="connsiteX8" fmla="*/ 5841683 w 8117205"/>
              <a:gd name="connsiteY8" fmla="*/ 2599459 h 4710198"/>
              <a:gd name="connsiteX9" fmla="*/ 6102668 w 8117205"/>
              <a:gd name="connsiteY9" fmla="*/ 1288819 h 4710198"/>
              <a:gd name="connsiteX10" fmla="*/ 6256020 w 8117205"/>
              <a:gd name="connsiteY10" fmla="*/ 204874 h 4710198"/>
              <a:gd name="connsiteX11" fmla="*/ 7391400 w 8117205"/>
              <a:gd name="connsiteY11" fmla="*/ 43901 h 4710198"/>
              <a:gd name="connsiteX12" fmla="*/ 8117205 w 8117205"/>
              <a:gd name="connsiteY12" fmla="*/ 242021 h 4710198"/>
              <a:gd name="connsiteX13" fmla="*/ 8102918 w 8117205"/>
              <a:gd name="connsiteY13" fmla="*/ 277264 h 4710198"/>
              <a:gd name="connsiteX14" fmla="*/ 7384733 w 8117205"/>
              <a:gd name="connsiteY14" fmla="*/ 82001 h 4710198"/>
              <a:gd name="connsiteX15" fmla="*/ 6281738 w 8117205"/>
              <a:gd name="connsiteY15" fmla="*/ 233449 h 4710198"/>
              <a:gd name="connsiteX16" fmla="*/ 6139815 w 8117205"/>
              <a:gd name="connsiteY16" fmla="*/ 1279294 h 4710198"/>
              <a:gd name="connsiteX17" fmla="*/ 6187440 w 8117205"/>
              <a:gd name="connsiteY17" fmla="*/ 2101302 h 4710198"/>
              <a:gd name="connsiteX18" fmla="*/ 5866448 w 8117205"/>
              <a:gd name="connsiteY18" fmla="*/ 2629939 h 4710198"/>
              <a:gd name="connsiteX19" fmla="*/ 4510088 w 8117205"/>
              <a:gd name="connsiteY19" fmla="*/ 2869969 h 4710198"/>
              <a:gd name="connsiteX20" fmla="*/ 2620328 w 8117205"/>
              <a:gd name="connsiteY20" fmla="*/ 2230842 h 4710198"/>
              <a:gd name="connsiteX21" fmla="*/ 568643 w 8117205"/>
              <a:gd name="connsiteY21" fmla="*/ 3763414 h 4710198"/>
              <a:gd name="connsiteX22" fmla="*/ 36195 w 8117205"/>
              <a:gd name="connsiteY22" fmla="*/ 4710199 h 4710198"/>
              <a:gd name="connsiteX0" fmla="*/ 36195 w 8117205"/>
              <a:gd name="connsiteY0" fmla="*/ 4710199 h 4710199"/>
              <a:gd name="connsiteX1" fmla="*/ 0 w 8117205"/>
              <a:gd name="connsiteY1" fmla="*/ 4697817 h 4710199"/>
              <a:gd name="connsiteX2" fmla="*/ 538163 w 8117205"/>
              <a:gd name="connsiteY2" fmla="*/ 3739602 h 4710199"/>
              <a:gd name="connsiteX3" fmla="*/ 1340168 w 8117205"/>
              <a:gd name="connsiteY3" fmla="*/ 2915689 h 4710199"/>
              <a:gd name="connsiteX4" fmla="*/ 2613660 w 8117205"/>
              <a:gd name="connsiteY4" fmla="*/ 2190837 h 4710199"/>
              <a:gd name="connsiteX5" fmla="*/ 2621280 w 8117205"/>
              <a:gd name="connsiteY5" fmla="*/ 2187979 h 4710199"/>
              <a:gd name="connsiteX6" fmla="*/ 2628900 w 8117205"/>
              <a:gd name="connsiteY6" fmla="*/ 2191789 h 4710199"/>
              <a:gd name="connsiteX7" fmla="*/ 4513898 w 8117205"/>
              <a:gd name="connsiteY7" fmla="*/ 2830917 h 4710199"/>
              <a:gd name="connsiteX8" fmla="*/ 5841683 w 8117205"/>
              <a:gd name="connsiteY8" fmla="*/ 2599459 h 4710199"/>
              <a:gd name="connsiteX9" fmla="*/ 6102668 w 8117205"/>
              <a:gd name="connsiteY9" fmla="*/ 1288819 h 4710199"/>
              <a:gd name="connsiteX10" fmla="*/ 6256020 w 8117205"/>
              <a:gd name="connsiteY10" fmla="*/ 204874 h 4710199"/>
              <a:gd name="connsiteX11" fmla="*/ 7391400 w 8117205"/>
              <a:gd name="connsiteY11" fmla="*/ 43901 h 4710199"/>
              <a:gd name="connsiteX12" fmla="*/ 8117205 w 8117205"/>
              <a:gd name="connsiteY12" fmla="*/ 242021 h 4710199"/>
              <a:gd name="connsiteX13" fmla="*/ 7384733 w 8117205"/>
              <a:gd name="connsiteY13" fmla="*/ 82001 h 4710199"/>
              <a:gd name="connsiteX14" fmla="*/ 6281738 w 8117205"/>
              <a:gd name="connsiteY14" fmla="*/ 233449 h 4710199"/>
              <a:gd name="connsiteX15" fmla="*/ 6139815 w 8117205"/>
              <a:gd name="connsiteY15" fmla="*/ 1279294 h 4710199"/>
              <a:gd name="connsiteX16" fmla="*/ 6187440 w 8117205"/>
              <a:gd name="connsiteY16" fmla="*/ 2101302 h 4710199"/>
              <a:gd name="connsiteX17" fmla="*/ 5866448 w 8117205"/>
              <a:gd name="connsiteY17" fmla="*/ 2629939 h 4710199"/>
              <a:gd name="connsiteX18" fmla="*/ 4510088 w 8117205"/>
              <a:gd name="connsiteY18" fmla="*/ 2869969 h 4710199"/>
              <a:gd name="connsiteX19" fmla="*/ 2620328 w 8117205"/>
              <a:gd name="connsiteY19" fmla="*/ 2230842 h 4710199"/>
              <a:gd name="connsiteX20" fmla="*/ 568643 w 8117205"/>
              <a:gd name="connsiteY20" fmla="*/ 3763414 h 4710199"/>
              <a:gd name="connsiteX21" fmla="*/ 36195 w 8117205"/>
              <a:gd name="connsiteY21" fmla="*/ 4710199 h 4710199"/>
              <a:gd name="connsiteX0" fmla="*/ 36195 w 7528033"/>
              <a:gd name="connsiteY0" fmla="*/ 4673434 h 4673434"/>
              <a:gd name="connsiteX1" fmla="*/ 0 w 7528033"/>
              <a:gd name="connsiteY1" fmla="*/ 4661052 h 4673434"/>
              <a:gd name="connsiteX2" fmla="*/ 538163 w 7528033"/>
              <a:gd name="connsiteY2" fmla="*/ 3702837 h 4673434"/>
              <a:gd name="connsiteX3" fmla="*/ 1340168 w 7528033"/>
              <a:gd name="connsiteY3" fmla="*/ 2878924 h 4673434"/>
              <a:gd name="connsiteX4" fmla="*/ 2613660 w 7528033"/>
              <a:gd name="connsiteY4" fmla="*/ 2154072 h 4673434"/>
              <a:gd name="connsiteX5" fmla="*/ 2621280 w 7528033"/>
              <a:gd name="connsiteY5" fmla="*/ 2151214 h 4673434"/>
              <a:gd name="connsiteX6" fmla="*/ 2628900 w 7528033"/>
              <a:gd name="connsiteY6" fmla="*/ 2155024 h 4673434"/>
              <a:gd name="connsiteX7" fmla="*/ 4513898 w 7528033"/>
              <a:gd name="connsiteY7" fmla="*/ 2794152 h 4673434"/>
              <a:gd name="connsiteX8" fmla="*/ 5841683 w 7528033"/>
              <a:gd name="connsiteY8" fmla="*/ 2562694 h 4673434"/>
              <a:gd name="connsiteX9" fmla="*/ 6102668 w 7528033"/>
              <a:gd name="connsiteY9" fmla="*/ 1252054 h 4673434"/>
              <a:gd name="connsiteX10" fmla="*/ 6256020 w 7528033"/>
              <a:gd name="connsiteY10" fmla="*/ 168109 h 4673434"/>
              <a:gd name="connsiteX11" fmla="*/ 7391400 w 7528033"/>
              <a:gd name="connsiteY11" fmla="*/ 7136 h 4673434"/>
              <a:gd name="connsiteX12" fmla="*/ 7384733 w 7528033"/>
              <a:gd name="connsiteY12" fmla="*/ 45236 h 4673434"/>
              <a:gd name="connsiteX13" fmla="*/ 6281738 w 7528033"/>
              <a:gd name="connsiteY13" fmla="*/ 196684 h 4673434"/>
              <a:gd name="connsiteX14" fmla="*/ 6139815 w 7528033"/>
              <a:gd name="connsiteY14" fmla="*/ 1242529 h 4673434"/>
              <a:gd name="connsiteX15" fmla="*/ 6187440 w 7528033"/>
              <a:gd name="connsiteY15" fmla="*/ 2064537 h 4673434"/>
              <a:gd name="connsiteX16" fmla="*/ 5866448 w 7528033"/>
              <a:gd name="connsiteY16" fmla="*/ 2593174 h 4673434"/>
              <a:gd name="connsiteX17" fmla="*/ 4510088 w 7528033"/>
              <a:gd name="connsiteY17" fmla="*/ 2833204 h 4673434"/>
              <a:gd name="connsiteX18" fmla="*/ 2620328 w 7528033"/>
              <a:gd name="connsiteY18" fmla="*/ 2194077 h 4673434"/>
              <a:gd name="connsiteX19" fmla="*/ 568643 w 7528033"/>
              <a:gd name="connsiteY19" fmla="*/ 3726649 h 4673434"/>
              <a:gd name="connsiteX20" fmla="*/ 36195 w 7528033"/>
              <a:gd name="connsiteY20" fmla="*/ 4673434 h 467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28033" h="4673434">
                <a:moveTo>
                  <a:pt x="36195" y="4673434"/>
                </a:moveTo>
                <a:lnTo>
                  <a:pt x="0" y="4661052"/>
                </a:lnTo>
                <a:cubicBezTo>
                  <a:pt x="953" y="4656289"/>
                  <a:pt x="145733" y="4224807"/>
                  <a:pt x="538163" y="3702837"/>
                </a:cubicBezTo>
                <a:cubicBezTo>
                  <a:pt x="768668" y="3396132"/>
                  <a:pt x="1038225" y="3118954"/>
                  <a:pt x="1340168" y="2878924"/>
                </a:cubicBezTo>
                <a:cubicBezTo>
                  <a:pt x="1717358" y="2577934"/>
                  <a:pt x="2145983" y="2334094"/>
                  <a:pt x="2613660" y="2154072"/>
                </a:cubicBezTo>
                <a:lnTo>
                  <a:pt x="2621280" y="2151214"/>
                </a:lnTo>
                <a:lnTo>
                  <a:pt x="2628900" y="2155024"/>
                </a:lnTo>
                <a:cubicBezTo>
                  <a:pt x="3289935" y="2497924"/>
                  <a:pt x="3941445" y="2718904"/>
                  <a:pt x="4513898" y="2794152"/>
                </a:cubicBezTo>
                <a:cubicBezTo>
                  <a:pt x="5095875" y="2871304"/>
                  <a:pt x="5554980" y="2790341"/>
                  <a:pt x="5841683" y="2562694"/>
                </a:cubicBezTo>
                <a:cubicBezTo>
                  <a:pt x="6168390" y="2302662"/>
                  <a:pt x="6257925" y="1849271"/>
                  <a:pt x="6102668" y="1252054"/>
                </a:cubicBezTo>
                <a:cubicBezTo>
                  <a:pt x="5969318" y="741514"/>
                  <a:pt x="6020753" y="376706"/>
                  <a:pt x="6256020" y="168109"/>
                </a:cubicBezTo>
                <a:cubicBezTo>
                  <a:pt x="6480810" y="-31916"/>
                  <a:pt x="7203281" y="27615"/>
                  <a:pt x="7391400" y="7136"/>
                </a:cubicBezTo>
                <a:cubicBezTo>
                  <a:pt x="7579519" y="-13343"/>
                  <a:pt x="7569677" y="13645"/>
                  <a:pt x="7384733" y="45236"/>
                </a:cubicBezTo>
                <a:cubicBezTo>
                  <a:pt x="7199789" y="76827"/>
                  <a:pt x="6550343" y="-41441"/>
                  <a:pt x="6281738" y="196684"/>
                </a:cubicBezTo>
                <a:cubicBezTo>
                  <a:pt x="6058853" y="394804"/>
                  <a:pt x="6011228" y="747229"/>
                  <a:pt x="6139815" y="1242529"/>
                </a:cubicBezTo>
                <a:cubicBezTo>
                  <a:pt x="6221730" y="1557806"/>
                  <a:pt x="6237923" y="1834031"/>
                  <a:pt x="6187440" y="2064537"/>
                </a:cubicBezTo>
                <a:cubicBezTo>
                  <a:pt x="6138863" y="2283612"/>
                  <a:pt x="6031230" y="2460777"/>
                  <a:pt x="5866448" y="2593174"/>
                </a:cubicBezTo>
                <a:cubicBezTo>
                  <a:pt x="5572125" y="2828441"/>
                  <a:pt x="5102543" y="2911309"/>
                  <a:pt x="4510088" y="2833204"/>
                </a:cubicBezTo>
                <a:cubicBezTo>
                  <a:pt x="3935730" y="2757004"/>
                  <a:pt x="3282315" y="2536024"/>
                  <a:pt x="2620328" y="2194077"/>
                </a:cubicBezTo>
                <a:cubicBezTo>
                  <a:pt x="1574483" y="2598889"/>
                  <a:pt x="927735" y="3251352"/>
                  <a:pt x="568643" y="3726649"/>
                </a:cubicBezTo>
                <a:cubicBezTo>
                  <a:pt x="180023" y="4242904"/>
                  <a:pt x="37148" y="4668672"/>
                  <a:pt x="36195" y="4673434"/>
                </a:cubicBezTo>
                <a:close/>
              </a:path>
            </a:pathLst>
          </a:custGeom>
          <a:gradFill>
            <a:gsLst>
              <a:gs pos="99000">
                <a:schemeClr val="accent2">
                  <a:alpha val="0"/>
                </a:schemeClr>
              </a:gs>
              <a:gs pos="32000">
                <a:srgbClr val="12ABDB">
                  <a:alpha val="17000"/>
                </a:srgbClr>
              </a:gs>
              <a:gs pos="17000">
                <a:schemeClr val="accent2">
                  <a:alpha val="0"/>
                </a:schemeClr>
              </a:gs>
              <a:gs pos="49000">
                <a:srgbClr val="12ABDB"/>
              </a:gs>
              <a:gs pos="70000">
                <a:schemeClr val="accent2"/>
              </a:gs>
            </a:gsLst>
            <a:lin ang="16200000" scaled="0"/>
          </a:gradFill>
          <a:ln w="9525" cap="flat">
            <a:noFill/>
            <a:prstDash val="solid"/>
            <a:miter/>
          </a:ln>
        </p:spPr>
        <p:txBody>
          <a:bodyPr rtlCol="0" anchor="ctr"/>
          <a:lstStyle/>
          <a:p>
            <a:endParaRPr lang="de-DE"/>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242574"/>
            <a:ext cx="11379200" cy="307777"/>
          </a:xfrm>
        </p:spPr>
        <p:txBody>
          <a:bodyPr wrap="square" lIns="36000" tIns="0" rIns="36000">
            <a:sp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339007"/>
            <a:ext cx="11386134" cy="2031325"/>
          </a:xfrm>
        </p:spPr>
        <p:txBody>
          <a:bodyPr wrap="square" lIns="36000" rIns="36000" bIns="0" anchor="b" anchorCtr="0">
            <a:spAutoFit/>
          </a:bodyPr>
          <a:lstStyle>
            <a:lvl1pPr algn="l">
              <a:lnSpc>
                <a:spcPct val="100000"/>
              </a:lnSpc>
              <a:defRPr sz="66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6" name="Image 5" descr="Une image contenant texte&#10;&#10;Description générée automatiquement">
            <a:extLst>
              <a:ext uri="{FF2B5EF4-FFF2-40B4-BE49-F238E27FC236}">
                <a16:creationId xmlns:a16="http://schemas.microsoft.com/office/drawing/2014/main" id="{B290AA58-6524-4A50-851C-8EA6E75AA5E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55116" y="260648"/>
            <a:ext cx="3024000" cy="1226177"/>
          </a:xfrm>
          <a:prstGeom prst="rect">
            <a:avLst/>
          </a:prstGeom>
        </p:spPr>
      </p:pic>
    </p:spTree>
    <p:extLst>
      <p:ext uri="{BB962C8B-B14F-4D97-AF65-F5344CB8AC3E}">
        <p14:creationId xmlns:p14="http://schemas.microsoft.com/office/powerpoint/2010/main" val="3579746025"/>
      </p:ext>
    </p:extLst>
  </p:cSld>
  <p:clrMapOvr>
    <a:masterClrMapping/>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accent4"/>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F0D51B9-A61A-4FDC-9E0F-E2A63E0E942C}"/>
              </a:ext>
            </a:extLst>
          </p:cNvPr>
          <p:cNvSpPr>
            <a:spLocks noGrp="1"/>
          </p:cNvSpPr>
          <p:nvPr>
            <p:ph type="pic" sz="quarter" idx="10" hasCustomPrompt="1"/>
          </p:nvPr>
        </p:nvSpPr>
        <p:spPr>
          <a:xfrm>
            <a:off x="5303838" y="0"/>
            <a:ext cx="6888162" cy="6858000"/>
          </a:xfrm>
          <a:solidFill>
            <a:schemeClr val="bg2">
              <a:lumMod val="90000"/>
            </a:schemeClr>
          </a:solidFill>
        </p:spPr>
        <p:txBody>
          <a:bodyPr/>
          <a:lstStyle>
            <a:lvl1pPr>
              <a:defRPr>
                <a:solidFill>
                  <a:schemeClr val="tx1">
                    <a:lumMod val="50000"/>
                    <a:lumOff val="50000"/>
                  </a:schemeClr>
                </a:solidFill>
              </a:defRPr>
            </a:lvl1pPr>
          </a:lstStyle>
          <a:p>
            <a:r>
              <a:rPr lang="de-DE" dirty="0"/>
              <a:t>Insert Picture and send </a:t>
            </a:r>
            <a:r>
              <a:rPr lang="de-DE" dirty="0" err="1"/>
              <a:t>to</a:t>
            </a:r>
            <a:r>
              <a:rPr lang="de-DE" dirty="0"/>
              <a:t> back</a:t>
            </a:r>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93129"/>
            <a:ext cx="11386134" cy="2215991"/>
          </a:xfrm>
        </p:spPr>
        <p:txBody>
          <a:bodyPr wrap="square" lIns="36000" rIns="36000" bIns="0" anchor="b" anchorCtr="0">
            <a:spAutoFit/>
          </a:bodyPr>
          <a:lstStyle>
            <a:lvl1pPr algn="l">
              <a:lnSpc>
                <a:spcPct val="90000"/>
              </a:lnSpc>
              <a:defRPr sz="80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7" name="Image 6" descr="Une image contenant texte&#10;&#10;Description générée automatiquement">
            <a:extLst>
              <a:ext uri="{FF2B5EF4-FFF2-40B4-BE49-F238E27FC236}">
                <a16:creationId xmlns:a16="http://schemas.microsoft.com/office/drawing/2014/main" id="{873884F3-4760-488E-A25C-0D285C88AE3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408" y="260648"/>
            <a:ext cx="3024000" cy="1226177"/>
          </a:xfrm>
          <a:prstGeom prst="rect">
            <a:avLst/>
          </a:prstGeom>
        </p:spPr>
      </p:pic>
    </p:spTree>
    <p:extLst>
      <p:ext uri="{BB962C8B-B14F-4D97-AF65-F5344CB8AC3E}">
        <p14:creationId xmlns:p14="http://schemas.microsoft.com/office/powerpoint/2010/main" val="368383527"/>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Title Slide 3 Full Picture">
    <p:bg>
      <p:bgPr>
        <a:solidFill>
          <a:schemeClr val="accent4"/>
        </a:solidFill>
        <a:effectLst/>
      </p:bgPr>
    </p:bg>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B92814EB-708F-421C-9F3F-E5C7B767B62F}"/>
              </a:ext>
            </a:extLst>
          </p:cNvPr>
          <p:cNvSpPr>
            <a:spLocks noGrp="1"/>
          </p:cNvSpPr>
          <p:nvPr>
            <p:ph type="pic" sz="quarter" idx="10" hasCustomPrompt="1"/>
          </p:nvPr>
        </p:nvSpPr>
        <p:spPr>
          <a:xfrm>
            <a:off x="0" y="0"/>
            <a:ext cx="12192000" cy="6858000"/>
          </a:xfrm>
          <a:custGeom>
            <a:avLst/>
            <a:gdLst>
              <a:gd name="connsiteX0" fmla="*/ 10205289 w 12192000"/>
              <a:gd name="connsiteY0" fmla="*/ 966629 h 6858000"/>
              <a:gd name="connsiteX1" fmla="*/ 10155045 w 12192000"/>
              <a:gd name="connsiteY1" fmla="*/ 1089100 h 6858000"/>
              <a:gd name="connsiteX2" fmla="*/ 10129923 w 12192000"/>
              <a:gd name="connsiteY2" fmla="*/ 1057697 h 6858000"/>
              <a:gd name="connsiteX3" fmla="*/ 10205289 w 12192000"/>
              <a:gd name="connsiteY3" fmla="*/ 966629 h 6858000"/>
              <a:gd name="connsiteX4" fmla="*/ 10359163 w 12192000"/>
              <a:gd name="connsiteY4" fmla="*/ 768791 h 6858000"/>
              <a:gd name="connsiteX5" fmla="*/ 10381145 w 12192000"/>
              <a:gd name="connsiteY5" fmla="*/ 803334 h 6858000"/>
              <a:gd name="connsiteX6" fmla="*/ 10330900 w 12192000"/>
              <a:gd name="connsiteY6" fmla="*/ 875561 h 6858000"/>
              <a:gd name="connsiteX7" fmla="*/ 10359163 w 12192000"/>
              <a:gd name="connsiteY7" fmla="*/ 768791 h 6858000"/>
              <a:gd name="connsiteX8" fmla="*/ 11203898 w 12192000"/>
              <a:gd name="connsiteY8" fmla="*/ 658881 h 6858000"/>
              <a:gd name="connsiteX9" fmla="*/ 11178776 w 12192000"/>
              <a:gd name="connsiteY9" fmla="*/ 684003 h 6858000"/>
              <a:gd name="connsiteX10" fmla="*/ 11203898 w 12192000"/>
              <a:gd name="connsiteY10" fmla="*/ 709126 h 6858000"/>
              <a:gd name="connsiteX11" fmla="*/ 11229020 w 12192000"/>
              <a:gd name="connsiteY11" fmla="*/ 684003 h 6858000"/>
              <a:gd name="connsiteX12" fmla="*/ 11203898 w 12192000"/>
              <a:gd name="connsiteY12" fmla="*/ 658881 h 6858000"/>
              <a:gd name="connsiteX13" fmla="*/ 10842765 w 12192000"/>
              <a:gd name="connsiteY13" fmla="*/ 646320 h 6858000"/>
              <a:gd name="connsiteX14" fmla="*/ 10817643 w 12192000"/>
              <a:gd name="connsiteY14" fmla="*/ 674583 h 6858000"/>
              <a:gd name="connsiteX15" fmla="*/ 10842765 w 12192000"/>
              <a:gd name="connsiteY15" fmla="*/ 699705 h 6858000"/>
              <a:gd name="connsiteX16" fmla="*/ 10867887 w 12192000"/>
              <a:gd name="connsiteY16" fmla="*/ 671442 h 6858000"/>
              <a:gd name="connsiteX17" fmla="*/ 10842765 w 12192000"/>
              <a:gd name="connsiteY17" fmla="*/ 646320 h 6858000"/>
              <a:gd name="connsiteX18" fmla="*/ 9570952 w 12192000"/>
              <a:gd name="connsiteY18" fmla="*/ 621198 h 6858000"/>
              <a:gd name="connsiteX19" fmla="*/ 9420219 w 12192000"/>
              <a:gd name="connsiteY19" fmla="*/ 806475 h 6858000"/>
              <a:gd name="connsiteX20" fmla="*/ 9545830 w 12192000"/>
              <a:gd name="connsiteY20" fmla="*/ 969769 h 6858000"/>
              <a:gd name="connsiteX21" fmla="*/ 9665161 w 12192000"/>
              <a:gd name="connsiteY21" fmla="*/ 894402 h 6858000"/>
              <a:gd name="connsiteX22" fmla="*/ 9724826 w 12192000"/>
              <a:gd name="connsiteY22" fmla="*/ 954068 h 6858000"/>
              <a:gd name="connsiteX23" fmla="*/ 9797053 w 12192000"/>
              <a:gd name="connsiteY23" fmla="*/ 900683 h 6858000"/>
              <a:gd name="connsiteX24" fmla="*/ 9847297 w 12192000"/>
              <a:gd name="connsiteY24" fmla="*/ 954068 h 6858000"/>
              <a:gd name="connsiteX25" fmla="*/ 9894401 w 12192000"/>
              <a:gd name="connsiteY25" fmla="*/ 928946 h 6858000"/>
              <a:gd name="connsiteX26" fmla="*/ 9947786 w 12192000"/>
              <a:gd name="connsiteY26" fmla="*/ 1092240 h 6858000"/>
              <a:gd name="connsiteX27" fmla="*/ 9935225 w 12192000"/>
              <a:gd name="connsiteY27" fmla="*/ 957208 h 6858000"/>
              <a:gd name="connsiteX28" fmla="*/ 9985470 w 12192000"/>
              <a:gd name="connsiteY28" fmla="*/ 775072 h 6858000"/>
              <a:gd name="connsiteX29" fmla="*/ 10013732 w 12192000"/>
              <a:gd name="connsiteY29" fmla="*/ 828457 h 6858000"/>
              <a:gd name="connsiteX30" fmla="*/ 10007452 w 12192000"/>
              <a:gd name="connsiteY30" fmla="*/ 875561 h 6858000"/>
              <a:gd name="connsiteX31" fmla="*/ 9944646 w 12192000"/>
              <a:gd name="connsiteY31" fmla="*/ 935226 h 6858000"/>
              <a:gd name="connsiteX32" fmla="*/ 9969768 w 12192000"/>
              <a:gd name="connsiteY32" fmla="*/ 954068 h 6858000"/>
              <a:gd name="connsiteX33" fmla="*/ 10045135 w 12192000"/>
              <a:gd name="connsiteY33" fmla="*/ 878701 h 6858000"/>
              <a:gd name="connsiteX34" fmla="*/ 10092239 w 12192000"/>
              <a:gd name="connsiteY34" fmla="*/ 844158 h 6858000"/>
              <a:gd name="connsiteX35" fmla="*/ 10092239 w 12192000"/>
              <a:gd name="connsiteY35" fmla="*/ 859859 h 6858000"/>
              <a:gd name="connsiteX36" fmla="*/ 10148764 w 12192000"/>
              <a:gd name="connsiteY36" fmla="*/ 938366 h 6858000"/>
              <a:gd name="connsiteX37" fmla="*/ 10208430 w 12192000"/>
              <a:gd name="connsiteY37" fmla="*/ 891262 h 6858000"/>
              <a:gd name="connsiteX38" fmla="*/ 10211570 w 12192000"/>
              <a:gd name="connsiteY38" fmla="*/ 935226 h 6858000"/>
              <a:gd name="connsiteX39" fmla="*/ 10098520 w 12192000"/>
              <a:gd name="connsiteY39" fmla="*/ 1057697 h 6858000"/>
              <a:gd name="connsiteX40" fmla="*/ 10158185 w 12192000"/>
              <a:gd name="connsiteY40" fmla="*/ 1120503 h 6858000"/>
              <a:gd name="connsiteX41" fmla="*/ 10252393 w 12192000"/>
              <a:gd name="connsiteY41" fmla="*/ 947787 h 6858000"/>
              <a:gd name="connsiteX42" fmla="*/ 10315199 w 12192000"/>
              <a:gd name="connsiteY42" fmla="*/ 919525 h 6858000"/>
              <a:gd name="connsiteX43" fmla="*/ 10381145 w 12192000"/>
              <a:gd name="connsiteY43" fmla="*/ 954068 h 6858000"/>
              <a:gd name="connsiteX44" fmla="*/ 10481634 w 12192000"/>
              <a:gd name="connsiteY44" fmla="*/ 884982 h 6858000"/>
              <a:gd name="connsiteX45" fmla="*/ 10513037 w 12192000"/>
              <a:gd name="connsiteY45" fmla="*/ 954068 h 6858000"/>
              <a:gd name="connsiteX46" fmla="*/ 10578983 w 12192000"/>
              <a:gd name="connsiteY46" fmla="*/ 778212 h 6858000"/>
              <a:gd name="connsiteX47" fmla="*/ 10632367 w 12192000"/>
              <a:gd name="connsiteY47" fmla="*/ 969769 h 6858000"/>
              <a:gd name="connsiteX48" fmla="*/ 10704594 w 12192000"/>
              <a:gd name="connsiteY48" fmla="*/ 800194 h 6858000"/>
              <a:gd name="connsiteX49" fmla="*/ 10767400 w 12192000"/>
              <a:gd name="connsiteY49" fmla="*/ 954068 h 6858000"/>
              <a:gd name="connsiteX50" fmla="*/ 10830205 w 12192000"/>
              <a:gd name="connsiteY50" fmla="*/ 866140 h 6858000"/>
              <a:gd name="connsiteX51" fmla="*/ 10893011 w 12192000"/>
              <a:gd name="connsiteY51" fmla="*/ 954068 h 6858000"/>
              <a:gd name="connsiteX52" fmla="*/ 10949536 w 12192000"/>
              <a:gd name="connsiteY52" fmla="*/ 900683 h 6858000"/>
              <a:gd name="connsiteX53" fmla="*/ 10980939 w 12192000"/>
              <a:gd name="connsiteY53" fmla="*/ 954068 h 6858000"/>
              <a:gd name="connsiteX54" fmla="*/ 11059446 w 12192000"/>
              <a:gd name="connsiteY54" fmla="*/ 778212 h 6858000"/>
              <a:gd name="connsiteX55" fmla="*/ 11144233 w 12192000"/>
              <a:gd name="connsiteY55" fmla="*/ 954068 h 6858000"/>
              <a:gd name="connsiteX56" fmla="*/ 11197618 w 12192000"/>
              <a:gd name="connsiteY56" fmla="*/ 894402 h 6858000"/>
              <a:gd name="connsiteX57" fmla="*/ 11244722 w 12192000"/>
              <a:gd name="connsiteY57" fmla="*/ 954068 h 6858000"/>
              <a:gd name="connsiteX58" fmla="*/ 11272985 w 12192000"/>
              <a:gd name="connsiteY58" fmla="*/ 938366 h 6858000"/>
              <a:gd name="connsiteX59" fmla="*/ 11225881 w 12192000"/>
              <a:gd name="connsiteY59" fmla="*/ 784493 h 6858000"/>
              <a:gd name="connsiteX60" fmla="*/ 11207039 w 12192000"/>
              <a:gd name="connsiteY60" fmla="*/ 740529 h 6858000"/>
              <a:gd name="connsiteX61" fmla="*/ 11188197 w 12192000"/>
              <a:gd name="connsiteY61" fmla="*/ 743669 h 6858000"/>
              <a:gd name="connsiteX62" fmla="*/ 11147374 w 12192000"/>
              <a:gd name="connsiteY62" fmla="*/ 913244 h 6858000"/>
              <a:gd name="connsiteX63" fmla="*/ 11062586 w 12192000"/>
              <a:gd name="connsiteY63" fmla="*/ 721687 h 6858000"/>
              <a:gd name="connsiteX64" fmla="*/ 10984079 w 12192000"/>
              <a:gd name="connsiteY64" fmla="*/ 875561 h 6858000"/>
              <a:gd name="connsiteX65" fmla="*/ 10977798 w 12192000"/>
              <a:gd name="connsiteY65" fmla="*/ 803334 h 6858000"/>
              <a:gd name="connsiteX66" fmla="*/ 10980939 w 12192000"/>
              <a:gd name="connsiteY66" fmla="*/ 765651 h 6858000"/>
              <a:gd name="connsiteX67" fmla="*/ 10943255 w 12192000"/>
              <a:gd name="connsiteY67" fmla="*/ 740529 h 6858000"/>
              <a:gd name="connsiteX68" fmla="*/ 10896151 w 12192000"/>
              <a:gd name="connsiteY68" fmla="*/ 916384 h 6858000"/>
              <a:gd name="connsiteX69" fmla="*/ 10858468 w 12192000"/>
              <a:gd name="connsiteY69" fmla="*/ 790773 h 6858000"/>
              <a:gd name="connsiteX70" fmla="*/ 10820784 w 12192000"/>
              <a:gd name="connsiteY70" fmla="*/ 740529 h 6858000"/>
              <a:gd name="connsiteX71" fmla="*/ 10773680 w 12192000"/>
              <a:gd name="connsiteY71" fmla="*/ 906964 h 6858000"/>
              <a:gd name="connsiteX72" fmla="*/ 10707734 w 12192000"/>
              <a:gd name="connsiteY72" fmla="*/ 740529 h 6858000"/>
              <a:gd name="connsiteX73" fmla="*/ 10638648 w 12192000"/>
              <a:gd name="connsiteY73" fmla="*/ 897543 h 6858000"/>
              <a:gd name="connsiteX74" fmla="*/ 10578983 w 12192000"/>
              <a:gd name="connsiteY74" fmla="*/ 721687 h 6858000"/>
              <a:gd name="connsiteX75" fmla="*/ 10516177 w 12192000"/>
              <a:gd name="connsiteY75" fmla="*/ 847298 h 6858000"/>
              <a:gd name="connsiteX76" fmla="*/ 10509897 w 12192000"/>
              <a:gd name="connsiteY76" fmla="*/ 847298 h 6858000"/>
              <a:gd name="connsiteX77" fmla="*/ 10509897 w 12192000"/>
              <a:gd name="connsiteY77" fmla="*/ 809615 h 6858000"/>
              <a:gd name="connsiteX78" fmla="*/ 10475353 w 12192000"/>
              <a:gd name="connsiteY78" fmla="*/ 737388 h 6858000"/>
              <a:gd name="connsiteX79" fmla="*/ 10387426 w 12192000"/>
              <a:gd name="connsiteY79" fmla="*/ 919525 h 6858000"/>
              <a:gd name="connsiteX80" fmla="*/ 10349742 w 12192000"/>
              <a:gd name="connsiteY80" fmla="*/ 903823 h 6858000"/>
              <a:gd name="connsiteX81" fmla="*/ 10425109 w 12192000"/>
              <a:gd name="connsiteY81" fmla="*/ 800194 h 6858000"/>
              <a:gd name="connsiteX82" fmla="*/ 10365444 w 12192000"/>
              <a:gd name="connsiteY82" fmla="*/ 740529 h 6858000"/>
              <a:gd name="connsiteX83" fmla="*/ 10286937 w 12192000"/>
              <a:gd name="connsiteY83" fmla="*/ 837877 h 6858000"/>
              <a:gd name="connsiteX84" fmla="*/ 10299498 w 12192000"/>
              <a:gd name="connsiteY84" fmla="*/ 900683 h 6858000"/>
              <a:gd name="connsiteX85" fmla="*/ 10249253 w 12192000"/>
              <a:gd name="connsiteY85" fmla="*/ 922665 h 6858000"/>
              <a:gd name="connsiteX86" fmla="*/ 10239832 w 12192000"/>
              <a:gd name="connsiteY86" fmla="*/ 784493 h 6858000"/>
              <a:gd name="connsiteX87" fmla="*/ 10202149 w 12192000"/>
              <a:gd name="connsiteY87" fmla="*/ 815895 h 6858000"/>
              <a:gd name="connsiteX88" fmla="*/ 10155045 w 12192000"/>
              <a:gd name="connsiteY88" fmla="*/ 897543 h 6858000"/>
              <a:gd name="connsiteX89" fmla="*/ 10133063 w 12192000"/>
              <a:gd name="connsiteY89" fmla="*/ 863000 h 6858000"/>
              <a:gd name="connsiteX90" fmla="*/ 10236692 w 12192000"/>
              <a:gd name="connsiteY90" fmla="*/ 762511 h 6858000"/>
              <a:gd name="connsiteX91" fmla="*/ 10202149 w 12192000"/>
              <a:gd name="connsiteY91" fmla="*/ 727968 h 6858000"/>
              <a:gd name="connsiteX92" fmla="*/ 10107941 w 12192000"/>
              <a:gd name="connsiteY92" fmla="*/ 784493 h 6858000"/>
              <a:gd name="connsiteX93" fmla="*/ 10051415 w 12192000"/>
              <a:gd name="connsiteY93" fmla="*/ 841018 h 6858000"/>
              <a:gd name="connsiteX94" fmla="*/ 10051415 w 12192000"/>
              <a:gd name="connsiteY94" fmla="*/ 825316 h 6858000"/>
              <a:gd name="connsiteX95" fmla="*/ 9985470 w 12192000"/>
              <a:gd name="connsiteY95" fmla="*/ 734248 h 6858000"/>
              <a:gd name="connsiteX96" fmla="*/ 9932085 w 12192000"/>
              <a:gd name="connsiteY96" fmla="*/ 775072 h 6858000"/>
              <a:gd name="connsiteX97" fmla="*/ 9910103 w 12192000"/>
              <a:gd name="connsiteY97" fmla="*/ 740529 h 6858000"/>
              <a:gd name="connsiteX98" fmla="*/ 9884981 w 12192000"/>
              <a:gd name="connsiteY98" fmla="*/ 746809 h 6858000"/>
              <a:gd name="connsiteX99" fmla="*/ 9891261 w 12192000"/>
              <a:gd name="connsiteY99" fmla="*/ 812755 h 6858000"/>
              <a:gd name="connsiteX100" fmla="*/ 9850437 w 12192000"/>
              <a:gd name="connsiteY100" fmla="*/ 922665 h 6858000"/>
              <a:gd name="connsiteX101" fmla="*/ 9822175 w 12192000"/>
              <a:gd name="connsiteY101" fmla="*/ 800194 h 6858000"/>
              <a:gd name="connsiteX102" fmla="*/ 9809614 w 12192000"/>
              <a:gd name="connsiteY102" fmla="*/ 797054 h 6858000"/>
              <a:gd name="connsiteX103" fmla="*/ 9781351 w 12192000"/>
              <a:gd name="connsiteY103" fmla="*/ 853579 h 6858000"/>
              <a:gd name="connsiteX104" fmla="*/ 9734247 w 12192000"/>
              <a:gd name="connsiteY104" fmla="*/ 919525 h 6858000"/>
              <a:gd name="connsiteX105" fmla="*/ 9709125 w 12192000"/>
              <a:gd name="connsiteY105" fmla="*/ 878701 h 6858000"/>
              <a:gd name="connsiteX106" fmla="*/ 9819035 w 12192000"/>
              <a:gd name="connsiteY106" fmla="*/ 778212 h 6858000"/>
              <a:gd name="connsiteX107" fmla="*/ 9784492 w 12192000"/>
              <a:gd name="connsiteY107" fmla="*/ 740529 h 6858000"/>
              <a:gd name="connsiteX108" fmla="*/ 9674582 w 12192000"/>
              <a:gd name="connsiteY108" fmla="*/ 825316 h 6858000"/>
              <a:gd name="connsiteX109" fmla="*/ 9555251 w 12192000"/>
              <a:gd name="connsiteY109" fmla="*/ 925805 h 6858000"/>
              <a:gd name="connsiteX110" fmla="*/ 9473604 w 12192000"/>
              <a:gd name="connsiteY110" fmla="*/ 800194 h 6858000"/>
              <a:gd name="connsiteX111" fmla="*/ 9567812 w 12192000"/>
              <a:gd name="connsiteY111" fmla="*/ 655741 h 6858000"/>
              <a:gd name="connsiteX112" fmla="*/ 9608636 w 12192000"/>
              <a:gd name="connsiteY112" fmla="*/ 721687 h 6858000"/>
              <a:gd name="connsiteX113" fmla="*/ 9655740 w 12192000"/>
              <a:gd name="connsiteY113" fmla="*/ 687144 h 6858000"/>
              <a:gd name="connsiteX114" fmla="*/ 9570952 w 12192000"/>
              <a:gd name="connsiteY114" fmla="*/ 621198 h 6858000"/>
              <a:gd name="connsiteX115" fmla="*/ 11503938 w 12192000"/>
              <a:gd name="connsiteY115" fmla="*/ 612538 h 6858000"/>
              <a:gd name="connsiteX116" fmla="*/ 11291551 w 12192000"/>
              <a:gd name="connsiteY116" fmla="*/ 832051 h 6858000"/>
              <a:gd name="connsiteX117" fmla="*/ 11365123 w 12192000"/>
              <a:gd name="connsiteY117" fmla="*/ 940418 h 6858000"/>
              <a:gd name="connsiteX118" fmla="*/ 11440083 w 12192000"/>
              <a:gd name="connsiteY118" fmla="*/ 941808 h 6858000"/>
              <a:gd name="connsiteX119" fmla="*/ 11444304 w 12192000"/>
              <a:gd name="connsiteY119" fmla="*/ 939708 h 6858000"/>
              <a:gd name="connsiteX120" fmla="*/ 11445324 w 12192000"/>
              <a:gd name="connsiteY120" fmla="*/ 939542 h 6858000"/>
              <a:gd name="connsiteX121" fmla="*/ 11475268 w 12192000"/>
              <a:gd name="connsiteY121" fmla="*/ 924644 h 6858000"/>
              <a:gd name="connsiteX122" fmla="*/ 11494474 w 12192000"/>
              <a:gd name="connsiteY122" fmla="*/ 907542 h 6858000"/>
              <a:gd name="connsiteX123" fmla="*/ 11488753 w 12192000"/>
              <a:gd name="connsiteY123" fmla="*/ 926162 h 6858000"/>
              <a:gd name="connsiteX124" fmla="*/ 11464846 w 12192000"/>
              <a:gd name="connsiteY124" fmla="*/ 951842 h 6858000"/>
              <a:gd name="connsiteX125" fmla="*/ 11432834 w 12192000"/>
              <a:gd name="connsiteY125" fmla="*/ 964214 h 6858000"/>
              <a:gd name="connsiteX126" fmla="*/ 11433416 w 12192000"/>
              <a:gd name="connsiteY126" fmla="*/ 964508 h 6858000"/>
              <a:gd name="connsiteX127" fmla="*/ 11427416 w 12192000"/>
              <a:gd name="connsiteY127" fmla="*/ 966826 h 6858000"/>
              <a:gd name="connsiteX128" fmla="*/ 11478812 w 12192000"/>
              <a:gd name="connsiteY128" fmla="*/ 980728 h 6858000"/>
              <a:gd name="connsiteX129" fmla="*/ 11601049 w 12192000"/>
              <a:gd name="connsiteY129" fmla="*/ 940412 h 6858000"/>
              <a:gd name="connsiteX130" fmla="*/ 11600229 w 12192000"/>
              <a:gd name="connsiteY130" fmla="*/ 940299 h 6858000"/>
              <a:gd name="connsiteX131" fmla="*/ 11604054 w 12192000"/>
              <a:gd name="connsiteY131" fmla="*/ 938167 h 6858000"/>
              <a:gd name="connsiteX132" fmla="*/ 11561078 w 12192000"/>
              <a:gd name="connsiteY132" fmla="*/ 923772 h 6858000"/>
              <a:gd name="connsiteX133" fmla="*/ 11546930 w 12192000"/>
              <a:gd name="connsiteY133" fmla="*/ 891807 h 6858000"/>
              <a:gd name="connsiteX134" fmla="*/ 11567885 w 12192000"/>
              <a:gd name="connsiteY134" fmla="*/ 908611 h 6858000"/>
              <a:gd name="connsiteX135" fmla="*/ 11601049 w 12192000"/>
              <a:gd name="connsiteY135" fmla="*/ 915389 h 6858000"/>
              <a:gd name="connsiteX136" fmla="*/ 11650104 w 12192000"/>
              <a:gd name="connsiteY136" fmla="*/ 900067 h 6858000"/>
              <a:gd name="connsiteX137" fmla="*/ 11650828 w 12192000"/>
              <a:gd name="connsiteY137" fmla="*/ 899169 h 6858000"/>
              <a:gd name="connsiteX138" fmla="*/ 11652427 w 12192000"/>
              <a:gd name="connsiteY138" fmla="*/ 898382 h 6858000"/>
              <a:gd name="connsiteX139" fmla="*/ 11683608 w 12192000"/>
              <a:gd name="connsiteY139" fmla="*/ 859705 h 6858000"/>
              <a:gd name="connsiteX140" fmla="*/ 11690343 w 12192000"/>
              <a:gd name="connsiteY140" fmla="*/ 825792 h 6858000"/>
              <a:gd name="connsiteX141" fmla="*/ 11690350 w 12192000"/>
              <a:gd name="connsiteY141" fmla="*/ 825831 h 6858000"/>
              <a:gd name="connsiteX142" fmla="*/ 11690350 w 12192000"/>
              <a:gd name="connsiteY142" fmla="*/ 825754 h 6858000"/>
              <a:gd name="connsiteX143" fmla="*/ 11690350 w 12192000"/>
              <a:gd name="connsiteY143" fmla="*/ 823091 h 6858000"/>
              <a:gd name="connsiteX144" fmla="*/ 11623276 w 12192000"/>
              <a:gd name="connsiteY144" fmla="*/ 684719 h 6858000"/>
              <a:gd name="connsiteX145" fmla="*/ 11573655 w 12192000"/>
              <a:gd name="connsiteY145" fmla="*/ 647215 h 6858000"/>
              <a:gd name="connsiteX146" fmla="*/ 11570681 w 12192000"/>
              <a:gd name="connsiteY146" fmla="*/ 645708 h 6858000"/>
              <a:gd name="connsiteX147" fmla="*/ 11570221 w 12192000"/>
              <a:gd name="connsiteY147" fmla="*/ 645361 h 6858000"/>
              <a:gd name="connsiteX148" fmla="*/ 11513655 w 12192000"/>
              <a:gd name="connsiteY148" fmla="*/ 616706 h 6858000"/>
              <a:gd name="connsiteX149" fmla="*/ 11503938 w 12192000"/>
              <a:gd name="connsiteY149" fmla="*/ 612538 h 6858000"/>
              <a:gd name="connsiteX150" fmla="*/ 0 w 12192000"/>
              <a:gd name="connsiteY150" fmla="*/ 0 h 6858000"/>
              <a:gd name="connsiteX151" fmla="*/ 12192000 w 12192000"/>
              <a:gd name="connsiteY151" fmla="*/ 0 h 6858000"/>
              <a:gd name="connsiteX152" fmla="*/ 12192000 w 12192000"/>
              <a:gd name="connsiteY152" fmla="*/ 6858000 h 6858000"/>
              <a:gd name="connsiteX153" fmla="*/ 0 w 12192000"/>
              <a:gd name="connsiteY15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Lst>
            <a:rect l="l" t="t" r="r" b="b"/>
            <a:pathLst>
              <a:path w="12192000" h="6858000">
                <a:moveTo>
                  <a:pt x="10205289" y="966629"/>
                </a:moveTo>
                <a:cubicBezTo>
                  <a:pt x="10205289" y="1067118"/>
                  <a:pt x="10180167" y="1089100"/>
                  <a:pt x="10155045" y="1089100"/>
                </a:cubicBezTo>
                <a:cubicBezTo>
                  <a:pt x="10139343" y="1089100"/>
                  <a:pt x="10129923" y="1073399"/>
                  <a:pt x="10129923" y="1057697"/>
                </a:cubicBezTo>
                <a:cubicBezTo>
                  <a:pt x="10129923" y="1013733"/>
                  <a:pt x="10164466" y="988611"/>
                  <a:pt x="10205289" y="966629"/>
                </a:cubicBezTo>
                <a:close/>
                <a:moveTo>
                  <a:pt x="10359163" y="768791"/>
                </a:moveTo>
                <a:cubicBezTo>
                  <a:pt x="10374864" y="768791"/>
                  <a:pt x="10384285" y="781352"/>
                  <a:pt x="10381145" y="803334"/>
                </a:cubicBezTo>
                <a:cubicBezTo>
                  <a:pt x="10378005" y="828457"/>
                  <a:pt x="10362303" y="853579"/>
                  <a:pt x="10330900" y="875561"/>
                </a:cubicBezTo>
                <a:cubicBezTo>
                  <a:pt x="10318339" y="828457"/>
                  <a:pt x="10327760" y="768791"/>
                  <a:pt x="10359163" y="768791"/>
                </a:cubicBezTo>
                <a:close/>
                <a:moveTo>
                  <a:pt x="11203898" y="658881"/>
                </a:moveTo>
                <a:cubicBezTo>
                  <a:pt x="11191337" y="658881"/>
                  <a:pt x="11178776" y="671442"/>
                  <a:pt x="11178776" y="684003"/>
                </a:cubicBezTo>
                <a:cubicBezTo>
                  <a:pt x="11181916" y="696564"/>
                  <a:pt x="11191337" y="709126"/>
                  <a:pt x="11203898" y="709126"/>
                </a:cubicBezTo>
                <a:cubicBezTo>
                  <a:pt x="11216459" y="709126"/>
                  <a:pt x="11229020" y="696564"/>
                  <a:pt x="11229020" y="684003"/>
                </a:cubicBezTo>
                <a:cubicBezTo>
                  <a:pt x="11229020" y="668302"/>
                  <a:pt x="11219600" y="658881"/>
                  <a:pt x="11203898" y="658881"/>
                </a:cubicBezTo>
                <a:close/>
                <a:moveTo>
                  <a:pt x="10842765" y="646320"/>
                </a:moveTo>
                <a:cubicBezTo>
                  <a:pt x="10827064" y="646320"/>
                  <a:pt x="10817643" y="658881"/>
                  <a:pt x="10817643" y="674583"/>
                </a:cubicBezTo>
                <a:cubicBezTo>
                  <a:pt x="10817643" y="690284"/>
                  <a:pt x="10830204" y="702845"/>
                  <a:pt x="10842765" y="699705"/>
                </a:cubicBezTo>
                <a:cubicBezTo>
                  <a:pt x="10858467" y="699705"/>
                  <a:pt x="10867887" y="687144"/>
                  <a:pt x="10867887" y="671442"/>
                </a:cubicBezTo>
                <a:cubicBezTo>
                  <a:pt x="10867887" y="655741"/>
                  <a:pt x="10858467" y="646320"/>
                  <a:pt x="10842765" y="646320"/>
                </a:cubicBezTo>
                <a:close/>
                <a:moveTo>
                  <a:pt x="9570952" y="621198"/>
                </a:moveTo>
                <a:cubicBezTo>
                  <a:pt x="9492445" y="621198"/>
                  <a:pt x="9420219" y="702845"/>
                  <a:pt x="9420219" y="806475"/>
                </a:cubicBezTo>
                <a:cubicBezTo>
                  <a:pt x="9420219" y="906964"/>
                  <a:pt x="9470463" y="969769"/>
                  <a:pt x="9545830" y="969769"/>
                </a:cubicBezTo>
                <a:cubicBezTo>
                  <a:pt x="9592934" y="969769"/>
                  <a:pt x="9636898" y="944647"/>
                  <a:pt x="9665161" y="894402"/>
                </a:cubicBezTo>
                <a:cubicBezTo>
                  <a:pt x="9671441" y="935226"/>
                  <a:pt x="9702844" y="954068"/>
                  <a:pt x="9724826" y="954068"/>
                </a:cubicBezTo>
                <a:cubicBezTo>
                  <a:pt x="9759369" y="954068"/>
                  <a:pt x="9784492" y="932086"/>
                  <a:pt x="9797053" y="900683"/>
                </a:cubicBezTo>
                <a:cubicBezTo>
                  <a:pt x="9803333" y="932086"/>
                  <a:pt x="9822175" y="954068"/>
                  <a:pt x="9847297" y="954068"/>
                </a:cubicBezTo>
                <a:cubicBezTo>
                  <a:pt x="9866139" y="954068"/>
                  <a:pt x="9881840" y="944647"/>
                  <a:pt x="9894401" y="928946"/>
                </a:cubicBezTo>
                <a:cubicBezTo>
                  <a:pt x="9891261" y="1035715"/>
                  <a:pt x="9884981" y="1104801"/>
                  <a:pt x="9947786" y="1092240"/>
                </a:cubicBezTo>
                <a:cubicBezTo>
                  <a:pt x="9938365" y="1060837"/>
                  <a:pt x="9935225" y="1007453"/>
                  <a:pt x="9935225" y="957208"/>
                </a:cubicBezTo>
                <a:cubicBezTo>
                  <a:pt x="9935225" y="822176"/>
                  <a:pt x="9957207" y="775072"/>
                  <a:pt x="9985470" y="775072"/>
                </a:cubicBezTo>
                <a:cubicBezTo>
                  <a:pt x="10007452" y="775072"/>
                  <a:pt x="10013732" y="800194"/>
                  <a:pt x="10013732" y="828457"/>
                </a:cubicBezTo>
                <a:cubicBezTo>
                  <a:pt x="10013732" y="844158"/>
                  <a:pt x="10013732" y="859859"/>
                  <a:pt x="10007452" y="875561"/>
                </a:cubicBezTo>
                <a:cubicBezTo>
                  <a:pt x="9972908" y="897543"/>
                  <a:pt x="9944646" y="913244"/>
                  <a:pt x="9944646" y="935226"/>
                </a:cubicBezTo>
                <a:cubicBezTo>
                  <a:pt x="9944646" y="954068"/>
                  <a:pt x="9957207" y="954068"/>
                  <a:pt x="9969768" y="954068"/>
                </a:cubicBezTo>
                <a:cubicBezTo>
                  <a:pt x="9994890" y="954068"/>
                  <a:pt x="10029433" y="928946"/>
                  <a:pt x="10045135" y="878701"/>
                </a:cubicBezTo>
                <a:cubicBezTo>
                  <a:pt x="10060836" y="869280"/>
                  <a:pt x="10076538" y="859859"/>
                  <a:pt x="10092239" y="844158"/>
                </a:cubicBezTo>
                <a:cubicBezTo>
                  <a:pt x="10092239" y="850439"/>
                  <a:pt x="10092239" y="853579"/>
                  <a:pt x="10092239" y="859859"/>
                </a:cubicBezTo>
                <a:cubicBezTo>
                  <a:pt x="10092239" y="910104"/>
                  <a:pt x="10114221" y="938366"/>
                  <a:pt x="10148764" y="938366"/>
                </a:cubicBezTo>
                <a:cubicBezTo>
                  <a:pt x="10177027" y="938366"/>
                  <a:pt x="10195868" y="919525"/>
                  <a:pt x="10208430" y="891262"/>
                </a:cubicBezTo>
                <a:cubicBezTo>
                  <a:pt x="10208430" y="906964"/>
                  <a:pt x="10208430" y="922665"/>
                  <a:pt x="10211570" y="935226"/>
                </a:cubicBezTo>
                <a:cubicBezTo>
                  <a:pt x="10158185" y="960348"/>
                  <a:pt x="10098520" y="985471"/>
                  <a:pt x="10098520" y="1057697"/>
                </a:cubicBezTo>
                <a:cubicBezTo>
                  <a:pt x="10098520" y="1095380"/>
                  <a:pt x="10123642" y="1120503"/>
                  <a:pt x="10158185" y="1120503"/>
                </a:cubicBezTo>
                <a:cubicBezTo>
                  <a:pt x="10233552" y="1120503"/>
                  <a:pt x="10252393" y="1041996"/>
                  <a:pt x="10252393" y="947787"/>
                </a:cubicBezTo>
                <a:cubicBezTo>
                  <a:pt x="10277516" y="938366"/>
                  <a:pt x="10296357" y="928946"/>
                  <a:pt x="10315199" y="919525"/>
                </a:cubicBezTo>
                <a:cubicBezTo>
                  <a:pt x="10334041" y="941507"/>
                  <a:pt x="10359163" y="954068"/>
                  <a:pt x="10381145" y="954068"/>
                </a:cubicBezTo>
                <a:cubicBezTo>
                  <a:pt x="10425109" y="954068"/>
                  <a:pt x="10456512" y="932086"/>
                  <a:pt x="10481634" y="884982"/>
                </a:cubicBezTo>
                <a:cubicBezTo>
                  <a:pt x="10484774" y="919525"/>
                  <a:pt x="10494195" y="954068"/>
                  <a:pt x="10513037" y="954068"/>
                </a:cubicBezTo>
                <a:cubicBezTo>
                  <a:pt x="10547580" y="954068"/>
                  <a:pt x="10553860" y="778212"/>
                  <a:pt x="10578983" y="778212"/>
                </a:cubicBezTo>
                <a:cubicBezTo>
                  <a:pt x="10597824" y="778212"/>
                  <a:pt x="10582123" y="969769"/>
                  <a:pt x="10632367" y="969769"/>
                </a:cubicBezTo>
                <a:cubicBezTo>
                  <a:pt x="10676331" y="969769"/>
                  <a:pt x="10685752" y="800194"/>
                  <a:pt x="10704594" y="800194"/>
                </a:cubicBezTo>
                <a:cubicBezTo>
                  <a:pt x="10720295" y="800194"/>
                  <a:pt x="10720295" y="954068"/>
                  <a:pt x="10767400" y="954068"/>
                </a:cubicBezTo>
                <a:cubicBezTo>
                  <a:pt x="10789381" y="954068"/>
                  <a:pt x="10817644" y="925805"/>
                  <a:pt x="10830205" y="866140"/>
                </a:cubicBezTo>
                <a:cubicBezTo>
                  <a:pt x="10836486" y="903823"/>
                  <a:pt x="10855327" y="954068"/>
                  <a:pt x="10893011" y="954068"/>
                </a:cubicBezTo>
                <a:cubicBezTo>
                  <a:pt x="10914993" y="954068"/>
                  <a:pt x="10933834" y="932086"/>
                  <a:pt x="10949536" y="900683"/>
                </a:cubicBezTo>
                <a:cubicBezTo>
                  <a:pt x="10952676" y="932086"/>
                  <a:pt x="10962097" y="954068"/>
                  <a:pt x="10980939" y="954068"/>
                </a:cubicBezTo>
                <a:cubicBezTo>
                  <a:pt x="11024903" y="954068"/>
                  <a:pt x="11024903" y="778212"/>
                  <a:pt x="11059446" y="778212"/>
                </a:cubicBezTo>
                <a:cubicBezTo>
                  <a:pt x="11087708" y="778212"/>
                  <a:pt x="11078287" y="954068"/>
                  <a:pt x="11144233" y="954068"/>
                </a:cubicBezTo>
                <a:cubicBezTo>
                  <a:pt x="11175636" y="954068"/>
                  <a:pt x="11191337" y="928946"/>
                  <a:pt x="11197618" y="894402"/>
                </a:cubicBezTo>
                <a:cubicBezTo>
                  <a:pt x="11210179" y="944647"/>
                  <a:pt x="11229021" y="954068"/>
                  <a:pt x="11244722" y="954068"/>
                </a:cubicBezTo>
                <a:cubicBezTo>
                  <a:pt x="11254143" y="954068"/>
                  <a:pt x="11263564" y="950928"/>
                  <a:pt x="11272985" y="938366"/>
                </a:cubicBezTo>
                <a:cubicBezTo>
                  <a:pt x="11219600" y="916384"/>
                  <a:pt x="11225881" y="837877"/>
                  <a:pt x="11225881" y="784493"/>
                </a:cubicBezTo>
                <a:cubicBezTo>
                  <a:pt x="11225881" y="759370"/>
                  <a:pt x="11222740" y="740529"/>
                  <a:pt x="11207039" y="740529"/>
                </a:cubicBezTo>
                <a:cubicBezTo>
                  <a:pt x="11197618" y="740529"/>
                  <a:pt x="11194478" y="740529"/>
                  <a:pt x="11188197" y="743669"/>
                </a:cubicBezTo>
                <a:cubicBezTo>
                  <a:pt x="11194478" y="834737"/>
                  <a:pt x="11172496" y="913244"/>
                  <a:pt x="11147374" y="913244"/>
                </a:cubicBezTo>
                <a:cubicBezTo>
                  <a:pt x="11115971" y="913244"/>
                  <a:pt x="11131672" y="721687"/>
                  <a:pt x="11062586" y="721687"/>
                </a:cubicBezTo>
                <a:cubicBezTo>
                  <a:pt x="10999780" y="721687"/>
                  <a:pt x="10990359" y="875561"/>
                  <a:pt x="10984079" y="875561"/>
                </a:cubicBezTo>
                <a:cubicBezTo>
                  <a:pt x="10977798" y="875561"/>
                  <a:pt x="10977798" y="834737"/>
                  <a:pt x="10977798" y="803334"/>
                </a:cubicBezTo>
                <a:cubicBezTo>
                  <a:pt x="10980939" y="787633"/>
                  <a:pt x="10980939" y="775072"/>
                  <a:pt x="10980939" y="765651"/>
                </a:cubicBezTo>
                <a:cubicBezTo>
                  <a:pt x="10980939" y="749950"/>
                  <a:pt x="10974658" y="727968"/>
                  <a:pt x="10943255" y="740529"/>
                </a:cubicBezTo>
                <a:cubicBezTo>
                  <a:pt x="10943255" y="850439"/>
                  <a:pt x="10921273" y="916384"/>
                  <a:pt x="10896151" y="916384"/>
                </a:cubicBezTo>
                <a:cubicBezTo>
                  <a:pt x="10858468" y="916384"/>
                  <a:pt x="10858468" y="815895"/>
                  <a:pt x="10858468" y="790773"/>
                </a:cubicBezTo>
                <a:cubicBezTo>
                  <a:pt x="10858468" y="762511"/>
                  <a:pt x="10861608" y="727968"/>
                  <a:pt x="10820784" y="740529"/>
                </a:cubicBezTo>
                <a:cubicBezTo>
                  <a:pt x="10814504" y="834737"/>
                  <a:pt x="10789381" y="906964"/>
                  <a:pt x="10773680" y="906964"/>
                </a:cubicBezTo>
                <a:cubicBezTo>
                  <a:pt x="10754838" y="906964"/>
                  <a:pt x="10757979" y="740529"/>
                  <a:pt x="10707734" y="740529"/>
                </a:cubicBezTo>
                <a:cubicBezTo>
                  <a:pt x="10660630" y="740529"/>
                  <a:pt x="10648069" y="897543"/>
                  <a:pt x="10638648" y="897543"/>
                </a:cubicBezTo>
                <a:cubicBezTo>
                  <a:pt x="10622947" y="897543"/>
                  <a:pt x="10644929" y="721687"/>
                  <a:pt x="10578983" y="721687"/>
                </a:cubicBezTo>
                <a:cubicBezTo>
                  <a:pt x="10544440" y="721687"/>
                  <a:pt x="10531879" y="781352"/>
                  <a:pt x="10516177" y="847298"/>
                </a:cubicBezTo>
                <a:cubicBezTo>
                  <a:pt x="10513037" y="859859"/>
                  <a:pt x="10509897" y="859859"/>
                  <a:pt x="10509897" y="847298"/>
                </a:cubicBezTo>
                <a:cubicBezTo>
                  <a:pt x="10509897" y="834737"/>
                  <a:pt x="10509897" y="822176"/>
                  <a:pt x="10509897" y="809615"/>
                </a:cubicBezTo>
                <a:cubicBezTo>
                  <a:pt x="10525598" y="743669"/>
                  <a:pt x="10506756" y="718547"/>
                  <a:pt x="10475353" y="737388"/>
                </a:cubicBezTo>
                <a:cubicBezTo>
                  <a:pt x="10484774" y="859859"/>
                  <a:pt x="10428249" y="919525"/>
                  <a:pt x="10387426" y="919525"/>
                </a:cubicBezTo>
                <a:cubicBezTo>
                  <a:pt x="10371724" y="919525"/>
                  <a:pt x="10359163" y="913244"/>
                  <a:pt x="10349742" y="903823"/>
                </a:cubicBezTo>
                <a:cubicBezTo>
                  <a:pt x="10399987" y="872421"/>
                  <a:pt x="10425109" y="834737"/>
                  <a:pt x="10425109" y="800194"/>
                </a:cubicBezTo>
                <a:cubicBezTo>
                  <a:pt x="10425109" y="762511"/>
                  <a:pt x="10403127" y="740529"/>
                  <a:pt x="10365444" y="740529"/>
                </a:cubicBezTo>
                <a:cubicBezTo>
                  <a:pt x="10315199" y="740529"/>
                  <a:pt x="10286937" y="793913"/>
                  <a:pt x="10286937" y="837877"/>
                </a:cubicBezTo>
                <a:cubicBezTo>
                  <a:pt x="10286937" y="863000"/>
                  <a:pt x="10290077" y="881841"/>
                  <a:pt x="10299498" y="900683"/>
                </a:cubicBezTo>
                <a:cubicBezTo>
                  <a:pt x="10280656" y="910104"/>
                  <a:pt x="10264955" y="916384"/>
                  <a:pt x="10249253" y="922665"/>
                </a:cubicBezTo>
                <a:cubicBezTo>
                  <a:pt x="10249253" y="875561"/>
                  <a:pt x="10242973" y="828457"/>
                  <a:pt x="10239832" y="784493"/>
                </a:cubicBezTo>
                <a:cubicBezTo>
                  <a:pt x="10211570" y="778212"/>
                  <a:pt x="10205289" y="790773"/>
                  <a:pt x="10202149" y="815895"/>
                </a:cubicBezTo>
                <a:cubicBezTo>
                  <a:pt x="10192728" y="863000"/>
                  <a:pt x="10173886" y="897543"/>
                  <a:pt x="10155045" y="897543"/>
                </a:cubicBezTo>
                <a:cubicBezTo>
                  <a:pt x="10142484" y="897543"/>
                  <a:pt x="10133063" y="881841"/>
                  <a:pt x="10133063" y="863000"/>
                </a:cubicBezTo>
                <a:cubicBezTo>
                  <a:pt x="10126782" y="775072"/>
                  <a:pt x="10199009" y="749950"/>
                  <a:pt x="10236692" y="762511"/>
                </a:cubicBezTo>
                <a:cubicBezTo>
                  <a:pt x="10242973" y="743669"/>
                  <a:pt x="10236692" y="727968"/>
                  <a:pt x="10202149" y="727968"/>
                </a:cubicBezTo>
                <a:cubicBezTo>
                  <a:pt x="10161325" y="727968"/>
                  <a:pt x="10129923" y="753090"/>
                  <a:pt x="10107941" y="784493"/>
                </a:cubicBezTo>
                <a:cubicBezTo>
                  <a:pt x="10092239" y="806475"/>
                  <a:pt x="10076538" y="822176"/>
                  <a:pt x="10051415" y="841018"/>
                </a:cubicBezTo>
                <a:cubicBezTo>
                  <a:pt x="10051415" y="834737"/>
                  <a:pt x="10051415" y="831597"/>
                  <a:pt x="10051415" y="825316"/>
                </a:cubicBezTo>
                <a:cubicBezTo>
                  <a:pt x="10051415" y="762511"/>
                  <a:pt x="10016872" y="734248"/>
                  <a:pt x="9985470" y="734248"/>
                </a:cubicBezTo>
                <a:cubicBezTo>
                  <a:pt x="9957207" y="734248"/>
                  <a:pt x="9941506" y="749950"/>
                  <a:pt x="9932085" y="775072"/>
                </a:cubicBezTo>
                <a:cubicBezTo>
                  <a:pt x="9928945" y="753090"/>
                  <a:pt x="9925804" y="740529"/>
                  <a:pt x="9910103" y="740529"/>
                </a:cubicBezTo>
                <a:cubicBezTo>
                  <a:pt x="9903822" y="740529"/>
                  <a:pt x="9894401" y="743669"/>
                  <a:pt x="9884981" y="746809"/>
                </a:cubicBezTo>
                <a:cubicBezTo>
                  <a:pt x="9888121" y="759370"/>
                  <a:pt x="9891261" y="790773"/>
                  <a:pt x="9891261" y="812755"/>
                </a:cubicBezTo>
                <a:cubicBezTo>
                  <a:pt x="9891261" y="888122"/>
                  <a:pt x="9869279" y="922665"/>
                  <a:pt x="9850437" y="922665"/>
                </a:cubicBezTo>
                <a:cubicBezTo>
                  <a:pt x="9825315" y="922665"/>
                  <a:pt x="9822175" y="834737"/>
                  <a:pt x="9822175" y="800194"/>
                </a:cubicBezTo>
                <a:cubicBezTo>
                  <a:pt x="9819035" y="800194"/>
                  <a:pt x="9815894" y="797054"/>
                  <a:pt x="9809614" y="797054"/>
                </a:cubicBezTo>
                <a:cubicBezTo>
                  <a:pt x="9787632" y="797054"/>
                  <a:pt x="9784492" y="825316"/>
                  <a:pt x="9781351" y="853579"/>
                </a:cubicBezTo>
                <a:cubicBezTo>
                  <a:pt x="9775071" y="881841"/>
                  <a:pt x="9759369" y="919525"/>
                  <a:pt x="9734247" y="919525"/>
                </a:cubicBezTo>
                <a:cubicBezTo>
                  <a:pt x="9718546" y="919525"/>
                  <a:pt x="9709125" y="903823"/>
                  <a:pt x="9709125" y="878701"/>
                </a:cubicBezTo>
                <a:cubicBezTo>
                  <a:pt x="9702844" y="822176"/>
                  <a:pt x="9749949" y="759370"/>
                  <a:pt x="9819035" y="778212"/>
                </a:cubicBezTo>
                <a:cubicBezTo>
                  <a:pt x="9825315" y="759370"/>
                  <a:pt x="9812754" y="740529"/>
                  <a:pt x="9784492" y="740529"/>
                </a:cubicBezTo>
                <a:cubicBezTo>
                  <a:pt x="9734247" y="740529"/>
                  <a:pt x="9690283" y="781352"/>
                  <a:pt x="9674582" y="825316"/>
                </a:cubicBezTo>
                <a:cubicBezTo>
                  <a:pt x="9655740" y="866140"/>
                  <a:pt x="9621197" y="925805"/>
                  <a:pt x="9555251" y="925805"/>
                </a:cubicBezTo>
                <a:cubicBezTo>
                  <a:pt x="9508147" y="925805"/>
                  <a:pt x="9473604" y="884982"/>
                  <a:pt x="9473604" y="800194"/>
                </a:cubicBezTo>
                <a:cubicBezTo>
                  <a:pt x="9473604" y="727968"/>
                  <a:pt x="9520708" y="655741"/>
                  <a:pt x="9567812" y="655741"/>
                </a:cubicBezTo>
                <a:cubicBezTo>
                  <a:pt x="9602355" y="655741"/>
                  <a:pt x="9611776" y="690284"/>
                  <a:pt x="9608636" y="721687"/>
                </a:cubicBezTo>
                <a:cubicBezTo>
                  <a:pt x="9627478" y="737388"/>
                  <a:pt x="9655740" y="721687"/>
                  <a:pt x="9655740" y="687144"/>
                </a:cubicBezTo>
                <a:cubicBezTo>
                  <a:pt x="9655740" y="662022"/>
                  <a:pt x="9636898" y="621198"/>
                  <a:pt x="9570952" y="621198"/>
                </a:cubicBezTo>
                <a:close/>
                <a:moveTo>
                  <a:pt x="11503938" y="612538"/>
                </a:moveTo>
                <a:cubicBezTo>
                  <a:pt x="11456741" y="669501"/>
                  <a:pt x="11291551" y="712570"/>
                  <a:pt x="11291551" y="832051"/>
                </a:cubicBezTo>
                <a:cubicBezTo>
                  <a:pt x="11291551" y="879288"/>
                  <a:pt x="11320702" y="923747"/>
                  <a:pt x="11365123" y="940418"/>
                </a:cubicBezTo>
                <a:cubicBezTo>
                  <a:pt x="11390110" y="950144"/>
                  <a:pt x="11415096" y="950144"/>
                  <a:pt x="11440083" y="941808"/>
                </a:cubicBezTo>
                <a:lnTo>
                  <a:pt x="11444304" y="939708"/>
                </a:lnTo>
                <a:lnTo>
                  <a:pt x="11445324" y="939542"/>
                </a:lnTo>
                <a:cubicBezTo>
                  <a:pt x="11456276" y="936118"/>
                  <a:pt x="11466199" y="930980"/>
                  <a:pt x="11475268" y="924644"/>
                </a:cubicBezTo>
                <a:lnTo>
                  <a:pt x="11494474" y="907542"/>
                </a:lnTo>
                <a:lnTo>
                  <a:pt x="11488753" y="926162"/>
                </a:lnTo>
                <a:lnTo>
                  <a:pt x="11464846" y="951842"/>
                </a:lnTo>
                <a:lnTo>
                  <a:pt x="11432834" y="964214"/>
                </a:lnTo>
                <a:lnTo>
                  <a:pt x="11433416" y="964508"/>
                </a:lnTo>
                <a:lnTo>
                  <a:pt x="11427416" y="966826"/>
                </a:lnTo>
                <a:cubicBezTo>
                  <a:pt x="11435751" y="975167"/>
                  <a:pt x="11455198" y="980728"/>
                  <a:pt x="11478812" y="980728"/>
                </a:cubicBezTo>
                <a:cubicBezTo>
                  <a:pt x="11521873" y="980728"/>
                  <a:pt x="11574657" y="968216"/>
                  <a:pt x="11601049" y="940412"/>
                </a:cubicBezTo>
                <a:lnTo>
                  <a:pt x="11600229" y="940299"/>
                </a:lnTo>
                <a:lnTo>
                  <a:pt x="11604054" y="938167"/>
                </a:lnTo>
                <a:cubicBezTo>
                  <a:pt x="11586248" y="938852"/>
                  <a:pt x="11571523" y="933368"/>
                  <a:pt x="11561078" y="923772"/>
                </a:cubicBezTo>
                <a:lnTo>
                  <a:pt x="11546930" y="891807"/>
                </a:lnTo>
                <a:lnTo>
                  <a:pt x="11567885" y="908611"/>
                </a:lnTo>
                <a:cubicBezTo>
                  <a:pt x="11578129" y="913304"/>
                  <a:pt x="11589242" y="915389"/>
                  <a:pt x="11601049" y="915389"/>
                </a:cubicBezTo>
                <a:cubicBezTo>
                  <a:pt x="11619281" y="915389"/>
                  <a:pt x="11636145" y="909719"/>
                  <a:pt x="11650104" y="900067"/>
                </a:cubicBezTo>
                <a:lnTo>
                  <a:pt x="11650828" y="899169"/>
                </a:lnTo>
                <a:lnTo>
                  <a:pt x="11652427" y="898382"/>
                </a:lnTo>
                <a:cubicBezTo>
                  <a:pt x="11666192" y="888863"/>
                  <a:pt x="11677091" y="875417"/>
                  <a:pt x="11683608" y="859705"/>
                </a:cubicBezTo>
                <a:lnTo>
                  <a:pt x="11690343" y="825792"/>
                </a:lnTo>
                <a:lnTo>
                  <a:pt x="11690350" y="825831"/>
                </a:lnTo>
                <a:lnTo>
                  <a:pt x="11690350" y="825754"/>
                </a:lnTo>
                <a:lnTo>
                  <a:pt x="11690350" y="823091"/>
                </a:lnTo>
                <a:cubicBezTo>
                  <a:pt x="11690350" y="768290"/>
                  <a:pt x="11662973" y="721710"/>
                  <a:pt x="11623276" y="684719"/>
                </a:cubicBezTo>
                <a:cubicBezTo>
                  <a:pt x="11608219" y="670334"/>
                  <a:pt x="11591450" y="658004"/>
                  <a:pt x="11573655" y="647215"/>
                </a:cubicBezTo>
                <a:lnTo>
                  <a:pt x="11570681" y="645708"/>
                </a:lnTo>
                <a:lnTo>
                  <a:pt x="11570221" y="645361"/>
                </a:lnTo>
                <a:cubicBezTo>
                  <a:pt x="11552175" y="634420"/>
                  <a:pt x="11533088" y="625042"/>
                  <a:pt x="11513655" y="616706"/>
                </a:cubicBezTo>
                <a:cubicBezTo>
                  <a:pt x="11510878" y="615317"/>
                  <a:pt x="11508102" y="613928"/>
                  <a:pt x="11503938" y="61253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tx1">
                    <a:lumMod val="50000"/>
                    <a:lumOff val="50000"/>
                  </a:schemeClr>
                </a:solidFill>
              </a:defRPr>
            </a:lvl1pPr>
          </a:lstStyle>
          <a:p>
            <a:r>
              <a:rPr lang="de-DE" dirty="0"/>
              <a:t>Insert Picture and send </a:t>
            </a:r>
            <a:r>
              <a:rPr lang="de-DE" dirty="0" err="1"/>
              <a:t>to</a:t>
            </a:r>
            <a:r>
              <a:rPr lang="de-DE" dirty="0"/>
              <a:t> back</a:t>
            </a:r>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847127"/>
            <a:ext cx="11386134" cy="1661993"/>
          </a:xfrm>
        </p:spPr>
        <p:txBody>
          <a:bodyPr wrap="square" lIns="36000" rIns="36000" bIns="0" anchor="b" anchorCtr="0">
            <a:spAutoFit/>
          </a:bodyPr>
          <a:lstStyle>
            <a:lvl1pPr algn="l">
              <a:lnSpc>
                <a:spcPct val="90000"/>
              </a:lnSpc>
              <a:defRPr sz="60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6" name="Image 5" descr="Une image contenant texte&#10;&#10;Description générée automatiquement">
            <a:extLst>
              <a:ext uri="{FF2B5EF4-FFF2-40B4-BE49-F238E27FC236}">
                <a16:creationId xmlns:a16="http://schemas.microsoft.com/office/drawing/2014/main" id="{4E7913BD-2F2A-43EA-9355-0DD8C035B5E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014016" y="246471"/>
            <a:ext cx="3078000" cy="1248074"/>
          </a:xfrm>
          <a:prstGeom prst="rect">
            <a:avLst/>
          </a:prstGeom>
        </p:spPr>
      </p:pic>
    </p:spTree>
    <p:extLst>
      <p:ext uri="{BB962C8B-B14F-4D97-AF65-F5344CB8AC3E}">
        <p14:creationId xmlns:p14="http://schemas.microsoft.com/office/powerpoint/2010/main" val="2556894316"/>
      </p:ext>
    </p:extLst>
  </p:cSld>
  <p:clrMapOvr>
    <a:masterClrMapping/>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447201"/>
            <a:ext cx="11379201" cy="50226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0">
            <a:extLst>
              <a:ext uri="{FF2B5EF4-FFF2-40B4-BE49-F238E27FC236}">
                <a16:creationId xmlns:a16="http://schemas.microsoft.com/office/drawing/2014/main" id="{006B5C2B-B0BF-4136-9EC7-0E7F54D1D264}"/>
              </a:ext>
            </a:extLst>
          </p:cNvPr>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92154002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899138"/>
            <a:ext cx="11379201" cy="45706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403906525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1403728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Full Picture">
    <p:bg>
      <p:bgPr>
        <a:solidFill>
          <a:schemeClr val="accent4"/>
        </a:solidFill>
        <a:effectLst/>
      </p:bgPr>
    </p:bg>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B92814EB-708F-421C-9F3F-E5C7B767B62F}"/>
              </a:ext>
            </a:extLst>
          </p:cNvPr>
          <p:cNvSpPr>
            <a:spLocks noGrp="1"/>
          </p:cNvSpPr>
          <p:nvPr>
            <p:ph type="pic" sz="quarter" idx="10" hasCustomPrompt="1"/>
          </p:nvPr>
        </p:nvSpPr>
        <p:spPr>
          <a:xfrm>
            <a:off x="0" y="0"/>
            <a:ext cx="12192000" cy="6858000"/>
          </a:xfrm>
          <a:custGeom>
            <a:avLst/>
            <a:gdLst>
              <a:gd name="connsiteX0" fmla="*/ 10205289 w 12192000"/>
              <a:gd name="connsiteY0" fmla="*/ 966629 h 6858000"/>
              <a:gd name="connsiteX1" fmla="*/ 10155045 w 12192000"/>
              <a:gd name="connsiteY1" fmla="*/ 1089100 h 6858000"/>
              <a:gd name="connsiteX2" fmla="*/ 10129923 w 12192000"/>
              <a:gd name="connsiteY2" fmla="*/ 1057697 h 6858000"/>
              <a:gd name="connsiteX3" fmla="*/ 10205289 w 12192000"/>
              <a:gd name="connsiteY3" fmla="*/ 966629 h 6858000"/>
              <a:gd name="connsiteX4" fmla="*/ 10359163 w 12192000"/>
              <a:gd name="connsiteY4" fmla="*/ 768791 h 6858000"/>
              <a:gd name="connsiteX5" fmla="*/ 10381145 w 12192000"/>
              <a:gd name="connsiteY5" fmla="*/ 803334 h 6858000"/>
              <a:gd name="connsiteX6" fmla="*/ 10330900 w 12192000"/>
              <a:gd name="connsiteY6" fmla="*/ 875561 h 6858000"/>
              <a:gd name="connsiteX7" fmla="*/ 10359163 w 12192000"/>
              <a:gd name="connsiteY7" fmla="*/ 768791 h 6858000"/>
              <a:gd name="connsiteX8" fmla="*/ 11203898 w 12192000"/>
              <a:gd name="connsiteY8" fmla="*/ 658881 h 6858000"/>
              <a:gd name="connsiteX9" fmla="*/ 11178776 w 12192000"/>
              <a:gd name="connsiteY9" fmla="*/ 684003 h 6858000"/>
              <a:gd name="connsiteX10" fmla="*/ 11203898 w 12192000"/>
              <a:gd name="connsiteY10" fmla="*/ 709126 h 6858000"/>
              <a:gd name="connsiteX11" fmla="*/ 11229020 w 12192000"/>
              <a:gd name="connsiteY11" fmla="*/ 684003 h 6858000"/>
              <a:gd name="connsiteX12" fmla="*/ 11203898 w 12192000"/>
              <a:gd name="connsiteY12" fmla="*/ 658881 h 6858000"/>
              <a:gd name="connsiteX13" fmla="*/ 10842765 w 12192000"/>
              <a:gd name="connsiteY13" fmla="*/ 646320 h 6858000"/>
              <a:gd name="connsiteX14" fmla="*/ 10817643 w 12192000"/>
              <a:gd name="connsiteY14" fmla="*/ 674583 h 6858000"/>
              <a:gd name="connsiteX15" fmla="*/ 10842765 w 12192000"/>
              <a:gd name="connsiteY15" fmla="*/ 699705 h 6858000"/>
              <a:gd name="connsiteX16" fmla="*/ 10867887 w 12192000"/>
              <a:gd name="connsiteY16" fmla="*/ 671442 h 6858000"/>
              <a:gd name="connsiteX17" fmla="*/ 10842765 w 12192000"/>
              <a:gd name="connsiteY17" fmla="*/ 646320 h 6858000"/>
              <a:gd name="connsiteX18" fmla="*/ 9570952 w 12192000"/>
              <a:gd name="connsiteY18" fmla="*/ 621198 h 6858000"/>
              <a:gd name="connsiteX19" fmla="*/ 9420219 w 12192000"/>
              <a:gd name="connsiteY19" fmla="*/ 806475 h 6858000"/>
              <a:gd name="connsiteX20" fmla="*/ 9545830 w 12192000"/>
              <a:gd name="connsiteY20" fmla="*/ 969769 h 6858000"/>
              <a:gd name="connsiteX21" fmla="*/ 9665161 w 12192000"/>
              <a:gd name="connsiteY21" fmla="*/ 894402 h 6858000"/>
              <a:gd name="connsiteX22" fmla="*/ 9724826 w 12192000"/>
              <a:gd name="connsiteY22" fmla="*/ 954068 h 6858000"/>
              <a:gd name="connsiteX23" fmla="*/ 9797053 w 12192000"/>
              <a:gd name="connsiteY23" fmla="*/ 900683 h 6858000"/>
              <a:gd name="connsiteX24" fmla="*/ 9847297 w 12192000"/>
              <a:gd name="connsiteY24" fmla="*/ 954068 h 6858000"/>
              <a:gd name="connsiteX25" fmla="*/ 9894401 w 12192000"/>
              <a:gd name="connsiteY25" fmla="*/ 928946 h 6858000"/>
              <a:gd name="connsiteX26" fmla="*/ 9947786 w 12192000"/>
              <a:gd name="connsiteY26" fmla="*/ 1092240 h 6858000"/>
              <a:gd name="connsiteX27" fmla="*/ 9935225 w 12192000"/>
              <a:gd name="connsiteY27" fmla="*/ 957208 h 6858000"/>
              <a:gd name="connsiteX28" fmla="*/ 9985470 w 12192000"/>
              <a:gd name="connsiteY28" fmla="*/ 775072 h 6858000"/>
              <a:gd name="connsiteX29" fmla="*/ 10013732 w 12192000"/>
              <a:gd name="connsiteY29" fmla="*/ 828457 h 6858000"/>
              <a:gd name="connsiteX30" fmla="*/ 10007452 w 12192000"/>
              <a:gd name="connsiteY30" fmla="*/ 875561 h 6858000"/>
              <a:gd name="connsiteX31" fmla="*/ 9944646 w 12192000"/>
              <a:gd name="connsiteY31" fmla="*/ 935226 h 6858000"/>
              <a:gd name="connsiteX32" fmla="*/ 9969768 w 12192000"/>
              <a:gd name="connsiteY32" fmla="*/ 954068 h 6858000"/>
              <a:gd name="connsiteX33" fmla="*/ 10045135 w 12192000"/>
              <a:gd name="connsiteY33" fmla="*/ 878701 h 6858000"/>
              <a:gd name="connsiteX34" fmla="*/ 10092239 w 12192000"/>
              <a:gd name="connsiteY34" fmla="*/ 844158 h 6858000"/>
              <a:gd name="connsiteX35" fmla="*/ 10092239 w 12192000"/>
              <a:gd name="connsiteY35" fmla="*/ 859859 h 6858000"/>
              <a:gd name="connsiteX36" fmla="*/ 10148764 w 12192000"/>
              <a:gd name="connsiteY36" fmla="*/ 938366 h 6858000"/>
              <a:gd name="connsiteX37" fmla="*/ 10208430 w 12192000"/>
              <a:gd name="connsiteY37" fmla="*/ 891262 h 6858000"/>
              <a:gd name="connsiteX38" fmla="*/ 10211570 w 12192000"/>
              <a:gd name="connsiteY38" fmla="*/ 935226 h 6858000"/>
              <a:gd name="connsiteX39" fmla="*/ 10098520 w 12192000"/>
              <a:gd name="connsiteY39" fmla="*/ 1057697 h 6858000"/>
              <a:gd name="connsiteX40" fmla="*/ 10158185 w 12192000"/>
              <a:gd name="connsiteY40" fmla="*/ 1120503 h 6858000"/>
              <a:gd name="connsiteX41" fmla="*/ 10252393 w 12192000"/>
              <a:gd name="connsiteY41" fmla="*/ 947787 h 6858000"/>
              <a:gd name="connsiteX42" fmla="*/ 10315199 w 12192000"/>
              <a:gd name="connsiteY42" fmla="*/ 919525 h 6858000"/>
              <a:gd name="connsiteX43" fmla="*/ 10381145 w 12192000"/>
              <a:gd name="connsiteY43" fmla="*/ 954068 h 6858000"/>
              <a:gd name="connsiteX44" fmla="*/ 10481634 w 12192000"/>
              <a:gd name="connsiteY44" fmla="*/ 884982 h 6858000"/>
              <a:gd name="connsiteX45" fmla="*/ 10513037 w 12192000"/>
              <a:gd name="connsiteY45" fmla="*/ 954068 h 6858000"/>
              <a:gd name="connsiteX46" fmla="*/ 10578983 w 12192000"/>
              <a:gd name="connsiteY46" fmla="*/ 778212 h 6858000"/>
              <a:gd name="connsiteX47" fmla="*/ 10632367 w 12192000"/>
              <a:gd name="connsiteY47" fmla="*/ 969769 h 6858000"/>
              <a:gd name="connsiteX48" fmla="*/ 10704594 w 12192000"/>
              <a:gd name="connsiteY48" fmla="*/ 800194 h 6858000"/>
              <a:gd name="connsiteX49" fmla="*/ 10767400 w 12192000"/>
              <a:gd name="connsiteY49" fmla="*/ 954068 h 6858000"/>
              <a:gd name="connsiteX50" fmla="*/ 10830205 w 12192000"/>
              <a:gd name="connsiteY50" fmla="*/ 866140 h 6858000"/>
              <a:gd name="connsiteX51" fmla="*/ 10893011 w 12192000"/>
              <a:gd name="connsiteY51" fmla="*/ 954068 h 6858000"/>
              <a:gd name="connsiteX52" fmla="*/ 10949536 w 12192000"/>
              <a:gd name="connsiteY52" fmla="*/ 900683 h 6858000"/>
              <a:gd name="connsiteX53" fmla="*/ 10980939 w 12192000"/>
              <a:gd name="connsiteY53" fmla="*/ 954068 h 6858000"/>
              <a:gd name="connsiteX54" fmla="*/ 11059446 w 12192000"/>
              <a:gd name="connsiteY54" fmla="*/ 778212 h 6858000"/>
              <a:gd name="connsiteX55" fmla="*/ 11144233 w 12192000"/>
              <a:gd name="connsiteY55" fmla="*/ 954068 h 6858000"/>
              <a:gd name="connsiteX56" fmla="*/ 11197618 w 12192000"/>
              <a:gd name="connsiteY56" fmla="*/ 894402 h 6858000"/>
              <a:gd name="connsiteX57" fmla="*/ 11244722 w 12192000"/>
              <a:gd name="connsiteY57" fmla="*/ 954068 h 6858000"/>
              <a:gd name="connsiteX58" fmla="*/ 11272985 w 12192000"/>
              <a:gd name="connsiteY58" fmla="*/ 938366 h 6858000"/>
              <a:gd name="connsiteX59" fmla="*/ 11225881 w 12192000"/>
              <a:gd name="connsiteY59" fmla="*/ 784493 h 6858000"/>
              <a:gd name="connsiteX60" fmla="*/ 11207039 w 12192000"/>
              <a:gd name="connsiteY60" fmla="*/ 740529 h 6858000"/>
              <a:gd name="connsiteX61" fmla="*/ 11188197 w 12192000"/>
              <a:gd name="connsiteY61" fmla="*/ 743669 h 6858000"/>
              <a:gd name="connsiteX62" fmla="*/ 11147374 w 12192000"/>
              <a:gd name="connsiteY62" fmla="*/ 913244 h 6858000"/>
              <a:gd name="connsiteX63" fmla="*/ 11062586 w 12192000"/>
              <a:gd name="connsiteY63" fmla="*/ 721687 h 6858000"/>
              <a:gd name="connsiteX64" fmla="*/ 10984079 w 12192000"/>
              <a:gd name="connsiteY64" fmla="*/ 875561 h 6858000"/>
              <a:gd name="connsiteX65" fmla="*/ 10977798 w 12192000"/>
              <a:gd name="connsiteY65" fmla="*/ 803334 h 6858000"/>
              <a:gd name="connsiteX66" fmla="*/ 10980939 w 12192000"/>
              <a:gd name="connsiteY66" fmla="*/ 765651 h 6858000"/>
              <a:gd name="connsiteX67" fmla="*/ 10943255 w 12192000"/>
              <a:gd name="connsiteY67" fmla="*/ 740529 h 6858000"/>
              <a:gd name="connsiteX68" fmla="*/ 10896151 w 12192000"/>
              <a:gd name="connsiteY68" fmla="*/ 916384 h 6858000"/>
              <a:gd name="connsiteX69" fmla="*/ 10858468 w 12192000"/>
              <a:gd name="connsiteY69" fmla="*/ 790773 h 6858000"/>
              <a:gd name="connsiteX70" fmla="*/ 10820784 w 12192000"/>
              <a:gd name="connsiteY70" fmla="*/ 740529 h 6858000"/>
              <a:gd name="connsiteX71" fmla="*/ 10773680 w 12192000"/>
              <a:gd name="connsiteY71" fmla="*/ 906964 h 6858000"/>
              <a:gd name="connsiteX72" fmla="*/ 10707734 w 12192000"/>
              <a:gd name="connsiteY72" fmla="*/ 740529 h 6858000"/>
              <a:gd name="connsiteX73" fmla="*/ 10638648 w 12192000"/>
              <a:gd name="connsiteY73" fmla="*/ 897543 h 6858000"/>
              <a:gd name="connsiteX74" fmla="*/ 10578983 w 12192000"/>
              <a:gd name="connsiteY74" fmla="*/ 721687 h 6858000"/>
              <a:gd name="connsiteX75" fmla="*/ 10516177 w 12192000"/>
              <a:gd name="connsiteY75" fmla="*/ 847298 h 6858000"/>
              <a:gd name="connsiteX76" fmla="*/ 10509897 w 12192000"/>
              <a:gd name="connsiteY76" fmla="*/ 847298 h 6858000"/>
              <a:gd name="connsiteX77" fmla="*/ 10509897 w 12192000"/>
              <a:gd name="connsiteY77" fmla="*/ 809615 h 6858000"/>
              <a:gd name="connsiteX78" fmla="*/ 10475353 w 12192000"/>
              <a:gd name="connsiteY78" fmla="*/ 737388 h 6858000"/>
              <a:gd name="connsiteX79" fmla="*/ 10387426 w 12192000"/>
              <a:gd name="connsiteY79" fmla="*/ 919525 h 6858000"/>
              <a:gd name="connsiteX80" fmla="*/ 10349742 w 12192000"/>
              <a:gd name="connsiteY80" fmla="*/ 903823 h 6858000"/>
              <a:gd name="connsiteX81" fmla="*/ 10425109 w 12192000"/>
              <a:gd name="connsiteY81" fmla="*/ 800194 h 6858000"/>
              <a:gd name="connsiteX82" fmla="*/ 10365444 w 12192000"/>
              <a:gd name="connsiteY82" fmla="*/ 740529 h 6858000"/>
              <a:gd name="connsiteX83" fmla="*/ 10286937 w 12192000"/>
              <a:gd name="connsiteY83" fmla="*/ 837877 h 6858000"/>
              <a:gd name="connsiteX84" fmla="*/ 10299498 w 12192000"/>
              <a:gd name="connsiteY84" fmla="*/ 900683 h 6858000"/>
              <a:gd name="connsiteX85" fmla="*/ 10249253 w 12192000"/>
              <a:gd name="connsiteY85" fmla="*/ 922665 h 6858000"/>
              <a:gd name="connsiteX86" fmla="*/ 10239832 w 12192000"/>
              <a:gd name="connsiteY86" fmla="*/ 784493 h 6858000"/>
              <a:gd name="connsiteX87" fmla="*/ 10202149 w 12192000"/>
              <a:gd name="connsiteY87" fmla="*/ 815895 h 6858000"/>
              <a:gd name="connsiteX88" fmla="*/ 10155045 w 12192000"/>
              <a:gd name="connsiteY88" fmla="*/ 897543 h 6858000"/>
              <a:gd name="connsiteX89" fmla="*/ 10133063 w 12192000"/>
              <a:gd name="connsiteY89" fmla="*/ 863000 h 6858000"/>
              <a:gd name="connsiteX90" fmla="*/ 10236692 w 12192000"/>
              <a:gd name="connsiteY90" fmla="*/ 762511 h 6858000"/>
              <a:gd name="connsiteX91" fmla="*/ 10202149 w 12192000"/>
              <a:gd name="connsiteY91" fmla="*/ 727968 h 6858000"/>
              <a:gd name="connsiteX92" fmla="*/ 10107941 w 12192000"/>
              <a:gd name="connsiteY92" fmla="*/ 784493 h 6858000"/>
              <a:gd name="connsiteX93" fmla="*/ 10051415 w 12192000"/>
              <a:gd name="connsiteY93" fmla="*/ 841018 h 6858000"/>
              <a:gd name="connsiteX94" fmla="*/ 10051415 w 12192000"/>
              <a:gd name="connsiteY94" fmla="*/ 825316 h 6858000"/>
              <a:gd name="connsiteX95" fmla="*/ 9985470 w 12192000"/>
              <a:gd name="connsiteY95" fmla="*/ 734248 h 6858000"/>
              <a:gd name="connsiteX96" fmla="*/ 9932085 w 12192000"/>
              <a:gd name="connsiteY96" fmla="*/ 775072 h 6858000"/>
              <a:gd name="connsiteX97" fmla="*/ 9910103 w 12192000"/>
              <a:gd name="connsiteY97" fmla="*/ 740529 h 6858000"/>
              <a:gd name="connsiteX98" fmla="*/ 9884981 w 12192000"/>
              <a:gd name="connsiteY98" fmla="*/ 746809 h 6858000"/>
              <a:gd name="connsiteX99" fmla="*/ 9891261 w 12192000"/>
              <a:gd name="connsiteY99" fmla="*/ 812755 h 6858000"/>
              <a:gd name="connsiteX100" fmla="*/ 9850437 w 12192000"/>
              <a:gd name="connsiteY100" fmla="*/ 922665 h 6858000"/>
              <a:gd name="connsiteX101" fmla="*/ 9822175 w 12192000"/>
              <a:gd name="connsiteY101" fmla="*/ 800194 h 6858000"/>
              <a:gd name="connsiteX102" fmla="*/ 9809614 w 12192000"/>
              <a:gd name="connsiteY102" fmla="*/ 797054 h 6858000"/>
              <a:gd name="connsiteX103" fmla="*/ 9781351 w 12192000"/>
              <a:gd name="connsiteY103" fmla="*/ 853579 h 6858000"/>
              <a:gd name="connsiteX104" fmla="*/ 9734247 w 12192000"/>
              <a:gd name="connsiteY104" fmla="*/ 919525 h 6858000"/>
              <a:gd name="connsiteX105" fmla="*/ 9709125 w 12192000"/>
              <a:gd name="connsiteY105" fmla="*/ 878701 h 6858000"/>
              <a:gd name="connsiteX106" fmla="*/ 9819035 w 12192000"/>
              <a:gd name="connsiteY106" fmla="*/ 778212 h 6858000"/>
              <a:gd name="connsiteX107" fmla="*/ 9784492 w 12192000"/>
              <a:gd name="connsiteY107" fmla="*/ 740529 h 6858000"/>
              <a:gd name="connsiteX108" fmla="*/ 9674582 w 12192000"/>
              <a:gd name="connsiteY108" fmla="*/ 825316 h 6858000"/>
              <a:gd name="connsiteX109" fmla="*/ 9555251 w 12192000"/>
              <a:gd name="connsiteY109" fmla="*/ 925805 h 6858000"/>
              <a:gd name="connsiteX110" fmla="*/ 9473604 w 12192000"/>
              <a:gd name="connsiteY110" fmla="*/ 800194 h 6858000"/>
              <a:gd name="connsiteX111" fmla="*/ 9567812 w 12192000"/>
              <a:gd name="connsiteY111" fmla="*/ 655741 h 6858000"/>
              <a:gd name="connsiteX112" fmla="*/ 9608636 w 12192000"/>
              <a:gd name="connsiteY112" fmla="*/ 721687 h 6858000"/>
              <a:gd name="connsiteX113" fmla="*/ 9655740 w 12192000"/>
              <a:gd name="connsiteY113" fmla="*/ 687144 h 6858000"/>
              <a:gd name="connsiteX114" fmla="*/ 9570952 w 12192000"/>
              <a:gd name="connsiteY114" fmla="*/ 621198 h 6858000"/>
              <a:gd name="connsiteX115" fmla="*/ 11503938 w 12192000"/>
              <a:gd name="connsiteY115" fmla="*/ 612538 h 6858000"/>
              <a:gd name="connsiteX116" fmla="*/ 11291551 w 12192000"/>
              <a:gd name="connsiteY116" fmla="*/ 832051 h 6858000"/>
              <a:gd name="connsiteX117" fmla="*/ 11365123 w 12192000"/>
              <a:gd name="connsiteY117" fmla="*/ 940418 h 6858000"/>
              <a:gd name="connsiteX118" fmla="*/ 11440083 w 12192000"/>
              <a:gd name="connsiteY118" fmla="*/ 941808 h 6858000"/>
              <a:gd name="connsiteX119" fmla="*/ 11444304 w 12192000"/>
              <a:gd name="connsiteY119" fmla="*/ 939708 h 6858000"/>
              <a:gd name="connsiteX120" fmla="*/ 11445324 w 12192000"/>
              <a:gd name="connsiteY120" fmla="*/ 939542 h 6858000"/>
              <a:gd name="connsiteX121" fmla="*/ 11475268 w 12192000"/>
              <a:gd name="connsiteY121" fmla="*/ 924644 h 6858000"/>
              <a:gd name="connsiteX122" fmla="*/ 11494474 w 12192000"/>
              <a:gd name="connsiteY122" fmla="*/ 907542 h 6858000"/>
              <a:gd name="connsiteX123" fmla="*/ 11488753 w 12192000"/>
              <a:gd name="connsiteY123" fmla="*/ 926162 h 6858000"/>
              <a:gd name="connsiteX124" fmla="*/ 11464846 w 12192000"/>
              <a:gd name="connsiteY124" fmla="*/ 951842 h 6858000"/>
              <a:gd name="connsiteX125" fmla="*/ 11432834 w 12192000"/>
              <a:gd name="connsiteY125" fmla="*/ 964214 h 6858000"/>
              <a:gd name="connsiteX126" fmla="*/ 11433416 w 12192000"/>
              <a:gd name="connsiteY126" fmla="*/ 964508 h 6858000"/>
              <a:gd name="connsiteX127" fmla="*/ 11427416 w 12192000"/>
              <a:gd name="connsiteY127" fmla="*/ 966826 h 6858000"/>
              <a:gd name="connsiteX128" fmla="*/ 11478812 w 12192000"/>
              <a:gd name="connsiteY128" fmla="*/ 980728 h 6858000"/>
              <a:gd name="connsiteX129" fmla="*/ 11601049 w 12192000"/>
              <a:gd name="connsiteY129" fmla="*/ 940412 h 6858000"/>
              <a:gd name="connsiteX130" fmla="*/ 11600229 w 12192000"/>
              <a:gd name="connsiteY130" fmla="*/ 940299 h 6858000"/>
              <a:gd name="connsiteX131" fmla="*/ 11604054 w 12192000"/>
              <a:gd name="connsiteY131" fmla="*/ 938167 h 6858000"/>
              <a:gd name="connsiteX132" fmla="*/ 11561078 w 12192000"/>
              <a:gd name="connsiteY132" fmla="*/ 923772 h 6858000"/>
              <a:gd name="connsiteX133" fmla="*/ 11546930 w 12192000"/>
              <a:gd name="connsiteY133" fmla="*/ 891807 h 6858000"/>
              <a:gd name="connsiteX134" fmla="*/ 11567885 w 12192000"/>
              <a:gd name="connsiteY134" fmla="*/ 908611 h 6858000"/>
              <a:gd name="connsiteX135" fmla="*/ 11601049 w 12192000"/>
              <a:gd name="connsiteY135" fmla="*/ 915389 h 6858000"/>
              <a:gd name="connsiteX136" fmla="*/ 11650104 w 12192000"/>
              <a:gd name="connsiteY136" fmla="*/ 900067 h 6858000"/>
              <a:gd name="connsiteX137" fmla="*/ 11650828 w 12192000"/>
              <a:gd name="connsiteY137" fmla="*/ 899169 h 6858000"/>
              <a:gd name="connsiteX138" fmla="*/ 11652427 w 12192000"/>
              <a:gd name="connsiteY138" fmla="*/ 898382 h 6858000"/>
              <a:gd name="connsiteX139" fmla="*/ 11683608 w 12192000"/>
              <a:gd name="connsiteY139" fmla="*/ 859705 h 6858000"/>
              <a:gd name="connsiteX140" fmla="*/ 11690343 w 12192000"/>
              <a:gd name="connsiteY140" fmla="*/ 825792 h 6858000"/>
              <a:gd name="connsiteX141" fmla="*/ 11690350 w 12192000"/>
              <a:gd name="connsiteY141" fmla="*/ 825831 h 6858000"/>
              <a:gd name="connsiteX142" fmla="*/ 11690350 w 12192000"/>
              <a:gd name="connsiteY142" fmla="*/ 825754 h 6858000"/>
              <a:gd name="connsiteX143" fmla="*/ 11690350 w 12192000"/>
              <a:gd name="connsiteY143" fmla="*/ 823091 h 6858000"/>
              <a:gd name="connsiteX144" fmla="*/ 11623276 w 12192000"/>
              <a:gd name="connsiteY144" fmla="*/ 684719 h 6858000"/>
              <a:gd name="connsiteX145" fmla="*/ 11573655 w 12192000"/>
              <a:gd name="connsiteY145" fmla="*/ 647215 h 6858000"/>
              <a:gd name="connsiteX146" fmla="*/ 11570681 w 12192000"/>
              <a:gd name="connsiteY146" fmla="*/ 645708 h 6858000"/>
              <a:gd name="connsiteX147" fmla="*/ 11570221 w 12192000"/>
              <a:gd name="connsiteY147" fmla="*/ 645361 h 6858000"/>
              <a:gd name="connsiteX148" fmla="*/ 11513655 w 12192000"/>
              <a:gd name="connsiteY148" fmla="*/ 616706 h 6858000"/>
              <a:gd name="connsiteX149" fmla="*/ 11503938 w 12192000"/>
              <a:gd name="connsiteY149" fmla="*/ 612538 h 6858000"/>
              <a:gd name="connsiteX150" fmla="*/ 0 w 12192000"/>
              <a:gd name="connsiteY150" fmla="*/ 0 h 6858000"/>
              <a:gd name="connsiteX151" fmla="*/ 12192000 w 12192000"/>
              <a:gd name="connsiteY151" fmla="*/ 0 h 6858000"/>
              <a:gd name="connsiteX152" fmla="*/ 12192000 w 12192000"/>
              <a:gd name="connsiteY152" fmla="*/ 6858000 h 6858000"/>
              <a:gd name="connsiteX153" fmla="*/ 0 w 12192000"/>
              <a:gd name="connsiteY15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Lst>
            <a:rect l="l" t="t" r="r" b="b"/>
            <a:pathLst>
              <a:path w="12192000" h="6858000">
                <a:moveTo>
                  <a:pt x="10205289" y="966629"/>
                </a:moveTo>
                <a:cubicBezTo>
                  <a:pt x="10205289" y="1067118"/>
                  <a:pt x="10180167" y="1089100"/>
                  <a:pt x="10155045" y="1089100"/>
                </a:cubicBezTo>
                <a:cubicBezTo>
                  <a:pt x="10139343" y="1089100"/>
                  <a:pt x="10129923" y="1073399"/>
                  <a:pt x="10129923" y="1057697"/>
                </a:cubicBezTo>
                <a:cubicBezTo>
                  <a:pt x="10129923" y="1013733"/>
                  <a:pt x="10164466" y="988611"/>
                  <a:pt x="10205289" y="966629"/>
                </a:cubicBezTo>
                <a:close/>
                <a:moveTo>
                  <a:pt x="10359163" y="768791"/>
                </a:moveTo>
                <a:cubicBezTo>
                  <a:pt x="10374864" y="768791"/>
                  <a:pt x="10384285" y="781352"/>
                  <a:pt x="10381145" y="803334"/>
                </a:cubicBezTo>
                <a:cubicBezTo>
                  <a:pt x="10378005" y="828457"/>
                  <a:pt x="10362303" y="853579"/>
                  <a:pt x="10330900" y="875561"/>
                </a:cubicBezTo>
                <a:cubicBezTo>
                  <a:pt x="10318339" y="828457"/>
                  <a:pt x="10327760" y="768791"/>
                  <a:pt x="10359163" y="768791"/>
                </a:cubicBezTo>
                <a:close/>
                <a:moveTo>
                  <a:pt x="11203898" y="658881"/>
                </a:moveTo>
                <a:cubicBezTo>
                  <a:pt x="11191337" y="658881"/>
                  <a:pt x="11178776" y="671442"/>
                  <a:pt x="11178776" y="684003"/>
                </a:cubicBezTo>
                <a:cubicBezTo>
                  <a:pt x="11181916" y="696564"/>
                  <a:pt x="11191337" y="709126"/>
                  <a:pt x="11203898" y="709126"/>
                </a:cubicBezTo>
                <a:cubicBezTo>
                  <a:pt x="11216459" y="709126"/>
                  <a:pt x="11229020" y="696564"/>
                  <a:pt x="11229020" y="684003"/>
                </a:cubicBezTo>
                <a:cubicBezTo>
                  <a:pt x="11229020" y="668302"/>
                  <a:pt x="11219600" y="658881"/>
                  <a:pt x="11203898" y="658881"/>
                </a:cubicBezTo>
                <a:close/>
                <a:moveTo>
                  <a:pt x="10842765" y="646320"/>
                </a:moveTo>
                <a:cubicBezTo>
                  <a:pt x="10827064" y="646320"/>
                  <a:pt x="10817643" y="658881"/>
                  <a:pt x="10817643" y="674583"/>
                </a:cubicBezTo>
                <a:cubicBezTo>
                  <a:pt x="10817643" y="690284"/>
                  <a:pt x="10830204" y="702845"/>
                  <a:pt x="10842765" y="699705"/>
                </a:cubicBezTo>
                <a:cubicBezTo>
                  <a:pt x="10858467" y="699705"/>
                  <a:pt x="10867887" y="687144"/>
                  <a:pt x="10867887" y="671442"/>
                </a:cubicBezTo>
                <a:cubicBezTo>
                  <a:pt x="10867887" y="655741"/>
                  <a:pt x="10858467" y="646320"/>
                  <a:pt x="10842765" y="646320"/>
                </a:cubicBezTo>
                <a:close/>
                <a:moveTo>
                  <a:pt x="9570952" y="621198"/>
                </a:moveTo>
                <a:cubicBezTo>
                  <a:pt x="9492445" y="621198"/>
                  <a:pt x="9420219" y="702845"/>
                  <a:pt x="9420219" y="806475"/>
                </a:cubicBezTo>
                <a:cubicBezTo>
                  <a:pt x="9420219" y="906964"/>
                  <a:pt x="9470463" y="969769"/>
                  <a:pt x="9545830" y="969769"/>
                </a:cubicBezTo>
                <a:cubicBezTo>
                  <a:pt x="9592934" y="969769"/>
                  <a:pt x="9636898" y="944647"/>
                  <a:pt x="9665161" y="894402"/>
                </a:cubicBezTo>
                <a:cubicBezTo>
                  <a:pt x="9671441" y="935226"/>
                  <a:pt x="9702844" y="954068"/>
                  <a:pt x="9724826" y="954068"/>
                </a:cubicBezTo>
                <a:cubicBezTo>
                  <a:pt x="9759369" y="954068"/>
                  <a:pt x="9784492" y="932086"/>
                  <a:pt x="9797053" y="900683"/>
                </a:cubicBezTo>
                <a:cubicBezTo>
                  <a:pt x="9803333" y="932086"/>
                  <a:pt x="9822175" y="954068"/>
                  <a:pt x="9847297" y="954068"/>
                </a:cubicBezTo>
                <a:cubicBezTo>
                  <a:pt x="9866139" y="954068"/>
                  <a:pt x="9881840" y="944647"/>
                  <a:pt x="9894401" y="928946"/>
                </a:cubicBezTo>
                <a:cubicBezTo>
                  <a:pt x="9891261" y="1035715"/>
                  <a:pt x="9884981" y="1104801"/>
                  <a:pt x="9947786" y="1092240"/>
                </a:cubicBezTo>
                <a:cubicBezTo>
                  <a:pt x="9938365" y="1060837"/>
                  <a:pt x="9935225" y="1007453"/>
                  <a:pt x="9935225" y="957208"/>
                </a:cubicBezTo>
                <a:cubicBezTo>
                  <a:pt x="9935225" y="822176"/>
                  <a:pt x="9957207" y="775072"/>
                  <a:pt x="9985470" y="775072"/>
                </a:cubicBezTo>
                <a:cubicBezTo>
                  <a:pt x="10007452" y="775072"/>
                  <a:pt x="10013732" y="800194"/>
                  <a:pt x="10013732" y="828457"/>
                </a:cubicBezTo>
                <a:cubicBezTo>
                  <a:pt x="10013732" y="844158"/>
                  <a:pt x="10013732" y="859859"/>
                  <a:pt x="10007452" y="875561"/>
                </a:cubicBezTo>
                <a:cubicBezTo>
                  <a:pt x="9972908" y="897543"/>
                  <a:pt x="9944646" y="913244"/>
                  <a:pt x="9944646" y="935226"/>
                </a:cubicBezTo>
                <a:cubicBezTo>
                  <a:pt x="9944646" y="954068"/>
                  <a:pt x="9957207" y="954068"/>
                  <a:pt x="9969768" y="954068"/>
                </a:cubicBezTo>
                <a:cubicBezTo>
                  <a:pt x="9994890" y="954068"/>
                  <a:pt x="10029433" y="928946"/>
                  <a:pt x="10045135" y="878701"/>
                </a:cubicBezTo>
                <a:cubicBezTo>
                  <a:pt x="10060836" y="869280"/>
                  <a:pt x="10076538" y="859859"/>
                  <a:pt x="10092239" y="844158"/>
                </a:cubicBezTo>
                <a:cubicBezTo>
                  <a:pt x="10092239" y="850439"/>
                  <a:pt x="10092239" y="853579"/>
                  <a:pt x="10092239" y="859859"/>
                </a:cubicBezTo>
                <a:cubicBezTo>
                  <a:pt x="10092239" y="910104"/>
                  <a:pt x="10114221" y="938366"/>
                  <a:pt x="10148764" y="938366"/>
                </a:cubicBezTo>
                <a:cubicBezTo>
                  <a:pt x="10177027" y="938366"/>
                  <a:pt x="10195868" y="919525"/>
                  <a:pt x="10208430" y="891262"/>
                </a:cubicBezTo>
                <a:cubicBezTo>
                  <a:pt x="10208430" y="906964"/>
                  <a:pt x="10208430" y="922665"/>
                  <a:pt x="10211570" y="935226"/>
                </a:cubicBezTo>
                <a:cubicBezTo>
                  <a:pt x="10158185" y="960348"/>
                  <a:pt x="10098520" y="985471"/>
                  <a:pt x="10098520" y="1057697"/>
                </a:cubicBezTo>
                <a:cubicBezTo>
                  <a:pt x="10098520" y="1095380"/>
                  <a:pt x="10123642" y="1120503"/>
                  <a:pt x="10158185" y="1120503"/>
                </a:cubicBezTo>
                <a:cubicBezTo>
                  <a:pt x="10233552" y="1120503"/>
                  <a:pt x="10252393" y="1041996"/>
                  <a:pt x="10252393" y="947787"/>
                </a:cubicBezTo>
                <a:cubicBezTo>
                  <a:pt x="10277516" y="938366"/>
                  <a:pt x="10296357" y="928946"/>
                  <a:pt x="10315199" y="919525"/>
                </a:cubicBezTo>
                <a:cubicBezTo>
                  <a:pt x="10334041" y="941507"/>
                  <a:pt x="10359163" y="954068"/>
                  <a:pt x="10381145" y="954068"/>
                </a:cubicBezTo>
                <a:cubicBezTo>
                  <a:pt x="10425109" y="954068"/>
                  <a:pt x="10456512" y="932086"/>
                  <a:pt x="10481634" y="884982"/>
                </a:cubicBezTo>
                <a:cubicBezTo>
                  <a:pt x="10484774" y="919525"/>
                  <a:pt x="10494195" y="954068"/>
                  <a:pt x="10513037" y="954068"/>
                </a:cubicBezTo>
                <a:cubicBezTo>
                  <a:pt x="10547580" y="954068"/>
                  <a:pt x="10553860" y="778212"/>
                  <a:pt x="10578983" y="778212"/>
                </a:cubicBezTo>
                <a:cubicBezTo>
                  <a:pt x="10597824" y="778212"/>
                  <a:pt x="10582123" y="969769"/>
                  <a:pt x="10632367" y="969769"/>
                </a:cubicBezTo>
                <a:cubicBezTo>
                  <a:pt x="10676331" y="969769"/>
                  <a:pt x="10685752" y="800194"/>
                  <a:pt x="10704594" y="800194"/>
                </a:cubicBezTo>
                <a:cubicBezTo>
                  <a:pt x="10720295" y="800194"/>
                  <a:pt x="10720295" y="954068"/>
                  <a:pt x="10767400" y="954068"/>
                </a:cubicBezTo>
                <a:cubicBezTo>
                  <a:pt x="10789381" y="954068"/>
                  <a:pt x="10817644" y="925805"/>
                  <a:pt x="10830205" y="866140"/>
                </a:cubicBezTo>
                <a:cubicBezTo>
                  <a:pt x="10836486" y="903823"/>
                  <a:pt x="10855327" y="954068"/>
                  <a:pt x="10893011" y="954068"/>
                </a:cubicBezTo>
                <a:cubicBezTo>
                  <a:pt x="10914993" y="954068"/>
                  <a:pt x="10933834" y="932086"/>
                  <a:pt x="10949536" y="900683"/>
                </a:cubicBezTo>
                <a:cubicBezTo>
                  <a:pt x="10952676" y="932086"/>
                  <a:pt x="10962097" y="954068"/>
                  <a:pt x="10980939" y="954068"/>
                </a:cubicBezTo>
                <a:cubicBezTo>
                  <a:pt x="11024903" y="954068"/>
                  <a:pt x="11024903" y="778212"/>
                  <a:pt x="11059446" y="778212"/>
                </a:cubicBezTo>
                <a:cubicBezTo>
                  <a:pt x="11087708" y="778212"/>
                  <a:pt x="11078287" y="954068"/>
                  <a:pt x="11144233" y="954068"/>
                </a:cubicBezTo>
                <a:cubicBezTo>
                  <a:pt x="11175636" y="954068"/>
                  <a:pt x="11191337" y="928946"/>
                  <a:pt x="11197618" y="894402"/>
                </a:cubicBezTo>
                <a:cubicBezTo>
                  <a:pt x="11210179" y="944647"/>
                  <a:pt x="11229021" y="954068"/>
                  <a:pt x="11244722" y="954068"/>
                </a:cubicBezTo>
                <a:cubicBezTo>
                  <a:pt x="11254143" y="954068"/>
                  <a:pt x="11263564" y="950928"/>
                  <a:pt x="11272985" y="938366"/>
                </a:cubicBezTo>
                <a:cubicBezTo>
                  <a:pt x="11219600" y="916384"/>
                  <a:pt x="11225881" y="837877"/>
                  <a:pt x="11225881" y="784493"/>
                </a:cubicBezTo>
                <a:cubicBezTo>
                  <a:pt x="11225881" y="759370"/>
                  <a:pt x="11222740" y="740529"/>
                  <a:pt x="11207039" y="740529"/>
                </a:cubicBezTo>
                <a:cubicBezTo>
                  <a:pt x="11197618" y="740529"/>
                  <a:pt x="11194478" y="740529"/>
                  <a:pt x="11188197" y="743669"/>
                </a:cubicBezTo>
                <a:cubicBezTo>
                  <a:pt x="11194478" y="834737"/>
                  <a:pt x="11172496" y="913244"/>
                  <a:pt x="11147374" y="913244"/>
                </a:cubicBezTo>
                <a:cubicBezTo>
                  <a:pt x="11115971" y="913244"/>
                  <a:pt x="11131672" y="721687"/>
                  <a:pt x="11062586" y="721687"/>
                </a:cubicBezTo>
                <a:cubicBezTo>
                  <a:pt x="10999780" y="721687"/>
                  <a:pt x="10990359" y="875561"/>
                  <a:pt x="10984079" y="875561"/>
                </a:cubicBezTo>
                <a:cubicBezTo>
                  <a:pt x="10977798" y="875561"/>
                  <a:pt x="10977798" y="834737"/>
                  <a:pt x="10977798" y="803334"/>
                </a:cubicBezTo>
                <a:cubicBezTo>
                  <a:pt x="10980939" y="787633"/>
                  <a:pt x="10980939" y="775072"/>
                  <a:pt x="10980939" y="765651"/>
                </a:cubicBezTo>
                <a:cubicBezTo>
                  <a:pt x="10980939" y="749950"/>
                  <a:pt x="10974658" y="727968"/>
                  <a:pt x="10943255" y="740529"/>
                </a:cubicBezTo>
                <a:cubicBezTo>
                  <a:pt x="10943255" y="850439"/>
                  <a:pt x="10921273" y="916384"/>
                  <a:pt x="10896151" y="916384"/>
                </a:cubicBezTo>
                <a:cubicBezTo>
                  <a:pt x="10858468" y="916384"/>
                  <a:pt x="10858468" y="815895"/>
                  <a:pt x="10858468" y="790773"/>
                </a:cubicBezTo>
                <a:cubicBezTo>
                  <a:pt x="10858468" y="762511"/>
                  <a:pt x="10861608" y="727968"/>
                  <a:pt x="10820784" y="740529"/>
                </a:cubicBezTo>
                <a:cubicBezTo>
                  <a:pt x="10814504" y="834737"/>
                  <a:pt x="10789381" y="906964"/>
                  <a:pt x="10773680" y="906964"/>
                </a:cubicBezTo>
                <a:cubicBezTo>
                  <a:pt x="10754838" y="906964"/>
                  <a:pt x="10757979" y="740529"/>
                  <a:pt x="10707734" y="740529"/>
                </a:cubicBezTo>
                <a:cubicBezTo>
                  <a:pt x="10660630" y="740529"/>
                  <a:pt x="10648069" y="897543"/>
                  <a:pt x="10638648" y="897543"/>
                </a:cubicBezTo>
                <a:cubicBezTo>
                  <a:pt x="10622947" y="897543"/>
                  <a:pt x="10644929" y="721687"/>
                  <a:pt x="10578983" y="721687"/>
                </a:cubicBezTo>
                <a:cubicBezTo>
                  <a:pt x="10544440" y="721687"/>
                  <a:pt x="10531879" y="781352"/>
                  <a:pt x="10516177" y="847298"/>
                </a:cubicBezTo>
                <a:cubicBezTo>
                  <a:pt x="10513037" y="859859"/>
                  <a:pt x="10509897" y="859859"/>
                  <a:pt x="10509897" y="847298"/>
                </a:cubicBezTo>
                <a:cubicBezTo>
                  <a:pt x="10509897" y="834737"/>
                  <a:pt x="10509897" y="822176"/>
                  <a:pt x="10509897" y="809615"/>
                </a:cubicBezTo>
                <a:cubicBezTo>
                  <a:pt x="10525598" y="743669"/>
                  <a:pt x="10506756" y="718547"/>
                  <a:pt x="10475353" y="737388"/>
                </a:cubicBezTo>
                <a:cubicBezTo>
                  <a:pt x="10484774" y="859859"/>
                  <a:pt x="10428249" y="919525"/>
                  <a:pt x="10387426" y="919525"/>
                </a:cubicBezTo>
                <a:cubicBezTo>
                  <a:pt x="10371724" y="919525"/>
                  <a:pt x="10359163" y="913244"/>
                  <a:pt x="10349742" y="903823"/>
                </a:cubicBezTo>
                <a:cubicBezTo>
                  <a:pt x="10399987" y="872421"/>
                  <a:pt x="10425109" y="834737"/>
                  <a:pt x="10425109" y="800194"/>
                </a:cubicBezTo>
                <a:cubicBezTo>
                  <a:pt x="10425109" y="762511"/>
                  <a:pt x="10403127" y="740529"/>
                  <a:pt x="10365444" y="740529"/>
                </a:cubicBezTo>
                <a:cubicBezTo>
                  <a:pt x="10315199" y="740529"/>
                  <a:pt x="10286937" y="793913"/>
                  <a:pt x="10286937" y="837877"/>
                </a:cubicBezTo>
                <a:cubicBezTo>
                  <a:pt x="10286937" y="863000"/>
                  <a:pt x="10290077" y="881841"/>
                  <a:pt x="10299498" y="900683"/>
                </a:cubicBezTo>
                <a:cubicBezTo>
                  <a:pt x="10280656" y="910104"/>
                  <a:pt x="10264955" y="916384"/>
                  <a:pt x="10249253" y="922665"/>
                </a:cubicBezTo>
                <a:cubicBezTo>
                  <a:pt x="10249253" y="875561"/>
                  <a:pt x="10242973" y="828457"/>
                  <a:pt x="10239832" y="784493"/>
                </a:cubicBezTo>
                <a:cubicBezTo>
                  <a:pt x="10211570" y="778212"/>
                  <a:pt x="10205289" y="790773"/>
                  <a:pt x="10202149" y="815895"/>
                </a:cubicBezTo>
                <a:cubicBezTo>
                  <a:pt x="10192728" y="863000"/>
                  <a:pt x="10173886" y="897543"/>
                  <a:pt x="10155045" y="897543"/>
                </a:cubicBezTo>
                <a:cubicBezTo>
                  <a:pt x="10142484" y="897543"/>
                  <a:pt x="10133063" y="881841"/>
                  <a:pt x="10133063" y="863000"/>
                </a:cubicBezTo>
                <a:cubicBezTo>
                  <a:pt x="10126782" y="775072"/>
                  <a:pt x="10199009" y="749950"/>
                  <a:pt x="10236692" y="762511"/>
                </a:cubicBezTo>
                <a:cubicBezTo>
                  <a:pt x="10242973" y="743669"/>
                  <a:pt x="10236692" y="727968"/>
                  <a:pt x="10202149" y="727968"/>
                </a:cubicBezTo>
                <a:cubicBezTo>
                  <a:pt x="10161325" y="727968"/>
                  <a:pt x="10129923" y="753090"/>
                  <a:pt x="10107941" y="784493"/>
                </a:cubicBezTo>
                <a:cubicBezTo>
                  <a:pt x="10092239" y="806475"/>
                  <a:pt x="10076538" y="822176"/>
                  <a:pt x="10051415" y="841018"/>
                </a:cubicBezTo>
                <a:cubicBezTo>
                  <a:pt x="10051415" y="834737"/>
                  <a:pt x="10051415" y="831597"/>
                  <a:pt x="10051415" y="825316"/>
                </a:cubicBezTo>
                <a:cubicBezTo>
                  <a:pt x="10051415" y="762511"/>
                  <a:pt x="10016872" y="734248"/>
                  <a:pt x="9985470" y="734248"/>
                </a:cubicBezTo>
                <a:cubicBezTo>
                  <a:pt x="9957207" y="734248"/>
                  <a:pt x="9941506" y="749950"/>
                  <a:pt x="9932085" y="775072"/>
                </a:cubicBezTo>
                <a:cubicBezTo>
                  <a:pt x="9928945" y="753090"/>
                  <a:pt x="9925804" y="740529"/>
                  <a:pt x="9910103" y="740529"/>
                </a:cubicBezTo>
                <a:cubicBezTo>
                  <a:pt x="9903822" y="740529"/>
                  <a:pt x="9894401" y="743669"/>
                  <a:pt x="9884981" y="746809"/>
                </a:cubicBezTo>
                <a:cubicBezTo>
                  <a:pt x="9888121" y="759370"/>
                  <a:pt x="9891261" y="790773"/>
                  <a:pt x="9891261" y="812755"/>
                </a:cubicBezTo>
                <a:cubicBezTo>
                  <a:pt x="9891261" y="888122"/>
                  <a:pt x="9869279" y="922665"/>
                  <a:pt x="9850437" y="922665"/>
                </a:cubicBezTo>
                <a:cubicBezTo>
                  <a:pt x="9825315" y="922665"/>
                  <a:pt x="9822175" y="834737"/>
                  <a:pt x="9822175" y="800194"/>
                </a:cubicBezTo>
                <a:cubicBezTo>
                  <a:pt x="9819035" y="800194"/>
                  <a:pt x="9815894" y="797054"/>
                  <a:pt x="9809614" y="797054"/>
                </a:cubicBezTo>
                <a:cubicBezTo>
                  <a:pt x="9787632" y="797054"/>
                  <a:pt x="9784492" y="825316"/>
                  <a:pt x="9781351" y="853579"/>
                </a:cubicBezTo>
                <a:cubicBezTo>
                  <a:pt x="9775071" y="881841"/>
                  <a:pt x="9759369" y="919525"/>
                  <a:pt x="9734247" y="919525"/>
                </a:cubicBezTo>
                <a:cubicBezTo>
                  <a:pt x="9718546" y="919525"/>
                  <a:pt x="9709125" y="903823"/>
                  <a:pt x="9709125" y="878701"/>
                </a:cubicBezTo>
                <a:cubicBezTo>
                  <a:pt x="9702844" y="822176"/>
                  <a:pt x="9749949" y="759370"/>
                  <a:pt x="9819035" y="778212"/>
                </a:cubicBezTo>
                <a:cubicBezTo>
                  <a:pt x="9825315" y="759370"/>
                  <a:pt x="9812754" y="740529"/>
                  <a:pt x="9784492" y="740529"/>
                </a:cubicBezTo>
                <a:cubicBezTo>
                  <a:pt x="9734247" y="740529"/>
                  <a:pt x="9690283" y="781352"/>
                  <a:pt x="9674582" y="825316"/>
                </a:cubicBezTo>
                <a:cubicBezTo>
                  <a:pt x="9655740" y="866140"/>
                  <a:pt x="9621197" y="925805"/>
                  <a:pt x="9555251" y="925805"/>
                </a:cubicBezTo>
                <a:cubicBezTo>
                  <a:pt x="9508147" y="925805"/>
                  <a:pt x="9473604" y="884982"/>
                  <a:pt x="9473604" y="800194"/>
                </a:cubicBezTo>
                <a:cubicBezTo>
                  <a:pt x="9473604" y="727968"/>
                  <a:pt x="9520708" y="655741"/>
                  <a:pt x="9567812" y="655741"/>
                </a:cubicBezTo>
                <a:cubicBezTo>
                  <a:pt x="9602355" y="655741"/>
                  <a:pt x="9611776" y="690284"/>
                  <a:pt x="9608636" y="721687"/>
                </a:cubicBezTo>
                <a:cubicBezTo>
                  <a:pt x="9627478" y="737388"/>
                  <a:pt x="9655740" y="721687"/>
                  <a:pt x="9655740" y="687144"/>
                </a:cubicBezTo>
                <a:cubicBezTo>
                  <a:pt x="9655740" y="662022"/>
                  <a:pt x="9636898" y="621198"/>
                  <a:pt x="9570952" y="621198"/>
                </a:cubicBezTo>
                <a:close/>
                <a:moveTo>
                  <a:pt x="11503938" y="612538"/>
                </a:moveTo>
                <a:cubicBezTo>
                  <a:pt x="11456741" y="669501"/>
                  <a:pt x="11291551" y="712570"/>
                  <a:pt x="11291551" y="832051"/>
                </a:cubicBezTo>
                <a:cubicBezTo>
                  <a:pt x="11291551" y="879288"/>
                  <a:pt x="11320702" y="923747"/>
                  <a:pt x="11365123" y="940418"/>
                </a:cubicBezTo>
                <a:cubicBezTo>
                  <a:pt x="11390110" y="950144"/>
                  <a:pt x="11415096" y="950144"/>
                  <a:pt x="11440083" y="941808"/>
                </a:cubicBezTo>
                <a:lnTo>
                  <a:pt x="11444304" y="939708"/>
                </a:lnTo>
                <a:lnTo>
                  <a:pt x="11445324" y="939542"/>
                </a:lnTo>
                <a:cubicBezTo>
                  <a:pt x="11456276" y="936118"/>
                  <a:pt x="11466199" y="930980"/>
                  <a:pt x="11475268" y="924644"/>
                </a:cubicBezTo>
                <a:lnTo>
                  <a:pt x="11494474" y="907542"/>
                </a:lnTo>
                <a:lnTo>
                  <a:pt x="11488753" y="926162"/>
                </a:lnTo>
                <a:lnTo>
                  <a:pt x="11464846" y="951842"/>
                </a:lnTo>
                <a:lnTo>
                  <a:pt x="11432834" y="964214"/>
                </a:lnTo>
                <a:lnTo>
                  <a:pt x="11433416" y="964508"/>
                </a:lnTo>
                <a:lnTo>
                  <a:pt x="11427416" y="966826"/>
                </a:lnTo>
                <a:cubicBezTo>
                  <a:pt x="11435751" y="975167"/>
                  <a:pt x="11455198" y="980728"/>
                  <a:pt x="11478812" y="980728"/>
                </a:cubicBezTo>
                <a:cubicBezTo>
                  <a:pt x="11521873" y="980728"/>
                  <a:pt x="11574657" y="968216"/>
                  <a:pt x="11601049" y="940412"/>
                </a:cubicBezTo>
                <a:lnTo>
                  <a:pt x="11600229" y="940299"/>
                </a:lnTo>
                <a:lnTo>
                  <a:pt x="11604054" y="938167"/>
                </a:lnTo>
                <a:cubicBezTo>
                  <a:pt x="11586248" y="938852"/>
                  <a:pt x="11571523" y="933368"/>
                  <a:pt x="11561078" y="923772"/>
                </a:cubicBezTo>
                <a:lnTo>
                  <a:pt x="11546930" y="891807"/>
                </a:lnTo>
                <a:lnTo>
                  <a:pt x="11567885" y="908611"/>
                </a:lnTo>
                <a:cubicBezTo>
                  <a:pt x="11578129" y="913304"/>
                  <a:pt x="11589242" y="915389"/>
                  <a:pt x="11601049" y="915389"/>
                </a:cubicBezTo>
                <a:cubicBezTo>
                  <a:pt x="11619281" y="915389"/>
                  <a:pt x="11636145" y="909719"/>
                  <a:pt x="11650104" y="900067"/>
                </a:cubicBezTo>
                <a:lnTo>
                  <a:pt x="11650828" y="899169"/>
                </a:lnTo>
                <a:lnTo>
                  <a:pt x="11652427" y="898382"/>
                </a:lnTo>
                <a:cubicBezTo>
                  <a:pt x="11666192" y="888863"/>
                  <a:pt x="11677091" y="875417"/>
                  <a:pt x="11683608" y="859705"/>
                </a:cubicBezTo>
                <a:lnTo>
                  <a:pt x="11690343" y="825792"/>
                </a:lnTo>
                <a:lnTo>
                  <a:pt x="11690350" y="825831"/>
                </a:lnTo>
                <a:lnTo>
                  <a:pt x="11690350" y="825754"/>
                </a:lnTo>
                <a:lnTo>
                  <a:pt x="11690350" y="823091"/>
                </a:lnTo>
                <a:cubicBezTo>
                  <a:pt x="11690350" y="768290"/>
                  <a:pt x="11662973" y="721710"/>
                  <a:pt x="11623276" y="684719"/>
                </a:cubicBezTo>
                <a:cubicBezTo>
                  <a:pt x="11608219" y="670334"/>
                  <a:pt x="11591450" y="658004"/>
                  <a:pt x="11573655" y="647215"/>
                </a:cubicBezTo>
                <a:lnTo>
                  <a:pt x="11570681" y="645708"/>
                </a:lnTo>
                <a:lnTo>
                  <a:pt x="11570221" y="645361"/>
                </a:lnTo>
                <a:cubicBezTo>
                  <a:pt x="11552175" y="634420"/>
                  <a:pt x="11533088" y="625042"/>
                  <a:pt x="11513655" y="616706"/>
                </a:cubicBezTo>
                <a:cubicBezTo>
                  <a:pt x="11510878" y="615317"/>
                  <a:pt x="11508102" y="613928"/>
                  <a:pt x="11503938" y="61253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tx1">
                    <a:lumMod val="50000"/>
                    <a:lumOff val="50000"/>
                  </a:schemeClr>
                </a:solidFill>
              </a:defRPr>
            </a:lvl1pPr>
          </a:lstStyle>
          <a:p>
            <a:r>
              <a:rPr lang="de-DE" dirty="0"/>
              <a:t>Insert Picture and send </a:t>
            </a:r>
            <a:r>
              <a:rPr lang="de-DE" dirty="0" err="1"/>
              <a:t>to</a:t>
            </a:r>
            <a:r>
              <a:rPr lang="de-DE" dirty="0"/>
              <a:t> back</a:t>
            </a:r>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847127"/>
            <a:ext cx="11386134" cy="1661993"/>
          </a:xfrm>
        </p:spPr>
        <p:txBody>
          <a:bodyPr wrap="square" lIns="36000" rIns="36000" bIns="0" anchor="b" anchorCtr="0">
            <a:spAutoFit/>
          </a:bodyPr>
          <a:lstStyle>
            <a:lvl1pPr algn="l">
              <a:lnSpc>
                <a:spcPct val="90000"/>
              </a:lnSpc>
              <a:defRPr sz="60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6" name="Image 5" descr="Une image contenant texte&#10;&#10;Description générée automatiquement">
            <a:extLst>
              <a:ext uri="{FF2B5EF4-FFF2-40B4-BE49-F238E27FC236}">
                <a16:creationId xmlns:a16="http://schemas.microsoft.com/office/drawing/2014/main" id="{4E7913BD-2F2A-43EA-9355-0DD8C035B5E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014016" y="246471"/>
            <a:ext cx="3078000" cy="1248074"/>
          </a:xfrm>
          <a:prstGeom prst="rect">
            <a:avLst/>
          </a:prstGeom>
        </p:spPr>
      </p:pic>
    </p:spTree>
    <p:extLst>
      <p:ext uri="{BB962C8B-B14F-4D97-AF65-F5344CB8AC3E}">
        <p14:creationId xmlns:p14="http://schemas.microsoft.com/office/powerpoint/2010/main" val="1508135162"/>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2" y="2205318"/>
            <a:ext cx="5600701" cy="4257394"/>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2" y="1327151"/>
            <a:ext cx="56007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196013" y="1327151"/>
            <a:ext cx="55880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196013" y="2205318"/>
            <a:ext cx="5594351" cy="4257393"/>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D996D1AE-BB05-402A-8454-CE893B60496E}"/>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321616726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3"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3" y="1327151"/>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71047"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71047"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30755"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30755"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5" name="Title 4">
            <a:extLst>
              <a:ext uri="{FF2B5EF4-FFF2-40B4-BE49-F238E27FC236}">
                <a16:creationId xmlns:a16="http://schemas.microsoft.com/office/drawing/2014/main" id="{294515F3-E20E-47CC-8314-0A030AB3D1FD}"/>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297662436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Content 3 columns">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B9A63D1-B6C5-4F10-ABD1-7445EB2D8ADC}"/>
              </a:ext>
            </a:extLst>
          </p:cNvPr>
          <p:cNvSpPr/>
          <p:nvPr userDrawn="1"/>
        </p:nvSpPr>
        <p:spPr>
          <a:xfrm>
            <a:off x="407988"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Rectangle 13">
            <a:extLst>
              <a:ext uri="{FF2B5EF4-FFF2-40B4-BE49-F238E27FC236}">
                <a16:creationId xmlns:a16="http://schemas.microsoft.com/office/drawing/2014/main" id="{A69DEBB0-4052-42E9-B8A1-20FEA957F747}"/>
              </a:ext>
            </a:extLst>
          </p:cNvPr>
          <p:cNvSpPr/>
          <p:nvPr userDrawn="1"/>
        </p:nvSpPr>
        <p:spPr>
          <a:xfrm>
            <a:off x="4333875"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5" name="Rectangle 14">
            <a:extLst>
              <a:ext uri="{FF2B5EF4-FFF2-40B4-BE49-F238E27FC236}">
                <a16:creationId xmlns:a16="http://schemas.microsoft.com/office/drawing/2014/main" id="{270917E2-630D-4941-BA4B-7EB65D4A7850}"/>
              </a:ext>
            </a:extLst>
          </p:cNvPr>
          <p:cNvSpPr/>
          <p:nvPr userDrawn="1"/>
        </p:nvSpPr>
        <p:spPr>
          <a:xfrm>
            <a:off x="8259763" y="2406300"/>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Text Placeholder 4">
            <a:extLst>
              <a:ext uri="{FF2B5EF4-FFF2-40B4-BE49-F238E27FC236}">
                <a16:creationId xmlns:a16="http://schemas.microsoft.com/office/drawing/2014/main" id="{5AE9BC27-7262-47DA-99EA-4AB1F52A8C33}"/>
              </a:ext>
            </a:extLst>
          </p:cNvPr>
          <p:cNvSpPr>
            <a:spLocks noGrp="1"/>
          </p:cNvSpPr>
          <p:nvPr>
            <p:ph type="body" sz="quarter" idx="13" hasCustomPrompt="1"/>
          </p:nvPr>
        </p:nvSpPr>
        <p:spPr>
          <a:xfrm>
            <a:off x="725016" y="3332368"/>
            <a:ext cx="2890194" cy="645047"/>
          </a:xfrm>
          <a:prstGeom prst="rect">
            <a:avLst/>
          </a:prstGeom>
          <a:noFill/>
        </p:spPr>
        <p:txBody>
          <a:bodyPr anchor="ctr">
            <a:noAutofit/>
          </a:bodyPr>
          <a:lstStyle>
            <a:lvl1pPr algn="l">
              <a:lnSpc>
                <a:spcPts val="1800"/>
              </a:lnSpc>
              <a:defRPr sz="1600" b="0">
                <a:solidFill>
                  <a:schemeClr val="accent1"/>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18" name="Text Placeholder 4">
            <a:extLst>
              <a:ext uri="{FF2B5EF4-FFF2-40B4-BE49-F238E27FC236}">
                <a16:creationId xmlns:a16="http://schemas.microsoft.com/office/drawing/2014/main" id="{EBBF7568-EC18-40A1-B3C2-1E64D0BFDEFF}"/>
              </a:ext>
            </a:extLst>
          </p:cNvPr>
          <p:cNvSpPr>
            <a:spLocks noGrp="1"/>
          </p:cNvSpPr>
          <p:nvPr>
            <p:ph type="body" sz="quarter" idx="33" hasCustomPrompt="1"/>
          </p:nvPr>
        </p:nvSpPr>
        <p:spPr>
          <a:xfrm>
            <a:off x="4650903" y="3332368"/>
            <a:ext cx="2890194" cy="645047"/>
          </a:xfrm>
          <a:prstGeom prst="rect">
            <a:avLst/>
          </a:prstGeom>
          <a:noFill/>
        </p:spPr>
        <p:txBody>
          <a:bodyPr anchor="ctr">
            <a:noAutofit/>
          </a:bodyPr>
          <a:lstStyle>
            <a:lvl1pPr algn="l">
              <a:lnSpc>
                <a:spcPts val="1800"/>
              </a:lnSpc>
              <a:defRPr sz="1600" b="0">
                <a:solidFill>
                  <a:srgbClr val="2EA657"/>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19" name="Text Placeholder 4">
            <a:extLst>
              <a:ext uri="{FF2B5EF4-FFF2-40B4-BE49-F238E27FC236}">
                <a16:creationId xmlns:a16="http://schemas.microsoft.com/office/drawing/2014/main" id="{0C0A1379-EE65-47B3-B113-45D1ED57400C}"/>
              </a:ext>
            </a:extLst>
          </p:cNvPr>
          <p:cNvSpPr>
            <a:spLocks noGrp="1"/>
          </p:cNvSpPr>
          <p:nvPr>
            <p:ph type="body" sz="quarter" idx="35" hasCustomPrompt="1"/>
          </p:nvPr>
        </p:nvSpPr>
        <p:spPr>
          <a:xfrm>
            <a:off x="8576791" y="3332368"/>
            <a:ext cx="2890194" cy="645047"/>
          </a:xfrm>
          <a:prstGeom prst="rect">
            <a:avLst/>
          </a:prstGeom>
          <a:noFill/>
        </p:spPr>
        <p:txBody>
          <a:bodyPr anchor="ctr">
            <a:noAutofit/>
          </a:bodyPr>
          <a:lstStyle>
            <a:lvl1pPr algn="l">
              <a:lnSpc>
                <a:spcPts val="1800"/>
              </a:lnSpc>
              <a:defRPr sz="1600" b="0">
                <a:solidFill>
                  <a:srgbClr val="BA2980"/>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22" name="Text Placeholder 7">
            <a:extLst>
              <a:ext uri="{FF2B5EF4-FFF2-40B4-BE49-F238E27FC236}">
                <a16:creationId xmlns:a16="http://schemas.microsoft.com/office/drawing/2014/main" id="{E24DC023-E500-4824-A661-003A568299EA}"/>
              </a:ext>
            </a:extLst>
          </p:cNvPr>
          <p:cNvSpPr>
            <a:spLocks noGrp="1"/>
          </p:cNvSpPr>
          <p:nvPr>
            <p:ph type="body" sz="quarter" idx="10"/>
          </p:nvPr>
        </p:nvSpPr>
        <p:spPr>
          <a:xfrm>
            <a:off x="725015"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chemeClr val="accent1"/>
              </a:buClr>
              <a:defRPr sz="1400"/>
            </a:lvl2pPr>
            <a:lvl3pPr>
              <a:lnSpc>
                <a:spcPct val="100000"/>
              </a:lnSpc>
              <a:spcBef>
                <a:spcPts val="0"/>
              </a:spcBef>
              <a:buClr>
                <a:schemeClr val="accent1"/>
              </a:buClr>
              <a:defRPr sz="1400"/>
            </a:lvl3pPr>
            <a:lvl4pPr>
              <a:lnSpc>
                <a:spcPct val="100000"/>
              </a:lnSpc>
              <a:spcBef>
                <a:spcPts val="0"/>
              </a:spcBef>
              <a:buClr>
                <a:schemeClr val="accent1"/>
              </a:buClr>
              <a:defRPr sz="1400"/>
            </a:lvl4pPr>
            <a:lvl5pPr>
              <a:lnSpc>
                <a:spcPct val="100000"/>
              </a:lnSpc>
              <a:spcBef>
                <a:spcPts val="0"/>
              </a:spcBef>
              <a:buClr>
                <a:schemeClr val="accent1"/>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7">
            <a:extLst>
              <a:ext uri="{FF2B5EF4-FFF2-40B4-BE49-F238E27FC236}">
                <a16:creationId xmlns:a16="http://schemas.microsoft.com/office/drawing/2014/main" id="{B1037A2D-940F-4255-984B-C4A7AABBB724}"/>
              </a:ext>
            </a:extLst>
          </p:cNvPr>
          <p:cNvSpPr>
            <a:spLocks noGrp="1"/>
          </p:cNvSpPr>
          <p:nvPr>
            <p:ph type="body" sz="quarter" idx="40"/>
          </p:nvPr>
        </p:nvSpPr>
        <p:spPr>
          <a:xfrm>
            <a:off x="4650903"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2EA657"/>
              </a:buClr>
              <a:defRPr sz="1400"/>
            </a:lvl2pPr>
            <a:lvl3pPr>
              <a:lnSpc>
                <a:spcPct val="100000"/>
              </a:lnSpc>
              <a:spcBef>
                <a:spcPts val="0"/>
              </a:spcBef>
              <a:buClr>
                <a:srgbClr val="2EA657"/>
              </a:buClr>
              <a:defRPr sz="1400"/>
            </a:lvl3pPr>
            <a:lvl4pPr>
              <a:lnSpc>
                <a:spcPct val="100000"/>
              </a:lnSpc>
              <a:spcBef>
                <a:spcPts val="0"/>
              </a:spcBef>
              <a:buClr>
                <a:srgbClr val="2EA657"/>
              </a:buClr>
              <a:defRPr sz="1400"/>
            </a:lvl4pPr>
            <a:lvl5pPr>
              <a:lnSpc>
                <a:spcPct val="100000"/>
              </a:lnSpc>
              <a:spcBef>
                <a:spcPts val="0"/>
              </a:spcBef>
              <a:buClr>
                <a:srgbClr val="2EA657"/>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7">
            <a:extLst>
              <a:ext uri="{FF2B5EF4-FFF2-40B4-BE49-F238E27FC236}">
                <a16:creationId xmlns:a16="http://schemas.microsoft.com/office/drawing/2014/main" id="{5849E3D5-EF9E-46F2-9C73-58806A392B34}"/>
              </a:ext>
            </a:extLst>
          </p:cNvPr>
          <p:cNvSpPr>
            <a:spLocks noGrp="1"/>
          </p:cNvSpPr>
          <p:nvPr>
            <p:ph type="body" sz="quarter" idx="41"/>
          </p:nvPr>
        </p:nvSpPr>
        <p:spPr>
          <a:xfrm>
            <a:off x="8576791"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BA2980"/>
              </a:buClr>
              <a:defRPr sz="1400"/>
            </a:lvl2pPr>
            <a:lvl3pPr>
              <a:lnSpc>
                <a:spcPct val="100000"/>
              </a:lnSpc>
              <a:spcBef>
                <a:spcPts val="0"/>
              </a:spcBef>
              <a:buClr>
                <a:srgbClr val="BA2980"/>
              </a:buClr>
              <a:defRPr sz="1400"/>
            </a:lvl3pPr>
            <a:lvl4pPr>
              <a:lnSpc>
                <a:spcPct val="100000"/>
              </a:lnSpc>
              <a:spcBef>
                <a:spcPts val="0"/>
              </a:spcBef>
              <a:buClr>
                <a:srgbClr val="BA2980"/>
              </a:buClr>
              <a:defRPr sz="1400"/>
            </a:lvl4pPr>
            <a:lvl5pPr>
              <a:lnSpc>
                <a:spcPct val="100000"/>
              </a:lnSpc>
              <a:spcBef>
                <a:spcPts val="0"/>
              </a:spcBef>
              <a:buClr>
                <a:srgbClr val="BA2980"/>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18A66D25-366C-4142-B5D9-9A4107D8BC80}"/>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36271240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154"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le 2">
            <a:extLst>
              <a:ext uri="{FF2B5EF4-FFF2-40B4-BE49-F238E27FC236}">
                <a16:creationId xmlns:a16="http://schemas.microsoft.com/office/drawing/2014/main" id="{57F0C9DF-D1FA-45A1-91F6-147FDC3E7341}"/>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32101988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re seul">
    <p:bg>
      <p:bgPr>
        <a:solidFill>
          <a:schemeClr val="accent4"/>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7178"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Espace réservé du texte 9">
            <a:extLst>
              <a:ext uri="{FF2B5EF4-FFF2-40B4-BE49-F238E27FC236}">
                <a16:creationId xmlns:a16="http://schemas.microsoft.com/office/drawing/2014/main" id="{0850DA69-657E-41C3-B340-B16C354CA1D0}"/>
              </a:ext>
            </a:extLst>
          </p:cNvPr>
          <p:cNvSpPr>
            <a:spLocks noGrp="1"/>
          </p:cNvSpPr>
          <p:nvPr>
            <p:ph type="body" sz="quarter" idx="10"/>
          </p:nvPr>
        </p:nvSpPr>
        <p:spPr>
          <a:xfrm>
            <a:off x="404813" y="1447800"/>
            <a:ext cx="11406187" cy="4951413"/>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accent5"/>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5E6BB52B-0C5D-4023-89D5-282E9A520223}"/>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de-DE" dirty="0"/>
          </a:p>
        </p:txBody>
      </p:sp>
    </p:spTree>
    <p:extLst>
      <p:ext uri="{BB962C8B-B14F-4D97-AF65-F5344CB8AC3E}">
        <p14:creationId xmlns:p14="http://schemas.microsoft.com/office/powerpoint/2010/main" val="395790586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content light Grey">
    <p:bg>
      <p:bgPr>
        <a:solidFill>
          <a:schemeClr val="bg2"/>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202"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Espace réservé du texte 8">
            <a:extLst>
              <a:ext uri="{FF2B5EF4-FFF2-40B4-BE49-F238E27FC236}">
                <a16:creationId xmlns:a16="http://schemas.microsoft.com/office/drawing/2014/main" id="{E7C5D7A7-45E9-4756-B28B-644907783FEA}"/>
              </a:ext>
            </a:extLst>
          </p:cNvPr>
          <p:cNvSpPr>
            <a:spLocks noGrp="1"/>
          </p:cNvSpPr>
          <p:nvPr>
            <p:ph type="body" sz="quarter" idx="10"/>
          </p:nvPr>
        </p:nvSpPr>
        <p:spPr>
          <a:xfrm>
            <a:off x="404812" y="1447800"/>
            <a:ext cx="11406188" cy="4951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0C89E73A-8AF6-4995-85C4-948312F9A282}"/>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189512868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Break dark">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3772800"/>
            <a:ext cx="11329987" cy="307777"/>
          </a:xfrm>
        </p:spPr>
        <p:txBody>
          <a:bodyPr lIns="0" tIns="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64961"/>
            <a:ext cx="11329987" cy="1477328"/>
          </a:xfrm>
        </p:spPr>
        <p:txBody>
          <a:bodyPr lIns="0" bIns="0" anchor="b" anchorCtr="0">
            <a:spAutoFit/>
          </a:bodyPr>
          <a:lstStyle>
            <a:lvl1pPr algn="l">
              <a:lnSpc>
                <a:spcPct val="80000"/>
              </a:lnSpc>
              <a:defRPr sz="6000" baseline="0">
                <a:solidFill>
                  <a:schemeClr val="bg1"/>
                </a:solidFill>
              </a:defRPr>
            </a:lvl1pPr>
          </a:lstStyle>
          <a:p>
            <a:r>
              <a:rPr lang="en-US"/>
              <a:t>Click to edit Master title style</a:t>
            </a:r>
            <a:endParaRPr lang="en-GB" dirty="0"/>
          </a:p>
        </p:txBody>
      </p:sp>
      <p:sp>
        <p:nvSpPr>
          <p:cNvPr id="9" name="Text Placeholder 8">
            <a:extLst>
              <a:ext uri="{FF2B5EF4-FFF2-40B4-BE49-F238E27FC236}">
                <a16:creationId xmlns:a16="http://schemas.microsoft.com/office/drawing/2014/main" id="{E744C52A-2030-4EFF-B1D2-B60B2B279897}"/>
              </a:ext>
            </a:extLst>
          </p:cNvPr>
          <p:cNvSpPr>
            <a:spLocks noGrp="1"/>
          </p:cNvSpPr>
          <p:nvPr>
            <p:ph type="body" sz="quarter" idx="10" hasCustomPrompt="1"/>
          </p:nvPr>
        </p:nvSpPr>
        <p:spPr>
          <a:xfrm>
            <a:off x="404813" y="1825079"/>
            <a:ext cx="4611067" cy="307777"/>
          </a:xfrm>
        </p:spPr>
        <p:txBody>
          <a:bodyPr wrap="square" anchor="b">
            <a:spAutoFit/>
          </a:bodyPr>
          <a:lstStyle>
            <a:lvl1pPr>
              <a:defRPr>
                <a:solidFill>
                  <a:schemeClr val="accent2"/>
                </a:solidFill>
                <a:latin typeface="Ubuntu Light" panose="020B0304030602030204" pitchFamily="34" charset="0"/>
              </a:defRPr>
            </a:lvl1pPr>
            <a:lvl2pPr marL="88900" indent="0">
              <a:buNone/>
              <a:defRPr/>
            </a:lvl2pPr>
          </a:lstStyle>
          <a:p>
            <a:pPr lvl="0"/>
            <a:r>
              <a:rPr lang="fr-FR" dirty="0"/>
              <a:t>INSERT A LABEL/ALBEIT</a:t>
            </a:r>
          </a:p>
        </p:txBody>
      </p:sp>
    </p:spTree>
    <p:extLst>
      <p:ext uri="{BB962C8B-B14F-4D97-AF65-F5344CB8AC3E}">
        <p14:creationId xmlns:p14="http://schemas.microsoft.com/office/powerpoint/2010/main" val="2582487085"/>
      </p:ext>
    </p:extLst>
  </p:cSld>
  <p:clrMapOvr>
    <a:masterClrMapping/>
  </p:clrMapOvr>
  <p:extLst>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Title and full screen image">
    <p:bg>
      <p:bgPr>
        <a:solidFill>
          <a:schemeClr val="accent4"/>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7E832AC1-21AF-4DAD-A220-3541D7B3D0D5}"/>
              </a:ext>
            </a:extLst>
          </p:cNvPr>
          <p:cNvSpPr>
            <a:spLocks noGrp="1"/>
          </p:cNvSpPr>
          <p:nvPr>
            <p:ph type="pic" sz="quarter" idx="10" hasCustomPrompt="1"/>
          </p:nvPr>
        </p:nvSpPr>
        <p:spPr>
          <a:xfrm>
            <a:off x="0" y="0"/>
            <a:ext cx="12192000" cy="6858000"/>
          </a:xfrm>
          <a:custGeom>
            <a:avLst/>
            <a:gdLst>
              <a:gd name="connsiteX0" fmla="*/ 11786547 w 12192000"/>
              <a:gd name="connsiteY0" fmla="*/ 205058 h 6858000"/>
              <a:gd name="connsiteX1" fmla="*/ 11562163 w 12192000"/>
              <a:gd name="connsiteY1" fmla="*/ 436971 h 6858000"/>
              <a:gd name="connsiteX2" fmla="*/ 11639891 w 12192000"/>
              <a:gd name="connsiteY2" fmla="*/ 551459 h 6858000"/>
              <a:gd name="connsiteX3" fmla="*/ 11719085 w 12192000"/>
              <a:gd name="connsiteY3" fmla="*/ 552927 h 6858000"/>
              <a:gd name="connsiteX4" fmla="*/ 11751166 w 12192000"/>
              <a:gd name="connsiteY4" fmla="*/ 536965 h 6858000"/>
              <a:gd name="connsiteX5" fmla="*/ 11777548 w 12192000"/>
              <a:gd name="connsiteY5" fmla="*/ 513474 h 6858000"/>
              <a:gd name="connsiteX6" fmla="*/ 11770504 w 12192000"/>
              <a:gd name="connsiteY6" fmla="*/ 536398 h 6858000"/>
              <a:gd name="connsiteX7" fmla="*/ 11705703 w 12192000"/>
              <a:gd name="connsiteY7" fmla="*/ 579359 h 6858000"/>
              <a:gd name="connsiteX8" fmla="*/ 11760002 w 12192000"/>
              <a:gd name="connsiteY8" fmla="*/ 594046 h 6858000"/>
              <a:gd name="connsiteX9" fmla="*/ 11889144 w 12192000"/>
              <a:gd name="connsiteY9" fmla="*/ 551453 h 6858000"/>
              <a:gd name="connsiteX10" fmla="*/ 11824573 w 12192000"/>
              <a:gd name="connsiteY10" fmla="*/ 494172 h 6858000"/>
              <a:gd name="connsiteX11" fmla="*/ 11889144 w 12192000"/>
              <a:gd name="connsiteY11" fmla="*/ 525016 h 6858000"/>
              <a:gd name="connsiteX12" fmla="*/ 11974376 w 12192000"/>
              <a:gd name="connsiteY12" fmla="*/ 467391 h 6858000"/>
              <a:gd name="connsiteX13" fmla="*/ 11981591 w 12192000"/>
              <a:gd name="connsiteY13" fmla="*/ 431058 h 6858000"/>
              <a:gd name="connsiteX14" fmla="*/ 11981599 w 12192000"/>
              <a:gd name="connsiteY14" fmla="*/ 431100 h 6858000"/>
              <a:gd name="connsiteX15" fmla="*/ 11981599 w 12192000"/>
              <a:gd name="connsiteY15" fmla="*/ 431017 h 6858000"/>
              <a:gd name="connsiteX16" fmla="*/ 11981599 w 12192000"/>
              <a:gd name="connsiteY16" fmla="*/ 428164 h 6858000"/>
              <a:gd name="connsiteX17" fmla="*/ 11909738 w 12192000"/>
              <a:gd name="connsiteY17" fmla="*/ 279916 h 6858000"/>
              <a:gd name="connsiteX18" fmla="*/ 11796813 w 12192000"/>
              <a:gd name="connsiteY18" fmla="*/ 209461 h 6858000"/>
              <a:gd name="connsiteX19" fmla="*/ 11786547 w 12192000"/>
              <a:gd name="connsiteY19" fmla="*/ 205058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6547" y="205058"/>
                </a:moveTo>
                <a:cubicBezTo>
                  <a:pt x="11736684" y="265238"/>
                  <a:pt x="11562163" y="310740"/>
                  <a:pt x="11562163" y="436971"/>
                </a:cubicBezTo>
                <a:cubicBezTo>
                  <a:pt x="11562163" y="486876"/>
                  <a:pt x="11592961" y="533846"/>
                  <a:pt x="11639891" y="551459"/>
                </a:cubicBezTo>
                <a:cubicBezTo>
                  <a:pt x="11666289" y="561734"/>
                  <a:pt x="11692687" y="561734"/>
                  <a:pt x="11719085" y="552927"/>
                </a:cubicBezTo>
                <a:cubicBezTo>
                  <a:pt x="11730818" y="549258"/>
                  <a:pt x="11741450" y="543753"/>
                  <a:pt x="11751166" y="536965"/>
                </a:cubicBezTo>
                <a:lnTo>
                  <a:pt x="11777548" y="513474"/>
                </a:lnTo>
                <a:lnTo>
                  <a:pt x="11770504" y="536398"/>
                </a:lnTo>
                <a:cubicBezTo>
                  <a:pt x="11758809" y="558154"/>
                  <a:pt x="11734320" y="574953"/>
                  <a:pt x="11705703" y="579359"/>
                </a:cubicBezTo>
                <a:cubicBezTo>
                  <a:pt x="11714508" y="588171"/>
                  <a:pt x="11735054" y="594046"/>
                  <a:pt x="11760002" y="594046"/>
                </a:cubicBezTo>
                <a:cubicBezTo>
                  <a:pt x="11805495" y="594046"/>
                  <a:pt x="11861261" y="580827"/>
                  <a:pt x="11889144" y="551453"/>
                </a:cubicBezTo>
                <a:cubicBezTo>
                  <a:pt x="11850989" y="552921"/>
                  <a:pt x="11826041" y="527953"/>
                  <a:pt x="11824573" y="494172"/>
                </a:cubicBezTo>
                <a:cubicBezTo>
                  <a:pt x="11842183" y="516203"/>
                  <a:pt x="11864196" y="525016"/>
                  <a:pt x="11889144" y="525016"/>
                </a:cubicBezTo>
                <a:cubicBezTo>
                  <a:pt x="11927667" y="525016"/>
                  <a:pt x="11960411" y="501057"/>
                  <a:pt x="11974376" y="467391"/>
                </a:cubicBezTo>
                <a:lnTo>
                  <a:pt x="11981591" y="431058"/>
                </a:lnTo>
                <a:lnTo>
                  <a:pt x="11981599" y="431100"/>
                </a:lnTo>
                <a:lnTo>
                  <a:pt x="11981599" y="431017"/>
                </a:lnTo>
                <a:lnTo>
                  <a:pt x="11981599" y="428164"/>
                </a:lnTo>
                <a:cubicBezTo>
                  <a:pt x="11981599" y="369452"/>
                  <a:pt x="11952268" y="319547"/>
                  <a:pt x="11909738" y="279916"/>
                </a:cubicBezTo>
                <a:cubicBezTo>
                  <a:pt x="11877473" y="249092"/>
                  <a:pt x="11837876" y="227075"/>
                  <a:pt x="11796813" y="209461"/>
                </a:cubicBezTo>
                <a:cubicBezTo>
                  <a:pt x="11793879" y="207994"/>
                  <a:pt x="11790946" y="206526"/>
                  <a:pt x="11786547" y="205058"/>
                </a:cubicBezTo>
                <a:close/>
                <a:moveTo>
                  <a:pt x="0" y="0"/>
                </a:moveTo>
                <a:lnTo>
                  <a:pt x="12192000" y="0"/>
                </a:lnTo>
                <a:lnTo>
                  <a:pt x="12192000" y="6858000"/>
                </a:lnTo>
                <a:lnTo>
                  <a:pt x="0" y="6858000"/>
                </a:lnTo>
                <a:close/>
              </a:path>
            </a:pathLst>
          </a:custGeom>
        </p:spPr>
        <p:txBody>
          <a:bodyPr wrap="square">
            <a:noAutofit/>
          </a:bodyPr>
          <a:lstStyle>
            <a:lvl1pPr>
              <a:defRPr>
                <a:solidFill>
                  <a:schemeClr val="bg2">
                    <a:lumMod val="50000"/>
                  </a:schemeClr>
                </a:solidFill>
              </a:defRPr>
            </a:lvl1pPr>
          </a:lstStyle>
          <a:p>
            <a:r>
              <a:rPr lang="en-US" dirty="0"/>
              <a:t>Click icon to add picture and arrange the picture in the background</a:t>
            </a:r>
            <a:endParaRPr lang="en-GB" dirty="0"/>
          </a:p>
        </p:txBody>
      </p:sp>
      <p:sp>
        <p:nvSpPr>
          <p:cNvPr id="2" name="Title 1">
            <a:extLst>
              <a:ext uri="{FF2B5EF4-FFF2-40B4-BE49-F238E27FC236}">
                <a16:creationId xmlns:a16="http://schemas.microsoft.com/office/drawing/2014/main" id="{FDB0CAFF-8B20-4B52-A18C-BFD139761BF9}"/>
              </a:ext>
            </a:extLst>
          </p:cNvPr>
          <p:cNvSpPr>
            <a:spLocks noGrp="1"/>
          </p:cNvSpPr>
          <p:nvPr>
            <p:ph type="title"/>
          </p:nvPr>
        </p:nvSpPr>
        <p:spPr>
          <a:xfrm>
            <a:off x="404813" y="1951673"/>
            <a:ext cx="4562475" cy="2954655"/>
          </a:xfrm>
        </p:spPr>
        <p:txBody>
          <a:bodyPr vert="horz" wrap="square" lIns="72000" tIns="0" rIns="0" bIns="0" rtlCol="0" anchor="ctr">
            <a:spAutoFit/>
          </a:bodyPr>
          <a:lstStyle>
            <a:lvl1pPr>
              <a:lnSpc>
                <a:spcPct val="80000"/>
              </a:lnSpc>
              <a:defRPr lang="en-GB" sz="6000" dirty="0">
                <a:solidFill>
                  <a:schemeClr val="bg1"/>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139358181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_Content RH image 2">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5C94FEA8-066A-4CC1-BFCC-10ED1764A21E}"/>
              </a:ext>
            </a:extLst>
          </p:cNvPr>
          <p:cNvSpPr>
            <a:spLocks noGrp="1"/>
          </p:cNvSpPr>
          <p:nvPr>
            <p:ph type="pic" sz="quarter" idx="10"/>
          </p:nvPr>
        </p:nvSpPr>
        <p:spPr>
          <a:xfrm>
            <a:off x="7223124" y="0"/>
            <a:ext cx="4968876" cy="6858000"/>
          </a:xfrm>
          <a:custGeom>
            <a:avLst/>
            <a:gdLst>
              <a:gd name="connsiteX0" fmla="*/ 4563423 w 4968876"/>
              <a:gd name="connsiteY0" fmla="*/ 205058 h 6858000"/>
              <a:gd name="connsiteX1" fmla="*/ 4339039 w 4968876"/>
              <a:gd name="connsiteY1" fmla="*/ 436971 h 6858000"/>
              <a:gd name="connsiteX2" fmla="*/ 4416767 w 4968876"/>
              <a:gd name="connsiteY2" fmla="*/ 551459 h 6858000"/>
              <a:gd name="connsiteX3" fmla="*/ 4495961 w 4968876"/>
              <a:gd name="connsiteY3" fmla="*/ 552927 h 6858000"/>
              <a:gd name="connsiteX4" fmla="*/ 4528042 w 4968876"/>
              <a:gd name="connsiteY4" fmla="*/ 536965 h 6858000"/>
              <a:gd name="connsiteX5" fmla="*/ 4554424 w 4968876"/>
              <a:gd name="connsiteY5" fmla="*/ 513474 h 6858000"/>
              <a:gd name="connsiteX6" fmla="*/ 4547380 w 4968876"/>
              <a:gd name="connsiteY6" fmla="*/ 536398 h 6858000"/>
              <a:gd name="connsiteX7" fmla="*/ 4482579 w 4968876"/>
              <a:gd name="connsiteY7" fmla="*/ 579359 h 6858000"/>
              <a:gd name="connsiteX8" fmla="*/ 4536878 w 4968876"/>
              <a:gd name="connsiteY8" fmla="*/ 594046 h 6858000"/>
              <a:gd name="connsiteX9" fmla="*/ 4666020 w 4968876"/>
              <a:gd name="connsiteY9" fmla="*/ 551453 h 6858000"/>
              <a:gd name="connsiteX10" fmla="*/ 4601449 w 4968876"/>
              <a:gd name="connsiteY10" fmla="*/ 494172 h 6858000"/>
              <a:gd name="connsiteX11" fmla="*/ 4666020 w 4968876"/>
              <a:gd name="connsiteY11" fmla="*/ 525016 h 6858000"/>
              <a:gd name="connsiteX12" fmla="*/ 4751252 w 4968876"/>
              <a:gd name="connsiteY12" fmla="*/ 467391 h 6858000"/>
              <a:gd name="connsiteX13" fmla="*/ 4758467 w 4968876"/>
              <a:gd name="connsiteY13" fmla="*/ 431058 h 6858000"/>
              <a:gd name="connsiteX14" fmla="*/ 4758475 w 4968876"/>
              <a:gd name="connsiteY14" fmla="*/ 431100 h 6858000"/>
              <a:gd name="connsiteX15" fmla="*/ 4758475 w 4968876"/>
              <a:gd name="connsiteY15" fmla="*/ 431017 h 6858000"/>
              <a:gd name="connsiteX16" fmla="*/ 4758475 w 4968876"/>
              <a:gd name="connsiteY16" fmla="*/ 428164 h 6858000"/>
              <a:gd name="connsiteX17" fmla="*/ 4686614 w 4968876"/>
              <a:gd name="connsiteY17" fmla="*/ 279916 h 6858000"/>
              <a:gd name="connsiteX18" fmla="*/ 4573689 w 4968876"/>
              <a:gd name="connsiteY18" fmla="*/ 209461 h 6858000"/>
              <a:gd name="connsiteX19" fmla="*/ 4563423 w 4968876"/>
              <a:gd name="connsiteY19" fmla="*/ 205058 h 6858000"/>
              <a:gd name="connsiteX20" fmla="*/ 0 w 4968876"/>
              <a:gd name="connsiteY20" fmla="*/ 0 h 6858000"/>
              <a:gd name="connsiteX21" fmla="*/ 4968876 w 4968876"/>
              <a:gd name="connsiteY21" fmla="*/ 0 h 6858000"/>
              <a:gd name="connsiteX22" fmla="*/ 4968876 w 4968876"/>
              <a:gd name="connsiteY22" fmla="*/ 6858000 h 6858000"/>
              <a:gd name="connsiteX23" fmla="*/ 0 w 4968876"/>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968876" h="6858000">
                <a:moveTo>
                  <a:pt x="4563423" y="205058"/>
                </a:moveTo>
                <a:cubicBezTo>
                  <a:pt x="4513560" y="265238"/>
                  <a:pt x="4339039" y="310740"/>
                  <a:pt x="4339039" y="436971"/>
                </a:cubicBezTo>
                <a:cubicBezTo>
                  <a:pt x="4339039" y="486876"/>
                  <a:pt x="4369837" y="533846"/>
                  <a:pt x="4416767" y="551459"/>
                </a:cubicBezTo>
                <a:cubicBezTo>
                  <a:pt x="4443165" y="561734"/>
                  <a:pt x="4469563" y="561734"/>
                  <a:pt x="4495961" y="552927"/>
                </a:cubicBezTo>
                <a:cubicBezTo>
                  <a:pt x="4507694" y="549258"/>
                  <a:pt x="4518326" y="543753"/>
                  <a:pt x="4528042" y="536965"/>
                </a:cubicBezTo>
                <a:lnTo>
                  <a:pt x="4554424" y="513474"/>
                </a:lnTo>
                <a:lnTo>
                  <a:pt x="4547380" y="536398"/>
                </a:lnTo>
                <a:cubicBezTo>
                  <a:pt x="4535685" y="558154"/>
                  <a:pt x="4511196" y="574953"/>
                  <a:pt x="4482579" y="579359"/>
                </a:cubicBezTo>
                <a:cubicBezTo>
                  <a:pt x="4491384" y="588171"/>
                  <a:pt x="4511930" y="594046"/>
                  <a:pt x="4536878" y="594046"/>
                </a:cubicBezTo>
                <a:cubicBezTo>
                  <a:pt x="4582371" y="594046"/>
                  <a:pt x="4638137" y="580827"/>
                  <a:pt x="4666020" y="551453"/>
                </a:cubicBezTo>
                <a:cubicBezTo>
                  <a:pt x="4627865" y="552921"/>
                  <a:pt x="4602917" y="527953"/>
                  <a:pt x="4601449" y="494172"/>
                </a:cubicBezTo>
                <a:cubicBezTo>
                  <a:pt x="4619059" y="516203"/>
                  <a:pt x="4641072" y="525016"/>
                  <a:pt x="4666020" y="525016"/>
                </a:cubicBezTo>
                <a:cubicBezTo>
                  <a:pt x="4704543" y="525016"/>
                  <a:pt x="4737287" y="501057"/>
                  <a:pt x="4751252" y="467391"/>
                </a:cubicBezTo>
                <a:lnTo>
                  <a:pt x="4758467" y="431058"/>
                </a:lnTo>
                <a:lnTo>
                  <a:pt x="4758475" y="431100"/>
                </a:lnTo>
                <a:lnTo>
                  <a:pt x="4758475" y="431017"/>
                </a:lnTo>
                <a:lnTo>
                  <a:pt x="4758475" y="428164"/>
                </a:lnTo>
                <a:cubicBezTo>
                  <a:pt x="4758475" y="369452"/>
                  <a:pt x="4729144" y="319547"/>
                  <a:pt x="4686614" y="279916"/>
                </a:cubicBezTo>
                <a:cubicBezTo>
                  <a:pt x="4654349" y="249092"/>
                  <a:pt x="4614752" y="227075"/>
                  <a:pt x="4573689" y="209461"/>
                </a:cubicBezTo>
                <a:cubicBezTo>
                  <a:pt x="4570755" y="207994"/>
                  <a:pt x="4567822" y="206526"/>
                  <a:pt x="4563423" y="205058"/>
                </a:cubicBezTo>
                <a:close/>
                <a:moveTo>
                  <a:pt x="0" y="0"/>
                </a:moveTo>
                <a:lnTo>
                  <a:pt x="4968876" y="0"/>
                </a:lnTo>
                <a:lnTo>
                  <a:pt x="4968876"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en-US"/>
              <a:t>Click icon to add picture</a:t>
            </a:r>
            <a:endParaRPr lang="en-GB" dirty="0"/>
          </a:p>
        </p:txBody>
      </p:sp>
      <p:sp>
        <p:nvSpPr>
          <p:cNvPr id="2" name="Title">
            <a:extLst>
              <a:ext uri="{FF2B5EF4-FFF2-40B4-BE49-F238E27FC236}">
                <a16:creationId xmlns:a16="http://schemas.microsoft.com/office/drawing/2014/main" id="{1B342561-1DD2-4DA7-BA2A-C8E3856FE9BB}"/>
              </a:ext>
            </a:extLst>
          </p:cNvPr>
          <p:cNvSpPr>
            <a:spLocks noGrp="1"/>
          </p:cNvSpPr>
          <p:nvPr>
            <p:ph type="title"/>
          </p:nvPr>
        </p:nvSpPr>
        <p:spPr>
          <a:xfrm>
            <a:off x="404814" y="1161430"/>
            <a:ext cx="6627290" cy="1115442"/>
          </a:xfrm>
        </p:spPr>
        <p:txBody>
          <a:bodyPr vert="horz" lIns="0" tIns="0" rIns="0" bIns="0" rtlCol="0" anchor="b">
            <a:noAutofit/>
          </a:bodyPr>
          <a:lstStyle>
            <a:lvl1pPr>
              <a:defRPr lang="en-GB" sz="3600">
                <a:solidFill>
                  <a:schemeClr val="tx1"/>
                </a:solidFill>
              </a:defRPr>
            </a:lvl1pPr>
          </a:lstStyle>
          <a:p>
            <a:pPr lvl="0"/>
            <a:r>
              <a:rPr lang="en-US"/>
              <a:t>Click to edit Master title style</a:t>
            </a:r>
            <a:endParaRPr lang="en-GB" dirty="0"/>
          </a:p>
        </p:txBody>
      </p:sp>
      <p:sp>
        <p:nvSpPr>
          <p:cNvPr id="5" name="Text Placeholder 4">
            <a:extLst>
              <a:ext uri="{FF2B5EF4-FFF2-40B4-BE49-F238E27FC236}">
                <a16:creationId xmlns:a16="http://schemas.microsoft.com/office/drawing/2014/main" id="{D410FA47-1FF8-451B-8532-F1B477524FA0}"/>
              </a:ext>
            </a:extLst>
          </p:cNvPr>
          <p:cNvSpPr>
            <a:spLocks noGrp="1"/>
          </p:cNvSpPr>
          <p:nvPr>
            <p:ph type="body" sz="quarter" idx="11"/>
          </p:nvPr>
        </p:nvSpPr>
        <p:spPr>
          <a:xfrm>
            <a:off x="404813" y="2492374"/>
            <a:ext cx="6627290" cy="2736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5202527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Large title &amp; large RH image 1">
    <p:bg>
      <p:bgPr>
        <a:solidFill>
          <a:schemeClr val="accent4"/>
        </a:solid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5586E72C-F96D-4BE1-996B-39A71EA977D3}"/>
              </a:ext>
            </a:extLst>
          </p:cNvPr>
          <p:cNvSpPr>
            <a:spLocks noGrp="1"/>
          </p:cNvSpPr>
          <p:nvPr>
            <p:ph type="pic" sz="quarter" idx="10"/>
          </p:nvPr>
        </p:nvSpPr>
        <p:spPr>
          <a:xfrm>
            <a:off x="5128004" y="0"/>
            <a:ext cx="7063996" cy="6858000"/>
          </a:xfrm>
          <a:custGeom>
            <a:avLst/>
            <a:gdLst>
              <a:gd name="connsiteX0" fmla="*/ 6658543 w 7063996"/>
              <a:gd name="connsiteY0" fmla="*/ 205058 h 6858000"/>
              <a:gd name="connsiteX1" fmla="*/ 6434159 w 7063996"/>
              <a:gd name="connsiteY1" fmla="*/ 436971 h 6858000"/>
              <a:gd name="connsiteX2" fmla="*/ 6511887 w 7063996"/>
              <a:gd name="connsiteY2" fmla="*/ 551459 h 6858000"/>
              <a:gd name="connsiteX3" fmla="*/ 6591081 w 7063996"/>
              <a:gd name="connsiteY3" fmla="*/ 552927 h 6858000"/>
              <a:gd name="connsiteX4" fmla="*/ 6623162 w 7063996"/>
              <a:gd name="connsiteY4" fmla="*/ 536965 h 6858000"/>
              <a:gd name="connsiteX5" fmla="*/ 6649544 w 7063996"/>
              <a:gd name="connsiteY5" fmla="*/ 513474 h 6858000"/>
              <a:gd name="connsiteX6" fmla="*/ 6642500 w 7063996"/>
              <a:gd name="connsiteY6" fmla="*/ 536398 h 6858000"/>
              <a:gd name="connsiteX7" fmla="*/ 6577699 w 7063996"/>
              <a:gd name="connsiteY7" fmla="*/ 579359 h 6858000"/>
              <a:gd name="connsiteX8" fmla="*/ 6631998 w 7063996"/>
              <a:gd name="connsiteY8" fmla="*/ 594046 h 6858000"/>
              <a:gd name="connsiteX9" fmla="*/ 6761140 w 7063996"/>
              <a:gd name="connsiteY9" fmla="*/ 551453 h 6858000"/>
              <a:gd name="connsiteX10" fmla="*/ 6696569 w 7063996"/>
              <a:gd name="connsiteY10" fmla="*/ 494172 h 6858000"/>
              <a:gd name="connsiteX11" fmla="*/ 6761140 w 7063996"/>
              <a:gd name="connsiteY11" fmla="*/ 525016 h 6858000"/>
              <a:gd name="connsiteX12" fmla="*/ 6846372 w 7063996"/>
              <a:gd name="connsiteY12" fmla="*/ 467391 h 6858000"/>
              <a:gd name="connsiteX13" fmla="*/ 6853587 w 7063996"/>
              <a:gd name="connsiteY13" fmla="*/ 431058 h 6858000"/>
              <a:gd name="connsiteX14" fmla="*/ 6853595 w 7063996"/>
              <a:gd name="connsiteY14" fmla="*/ 431100 h 6858000"/>
              <a:gd name="connsiteX15" fmla="*/ 6853595 w 7063996"/>
              <a:gd name="connsiteY15" fmla="*/ 431017 h 6858000"/>
              <a:gd name="connsiteX16" fmla="*/ 6853595 w 7063996"/>
              <a:gd name="connsiteY16" fmla="*/ 428164 h 6858000"/>
              <a:gd name="connsiteX17" fmla="*/ 6781734 w 7063996"/>
              <a:gd name="connsiteY17" fmla="*/ 279916 h 6858000"/>
              <a:gd name="connsiteX18" fmla="*/ 6668809 w 7063996"/>
              <a:gd name="connsiteY18" fmla="*/ 209461 h 6858000"/>
              <a:gd name="connsiteX19" fmla="*/ 6658543 w 7063996"/>
              <a:gd name="connsiteY19" fmla="*/ 205058 h 6858000"/>
              <a:gd name="connsiteX20" fmla="*/ 0 w 7063996"/>
              <a:gd name="connsiteY20" fmla="*/ 0 h 6858000"/>
              <a:gd name="connsiteX21" fmla="*/ 7063996 w 7063996"/>
              <a:gd name="connsiteY21" fmla="*/ 0 h 6858000"/>
              <a:gd name="connsiteX22" fmla="*/ 7063996 w 7063996"/>
              <a:gd name="connsiteY22" fmla="*/ 6858000 h 6858000"/>
              <a:gd name="connsiteX23" fmla="*/ 0 w 7063996"/>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063996" h="6858000">
                <a:moveTo>
                  <a:pt x="6658543" y="205058"/>
                </a:moveTo>
                <a:cubicBezTo>
                  <a:pt x="6608680" y="265238"/>
                  <a:pt x="6434159" y="310740"/>
                  <a:pt x="6434159" y="436971"/>
                </a:cubicBezTo>
                <a:cubicBezTo>
                  <a:pt x="6434159" y="486876"/>
                  <a:pt x="6464957" y="533846"/>
                  <a:pt x="6511887" y="551459"/>
                </a:cubicBezTo>
                <a:cubicBezTo>
                  <a:pt x="6538285" y="561734"/>
                  <a:pt x="6564683" y="561734"/>
                  <a:pt x="6591081" y="552927"/>
                </a:cubicBezTo>
                <a:cubicBezTo>
                  <a:pt x="6602814" y="549258"/>
                  <a:pt x="6613446" y="543753"/>
                  <a:pt x="6623162" y="536965"/>
                </a:cubicBezTo>
                <a:lnTo>
                  <a:pt x="6649544" y="513474"/>
                </a:lnTo>
                <a:lnTo>
                  <a:pt x="6642500" y="536398"/>
                </a:lnTo>
                <a:cubicBezTo>
                  <a:pt x="6630805" y="558154"/>
                  <a:pt x="6606316" y="574953"/>
                  <a:pt x="6577699" y="579359"/>
                </a:cubicBezTo>
                <a:cubicBezTo>
                  <a:pt x="6586504" y="588171"/>
                  <a:pt x="6607050" y="594046"/>
                  <a:pt x="6631998" y="594046"/>
                </a:cubicBezTo>
                <a:cubicBezTo>
                  <a:pt x="6677491" y="594046"/>
                  <a:pt x="6733257" y="580827"/>
                  <a:pt x="6761140" y="551453"/>
                </a:cubicBezTo>
                <a:cubicBezTo>
                  <a:pt x="6722985" y="552921"/>
                  <a:pt x="6698037" y="527953"/>
                  <a:pt x="6696569" y="494172"/>
                </a:cubicBezTo>
                <a:cubicBezTo>
                  <a:pt x="6714179" y="516203"/>
                  <a:pt x="6736192" y="525016"/>
                  <a:pt x="6761140" y="525016"/>
                </a:cubicBezTo>
                <a:cubicBezTo>
                  <a:pt x="6799663" y="525016"/>
                  <a:pt x="6832407" y="501057"/>
                  <a:pt x="6846372" y="467391"/>
                </a:cubicBezTo>
                <a:lnTo>
                  <a:pt x="6853587" y="431058"/>
                </a:lnTo>
                <a:lnTo>
                  <a:pt x="6853595" y="431100"/>
                </a:lnTo>
                <a:lnTo>
                  <a:pt x="6853595" y="431017"/>
                </a:lnTo>
                <a:lnTo>
                  <a:pt x="6853595" y="428164"/>
                </a:lnTo>
                <a:cubicBezTo>
                  <a:pt x="6853595" y="369452"/>
                  <a:pt x="6824264" y="319547"/>
                  <a:pt x="6781734" y="279916"/>
                </a:cubicBezTo>
                <a:cubicBezTo>
                  <a:pt x="6749469" y="249092"/>
                  <a:pt x="6709872" y="227075"/>
                  <a:pt x="6668809" y="209461"/>
                </a:cubicBezTo>
                <a:cubicBezTo>
                  <a:pt x="6665875" y="207994"/>
                  <a:pt x="6662942" y="206526"/>
                  <a:pt x="6658543" y="205058"/>
                </a:cubicBezTo>
                <a:close/>
                <a:moveTo>
                  <a:pt x="0" y="0"/>
                </a:moveTo>
                <a:lnTo>
                  <a:pt x="7063996" y="0"/>
                </a:lnTo>
                <a:lnTo>
                  <a:pt x="7063996"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en-US"/>
              <a:t>Click icon to add picture</a:t>
            </a:r>
            <a:endParaRPr lang="en-GB" dirty="0"/>
          </a:p>
        </p:txBody>
      </p:sp>
      <p:sp>
        <p:nvSpPr>
          <p:cNvPr id="2" name="Title">
            <a:extLst>
              <a:ext uri="{FF2B5EF4-FFF2-40B4-BE49-F238E27FC236}">
                <a16:creationId xmlns:a16="http://schemas.microsoft.com/office/drawing/2014/main" id="{1B342561-1DD2-4DA7-BA2A-C8E3856FE9BB}"/>
              </a:ext>
            </a:extLst>
          </p:cNvPr>
          <p:cNvSpPr>
            <a:spLocks noGrp="1"/>
          </p:cNvSpPr>
          <p:nvPr>
            <p:ph type="title"/>
          </p:nvPr>
        </p:nvSpPr>
        <p:spPr>
          <a:xfrm>
            <a:off x="404813" y="692696"/>
            <a:ext cx="4562476" cy="2421466"/>
          </a:xfrm>
        </p:spPr>
        <p:txBody>
          <a:bodyPr vert="horz" lIns="72000" tIns="0" rIns="0" bIns="0" rtlCol="0" anchor="b">
            <a:noAutofit/>
          </a:bodyPr>
          <a:lstStyle>
            <a:lvl1pPr>
              <a:lnSpc>
                <a:spcPct val="80000"/>
              </a:lnSpc>
              <a:defRPr lang="en-GB" sz="5400">
                <a:solidFill>
                  <a:schemeClr val="bg1"/>
                </a:solidFill>
              </a:defRPr>
            </a:lvl1pPr>
          </a:lstStyle>
          <a:p>
            <a:pPr lvl="0"/>
            <a:r>
              <a:rPr lang="en-US"/>
              <a:t>Click to edit Master title style</a:t>
            </a:r>
            <a:endParaRPr lang="en-GB" dirty="0"/>
          </a:p>
        </p:txBody>
      </p:sp>
      <p:sp>
        <p:nvSpPr>
          <p:cNvPr id="10" name="Espace réservé du texte 9">
            <a:extLst>
              <a:ext uri="{FF2B5EF4-FFF2-40B4-BE49-F238E27FC236}">
                <a16:creationId xmlns:a16="http://schemas.microsoft.com/office/drawing/2014/main" id="{FC6DF15B-7249-491B-BFB7-9A33784178CD}"/>
              </a:ext>
            </a:extLst>
          </p:cNvPr>
          <p:cNvSpPr>
            <a:spLocks noGrp="1"/>
          </p:cNvSpPr>
          <p:nvPr>
            <p:ph type="body" sz="quarter" idx="12"/>
          </p:nvPr>
        </p:nvSpPr>
        <p:spPr>
          <a:xfrm>
            <a:off x="404813" y="3573040"/>
            <a:ext cx="4395787" cy="2808288"/>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44158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447201"/>
            <a:ext cx="11379201" cy="50226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0">
            <a:extLst>
              <a:ext uri="{FF2B5EF4-FFF2-40B4-BE49-F238E27FC236}">
                <a16:creationId xmlns:a16="http://schemas.microsoft.com/office/drawing/2014/main" id="{006B5C2B-B0BF-4136-9EC7-0E7F54D1D264}"/>
              </a:ext>
            </a:extLst>
          </p:cNvPr>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417314120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Purple">
    <p:bg>
      <p:bgPr>
        <a:solidFill>
          <a:srgbClr val="2B0A3D"/>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126211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Full picture white Pik">
    <p:bg>
      <p:bgPr>
        <a:solidFill>
          <a:schemeClr val="bg2"/>
        </a:soli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1EB2D5A7-8ABD-41FC-934A-8D0E9E07B98D}"/>
              </a:ext>
            </a:extLst>
          </p:cNvPr>
          <p:cNvSpPr>
            <a:spLocks noGrp="1"/>
          </p:cNvSpPr>
          <p:nvPr>
            <p:ph type="pic" sz="quarter" idx="13" hasCustomPrompt="1"/>
          </p:nvPr>
        </p:nvSpPr>
        <p:spPr>
          <a:xfrm>
            <a:off x="0" y="0"/>
            <a:ext cx="12192000" cy="6858000"/>
          </a:xfrm>
          <a:custGeom>
            <a:avLst/>
            <a:gdLst>
              <a:gd name="connsiteX0" fmla="*/ 11904137 w 12192000"/>
              <a:gd name="connsiteY0" fmla="*/ 374761 h 6858000"/>
              <a:gd name="connsiteX1" fmla="*/ 11851113 w 12192000"/>
              <a:gd name="connsiteY1" fmla="*/ 409256 h 6858000"/>
              <a:gd name="connsiteX2" fmla="*/ 11813853 w 12192000"/>
              <a:gd name="connsiteY2" fmla="*/ 476806 h 6858000"/>
              <a:gd name="connsiteX3" fmla="*/ 11772294 w 12192000"/>
              <a:gd name="connsiteY3" fmla="*/ 537171 h 6858000"/>
              <a:gd name="connsiteX4" fmla="*/ 11703507 w 12192000"/>
              <a:gd name="connsiteY4" fmla="*/ 580289 h 6858000"/>
              <a:gd name="connsiteX5" fmla="*/ 11747932 w 12192000"/>
              <a:gd name="connsiteY5" fmla="*/ 591787 h 6858000"/>
              <a:gd name="connsiteX6" fmla="*/ 11796656 w 12192000"/>
              <a:gd name="connsiteY6" fmla="*/ 587475 h 6858000"/>
              <a:gd name="connsiteX7" fmla="*/ 11879774 w 12192000"/>
              <a:gd name="connsiteY7" fmla="*/ 551544 h 6858000"/>
              <a:gd name="connsiteX8" fmla="*/ 11816719 w 12192000"/>
              <a:gd name="connsiteY8" fmla="*/ 494054 h 6858000"/>
              <a:gd name="connsiteX9" fmla="*/ 11904137 w 12192000"/>
              <a:gd name="connsiteY9" fmla="*/ 521361 h 6858000"/>
              <a:gd name="connsiteX10" fmla="*/ 11965759 w 12192000"/>
              <a:gd name="connsiteY10" fmla="*/ 460997 h 6858000"/>
              <a:gd name="connsiteX11" fmla="*/ 11964326 w 12192000"/>
              <a:gd name="connsiteY11" fmla="*/ 404944 h 6858000"/>
              <a:gd name="connsiteX12" fmla="*/ 11904137 w 12192000"/>
              <a:gd name="connsiteY12" fmla="*/ 374761 h 6858000"/>
              <a:gd name="connsiteX13" fmla="*/ 11779497 w 12192000"/>
              <a:gd name="connsiteY13" fmla="*/ 210928 h 6858000"/>
              <a:gd name="connsiteX14" fmla="*/ 11559747 w 12192000"/>
              <a:gd name="connsiteY14" fmla="*/ 439472 h 6858000"/>
              <a:gd name="connsiteX15" fmla="*/ 11635870 w 12192000"/>
              <a:gd name="connsiteY15" fmla="*/ 550150 h 6858000"/>
              <a:gd name="connsiteX16" fmla="*/ 11720610 w 12192000"/>
              <a:gd name="connsiteY16" fmla="*/ 545838 h 6858000"/>
              <a:gd name="connsiteX17" fmla="*/ 11780933 w 12192000"/>
              <a:gd name="connsiteY17" fmla="*/ 489780 h 6858000"/>
              <a:gd name="connsiteX18" fmla="*/ 11826894 w 12192000"/>
              <a:gd name="connsiteY18" fmla="*/ 413599 h 6858000"/>
              <a:gd name="connsiteX19" fmla="*/ 11888654 w 12192000"/>
              <a:gd name="connsiteY19" fmla="*/ 361853 h 6858000"/>
              <a:gd name="connsiteX20" fmla="*/ 11963340 w 12192000"/>
              <a:gd name="connsiteY20" fmla="*/ 380539 h 6858000"/>
              <a:gd name="connsiteX21" fmla="*/ 11900144 w 12192000"/>
              <a:gd name="connsiteY21" fmla="*/ 284235 h 6858000"/>
              <a:gd name="connsiteX22" fmla="*/ 11789551 w 12192000"/>
              <a:gd name="connsiteY22" fmla="*/ 215240 h 6858000"/>
              <a:gd name="connsiteX23" fmla="*/ 11779497 w 12192000"/>
              <a:gd name="connsiteY23" fmla="*/ 210928 h 6858000"/>
              <a:gd name="connsiteX24" fmla="*/ 0 w 12192000"/>
              <a:gd name="connsiteY24" fmla="*/ 0 h 6858000"/>
              <a:gd name="connsiteX25" fmla="*/ 12192000 w 12192000"/>
              <a:gd name="connsiteY25" fmla="*/ 0 h 6858000"/>
              <a:gd name="connsiteX26" fmla="*/ 12192000 w 12192000"/>
              <a:gd name="connsiteY26" fmla="*/ 6858000 h 6858000"/>
              <a:gd name="connsiteX27" fmla="*/ 0 w 12192000"/>
              <a:gd name="connsiteY2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11904137" y="374761"/>
                </a:moveTo>
                <a:cubicBezTo>
                  <a:pt x="11881208" y="376199"/>
                  <a:pt x="11864011" y="390571"/>
                  <a:pt x="11851113" y="409256"/>
                </a:cubicBezTo>
                <a:cubicBezTo>
                  <a:pt x="11835349" y="429377"/>
                  <a:pt x="11825318" y="453810"/>
                  <a:pt x="11813853" y="476806"/>
                </a:cubicBezTo>
                <a:cubicBezTo>
                  <a:pt x="11802389" y="498365"/>
                  <a:pt x="11789491" y="518487"/>
                  <a:pt x="11772294" y="537171"/>
                </a:cubicBezTo>
                <a:cubicBezTo>
                  <a:pt x="11753664" y="557293"/>
                  <a:pt x="11730735" y="573103"/>
                  <a:pt x="11703507" y="580289"/>
                </a:cubicBezTo>
                <a:cubicBezTo>
                  <a:pt x="11716405" y="588912"/>
                  <a:pt x="11733601" y="591787"/>
                  <a:pt x="11747932" y="591787"/>
                </a:cubicBezTo>
                <a:cubicBezTo>
                  <a:pt x="11763696" y="593224"/>
                  <a:pt x="11780893" y="590350"/>
                  <a:pt x="11796656" y="587475"/>
                </a:cubicBezTo>
                <a:cubicBezTo>
                  <a:pt x="11826751" y="583163"/>
                  <a:pt x="11858278" y="573103"/>
                  <a:pt x="11879774" y="551544"/>
                </a:cubicBezTo>
                <a:cubicBezTo>
                  <a:pt x="11845381" y="551544"/>
                  <a:pt x="11818153" y="528548"/>
                  <a:pt x="11816719" y="494054"/>
                </a:cubicBezTo>
                <a:cubicBezTo>
                  <a:pt x="11838216" y="519924"/>
                  <a:pt x="11871176" y="529985"/>
                  <a:pt x="11904137" y="521361"/>
                </a:cubicBezTo>
                <a:cubicBezTo>
                  <a:pt x="11932798" y="512738"/>
                  <a:pt x="11957160" y="489742"/>
                  <a:pt x="11965759" y="460997"/>
                </a:cubicBezTo>
                <a:cubicBezTo>
                  <a:pt x="11971491" y="442312"/>
                  <a:pt x="11972924" y="423628"/>
                  <a:pt x="11964326" y="404944"/>
                </a:cubicBezTo>
                <a:cubicBezTo>
                  <a:pt x="11952861" y="383385"/>
                  <a:pt x="11928499" y="373324"/>
                  <a:pt x="11904137" y="374761"/>
                </a:cubicBezTo>
                <a:close/>
                <a:moveTo>
                  <a:pt x="11779497" y="210928"/>
                </a:moveTo>
                <a:cubicBezTo>
                  <a:pt x="11730664" y="271298"/>
                  <a:pt x="11559747" y="314420"/>
                  <a:pt x="11559747" y="439472"/>
                </a:cubicBezTo>
                <a:cubicBezTo>
                  <a:pt x="11559747" y="486906"/>
                  <a:pt x="11589909" y="532902"/>
                  <a:pt x="11635870" y="550150"/>
                </a:cubicBezTo>
                <a:cubicBezTo>
                  <a:pt x="11663159" y="560212"/>
                  <a:pt x="11693320" y="558775"/>
                  <a:pt x="11720610" y="545838"/>
                </a:cubicBezTo>
                <a:cubicBezTo>
                  <a:pt x="11746463" y="534339"/>
                  <a:pt x="11765134" y="514216"/>
                  <a:pt x="11780933" y="489780"/>
                </a:cubicBezTo>
                <a:cubicBezTo>
                  <a:pt x="11798168" y="465345"/>
                  <a:pt x="11811095" y="439472"/>
                  <a:pt x="11826894" y="413599"/>
                </a:cubicBezTo>
                <a:cubicBezTo>
                  <a:pt x="11841257" y="390601"/>
                  <a:pt x="11861365" y="367603"/>
                  <a:pt x="11888654" y="361853"/>
                </a:cubicBezTo>
                <a:cubicBezTo>
                  <a:pt x="11914507" y="354666"/>
                  <a:pt x="11944668" y="361853"/>
                  <a:pt x="11963340" y="380539"/>
                </a:cubicBezTo>
                <a:cubicBezTo>
                  <a:pt x="11951850" y="343167"/>
                  <a:pt x="11930306" y="311545"/>
                  <a:pt x="11900144" y="284235"/>
                </a:cubicBezTo>
                <a:cubicBezTo>
                  <a:pt x="11867110" y="254050"/>
                  <a:pt x="11829767" y="232489"/>
                  <a:pt x="11789551" y="215240"/>
                </a:cubicBezTo>
                <a:cubicBezTo>
                  <a:pt x="11786678" y="213803"/>
                  <a:pt x="11782369" y="212365"/>
                  <a:pt x="11779497" y="21092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bg2">
                    <a:lumMod val="50000"/>
                  </a:schemeClr>
                </a:solidFill>
              </a:defRPr>
            </a:lvl1pPr>
          </a:lstStyle>
          <a:p>
            <a:r>
              <a:rPr lang="de-DE" dirty="0"/>
              <a:t>Insert Picture and send </a:t>
            </a:r>
            <a:r>
              <a:rPr lang="de-DE" dirty="0" err="1"/>
              <a:t>to</a:t>
            </a:r>
            <a:r>
              <a:rPr lang="de-DE" dirty="0"/>
              <a:t> back</a:t>
            </a:r>
          </a:p>
        </p:txBody>
      </p:sp>
      <p:grpSp>
        <p:nvGrpSpPr>
          <p:cNvPr id="5" name="Group 37">
            <a:extLst>
              <a:ext uri="{FF2B5EF4-FFF2-40B4-BE49-F238E27FC236}">
                <a16:creationId xmlns:a16="http://schemas.microsoft.com/office/drawing/2014/main" id="{175605CD-31A1-4F5E-8CC8-FA82332DB3A0}"/>
              </a:ext>
            </a:extLst>
          </p:cNvPr>
          <p:cNvGrpSpPr/>
          <p:nvPr userDrawn="1"/>
        </p:nvGrpSpPr>
        <p:grpSpPr>
          <a:xfrm>
            <a:off x="11562864" y="207688"/>
            <a:ext cx="418487" cy="387209"/>
            <a:chOff x="5481638" y="2859088"/>
            <a:chExt cx="1231900" cy="1139825"/>
          </a:xfrm>
          <a:solidFill>
            <a:schemeClr val="bg1"/>
          </a:solidFill>
        </p:grpSpPr>
        <p:sp>
          <p:nvSpPr>
            <p:cNvPr id="6" name="Freeform 320">
              <a:extLst>
                <a:ext uri="{FF2B5EF4-FFF2-40B4-BE49-F238E27FC236}">
                  <a16:creationId xmlns:a16="http://schemas.microsoft.com/office/drawing/2014/main" id="{AE5DD593-FDBD-4A70-83DE-64E2F0ED00BB}"/>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7" name="Freeform 321">
              <a:extLst>
                <a:ext uri="{FF2B5EF4-FFF2-40B4-BE49-F238E27FC236}">
                  <a16:creationId xmlns:a16="http://schemas.microsoft.com/office/drawing/2014/main" id="{5E1F1E46-28BC-4B11-9A4D-30E587571815}"/>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02657917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Dark grey">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060719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Full picture blue Pik">
    <p:bg>
      <p:bgPr>
        <a:solidFill>
          <a:schemeClr val="bg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0B335D29-1EFC-4491-AD11-74BC952F53E5}"/>
              </a:ext>
            </a:extLst>
          </p:cNvPr>
          <p:cNvSpPr>
            <a:spLocks noGrp="1"/>
          </p:cNvSpPr>
          <p:nvPr>
            <p:ph type="pic" sz="quarter" idx="13" hasCustomPrompt="1"/>
          </p:nvPr>
        </p:nvSpPr>
        <p:spPr>
          <a:xfrm>
            <a:off x="0" y="0"/>
            <a:ext cx="12192000" cy="6858000"/>
          </a:xfrm>
          <a:custGeom>
            <a:avLst/>
            <a:gdLst>
              <a:gd name="connsiteX0" fmla="*/ 11785528 w 12192000"/>
              <a:gd name="connsiteY0" fmla="*/ 202927 h 6858000"/>
              <a:gd name="connsiteX1" fmla="*/ 11561144 w 12192000"/>
              <a:gd name="connsiteY1" fmla="*/ 434840 h 6858000"/>
              <a:gd name="connsiteX2" fmla="*/ 11638872 w 12192000"/>
              <a:gd name="connsiteY2" fmla="*/ 549328 h 6858000"/>
              <a:gd name="connsiteX3" fmla="*/ 11718066 w 12192000"/>
              <a:gd name="connsiteY3" fmla="*/ 550796 h 6858000"/>
              <a:gd name="connsiteX4" fmla="*/ 11750147 w 12192000"/>
              <a:gd name="connsiteY4" fmla="*/ 534834 h 6858000"/>
              <a:gd name="connsiteX5" fmla="*/ 11776529 w 12192000"/>
              <a:gd name="connsiteY5" fmla="*/ 511343 h 6858000"/>
              <a:gd name="connsiteX6" fmla="*/ 11769485 w 12192000"/>
              <a:gd name="connsiteY6" fmla="*/ 534267 h 6858000"/>
              <a:gd name="connsiteX7" fmla="*/ 11704684 w 12192000"/>
              <a:gd name="connsiteY7" fmla="*/ 577228 h 6858000"/>
              <a:gd name="connsiteX8" fmla="*/ 11758983 w 12192000"/>
              <a:gd name="connsiteY8" fmla="*/ 591915 h 6858000"/>
              <a:gd name="connsiteX9" fmla="*/ 11888125 w 12192000"/>
              <a:gd name="connsiteY9" fmla="*/ 549322 h 6858000"/>
              <a:gd name="connsiteX10" fmla="*/ 11823554 w 12192000"/>
              <a:gd name="connsiteY10" fmla="*/ 492041 h 6858000"/>
              <a:gd name="connsiteX11" fmla="*/ 11888125 w 12192000"/>
              <a:gd name="connsiteY11" fmla="*/ 522885 h 6858000"/>
              <a:gd name="connsiteX12" fmla="*/ 11973357 w 12192000"/>
              <a:gd name="connsiteY12" fmla="*/ 465260 h 6858000"/>
              <a:gd name="connsiteX13" fmla="*/ 11980572 w 12192000"/>
              <a:gd name="connsiteY13" fmla="*/ 428927 h 6858000"/>
              <a:gd name="connsiteX14" fmla="*/ 11980580 w 12192000"/>
              <a:gd name="connsiteY14" fmla="*/ 428969 h 6858000"/>
              <a:gd name="connsiteX15" fmla="*/ 11980580 w 12192000"/>
              <a:gd name="connsiteY15" fmla="*/ 428886 h 6858000"/>
              <a:gd name="connsiteX16" fmla="*/ 11980580 w 12192000"/>
              <a:gd name="connsiteY16" fmla="*/ 426033 h 6858000"/>
              <a:gd name="connsiteX17" fmla="*/ 11908719 w 12192000"/>
              <a:gd name="connsiteY17" fmla="*/ 277785 h 6858000"/>
              <a:gd name="connsiteX18" fmla="*/ 11795794 w 12192000"/>
              <a:gd name="connsiteY18" fmla="*/ 207330 h 6858000"/>
              <a:gd name="connsiteX19" fmla="*/ 11785528 w 12192000"/>
              <a:gd name="connsiteY19" fmla="*/ 202927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5528" y="202927"/>
                </a:moveTo>
                <a:cubicBezTo>
                  <a:pt x="11735665" y="263107"/>
                  <a:pt x="11561144" y="308609"/>
                  <a:pt x="11561144" y="434840"/>
                </a:cubicBezTo>
                <a:cubicBezTo>
                  <a:pt x="11561144" y="484745"/>
                  <a:pt x="11591942" y="531715"/>
                  <a:pt x="11638872" y="549328"/>
                </a:cubicBezTo>
                <a:cubicBezTo>
                  <a:pt x="11665270" y="559603"/>
                  <a:pt x="11691668" y="559603"/>
                  <a:pt x="11718066" y="550796"/>
                </a:cubicBezTo>
                <a:cubicBezTo>
                  <a:pt x="11729799" y="547127"/>
                  <a:pt x="11740431" y="541622"/>
                  <a:pt x="11750147" y="534834"/>
                </a:cubicBezTo>
                <a:lnTo>
                  <a:pt x="11776529" y="511343"/>
                </a:lnTo>
                <a:lnTo>
                  <a:pt x="11769485" y="534267"/>
                </a:lnTo>
                <a:cubicBezTo>
                  <a:pt x="11757790" y="556023"/>
                  <a:pt x="11733301" y="572822"/>
                  <a:pt x="11704684" y="577228"/>
                </a:cubicBezTo>
                <a:cubicBezTo>
                  <a:pt x="11713489" y="586040"/>
                  <a:pt x="11734035" y="591915"/>
                  <a:pt x="11758983" y="591915"/>
                </a:cubicBezTo>
                <a:cubicBezTo>
                  <a:pt x="11804476" y="591915"/>
                  <a:pt x="11860242" y="578696"/>
                  <a:pt x="11888125" y="549322"/>
                </a:cubicBezTo>
                <a:cubicBezTo>
                  <a:pt x="11849970" y="550790"/>
                  <a:pt x="11825022" y="525822"/>
                  <a:pt x="11823554" y="492041"/>
                </a:cubicBezTo>
                <a:cubicBezTo>
                  <a:pt x="11841164" y="514072"/>
                  <a:pt x="11863177" y="522885"/>
                  <a:pt x="11888125" y="522885"/>
                </a:cubicBezTo>
                <a:cubicBezTo>
                  <a:pt x="11926648" y="522885"/>
                  <a:pt x="11959392" y="498926"/>
                  <a:pt x="11973357" y="465260"/>
                </a:cubicBezTo>
                <a:lnTo>
                  <a:pt x="11980572" y="428927"/>
                </a:lnTo>
                <a:lnTo>
                  <a:pt x="11980580" y="428969"/>
                </a:lnTo>
                <a:lnTo>
                  <a:pt x="11980580" y="428886"/>
                </a:lnTo>
                <a:lnTo>
                  <a:pt x="11980580" y="426033"/>
                </a:lnTo>
                <a:cubicBezTo>
                  <a:pt x="11980580" y="367321"/>
                  <a:pt x="11951249" y="317416"/>
                  <a:pt x="11908719" y="277785"/>
                </a:cubicBezTo>
                <a:cubicBezTo>
                  <a:pt x="11876454" y="246961"/>
                  <a:pt x="11836857" y="224944"/>
                  <a:pt x="11795794" y="207330"/>
                </a:cubicBezTo>
                <a:cubicBezTo>
                  <a:pt x="11792860" y="205863"/>
                  <a:pt x="11789927" y="204395"/>
                  <a:pt x="11785528" y="202927"/>
                </a:cubicBezTo>
                <a:close/>
                <a:moveTo>
                  <a:pt x="0" y="0"/>
                </a:moveTo>
                <a:lnTo>
                  <a:pt x="12192000" y="0"/>
                </a:lnTo>
                <a:lnTo>
                  <a:pt x="12192000"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de-DE" dirty="0"/>
              <a:t>Insert Picture and send </a:t>
            </a:r>
            <a:r>
              <a:rPr lang="de-DE" dirty="0" err="1"/>
              <a:t>to</a:t>
            </a:r>
            <a:r>
              <a:rPr lang="de-DE" dirty="0"/>
              <a:t> back</a:t>
            </a:r>
          </a:p>
        </p:txBody>
      </p:sp>
    </p:spTree>
    <p:extLst>
      <p:ext uri="{BB962C8B-B14F-4D97-AF65-F5344CB8AC3E}">
        <p14:creationId xmlns:p14="http://schemas.microsoft.com/office/powerpoint/2010/main" val="163666962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p:cSld name="Final Slide 1">
    <p:bg>
      <p:bgPr>
        <a:solidFill>
          <a:srgbClr val="272936"/>
        </a:solidFill>
        <a:effectLst/>
      </p:bgPr>
    </p:bg>
    <p:spTree>
      <p:nvGrpSpPr>
        <p:cNvPr id="1" name=""/>
        <p:cNvGrpSpPr/>
        <p:nvPr/>
      </p:nvGrpSpPr>
      <p:grpSpPr>
        <a:xfrm>
          <a:off x="0" y="0"/>
          <a:ext cx="0" cy="0"/>
          <a:chOff x="0" y="0"/>
          <a:chExt cx="0" cy="0"/>
        </a:xfrm>
      </p:grpSpPr>
      <p:pic>
        <p:nvPicPr>
          <p:cNvPr id="17" name="Picture 2" descr="D:\My Work\Template\Icons\Social Media\LinkedIN.png">
            <a:hlinkClick r:id="rId2"/>
          </p:cNvPr>
          <p:cNvPicPr>
            <a:picLocks noChangeAspect="1" noChangeArrowheads="1"/>
          </p:cNvPicPr>
          <p:nvPr/>
        </p:nvPicPr>
        <p:blipFill>
          <a:blip r:embed="rId3" cstate="print"/>
          <a:srcRect/>
          <a:stretch>
            <a:fillRect/>
          </a:stretch>
        </p:blipFill>
        <p:spPr bwMode="auto">
          <a:xfrm>
            <a:off x="810097" y="4968013"/>
            <a:ext cx="333195" cy="333195"/>
          </a:xfrm>
          <a:prstGeom prst="rect">
            <a:avLst/>
          </a:prstGeom>
          <a:noFill/>
        </p:spPr>
      </p:pic>
      <p:pic>
        <p:nvPicPr>
          <p:cNvPr id="18" name="Picture 4" descr="D:\My Work\Template\Icons\Social Media\SlideShare.png">
            <a:hlinkClick r:id="rId4"/>
          </p:cNvPr>
          <p:cNvPicPr>
            <a:picLocks noChangeAspect="1" noChangeArrowheads="1"/>
          </p:cNvPicPr>
          <p:nvPr/>
        </p:nvPicPr>
        <p:blipFill>
          <a:blip r:embed="rId5" cstate="print"/>
          <a:srcRect/>
          <a:stretch>
            <a:fillRect/>
          </a:stretch>
        </p:blipFill>
        <p:spPr bwMode="auto">
          <a:xfrm>
            <a:off x="1193474" y="4968013"/>
            <a:ext cx="333195" cy="333195"/>
          </a:xfrm>
          <a:prstGeom prst="rect">
            <a:avLst/>
          </a:prstGeom>
          <a:noFill/>
        </p:spPr>
      </p:pic>
      <p:pic>
        <p:nvPicPr>
          <p:cNvPr id="19" name="Picture 5" descr="D:\My Work\Template\Icons\Social Media\Twitter.png">
            <a:hlinkClick r:id="rId6"/>
          </p:cNvPr>
          <p:cNvPicPr>
            <a:picLocks noChangeAspect="1" noChangeArrowheads="1"/>
          </p:cNvPicPr>
          <p:nvPr/>
        </p:nvPicPr>
        <p:blipFill>
          <a:blip r:embed="rId7" cstate="print"/>
          <a:srcRect/>
          <a:stretch>
            <a:fillRect/>
          </a:stretch>
        </p:blipFill>
        <p:spPr bwMode="auto">
          <a:xfrm>
            <a:off x="1576851" y="4968013"/>
            <a:ext cx="333195" cy="333195"/>
          </a:xfrm>
          <a:prstGeom prst="rect">
            <a:avLst/>
          </a:prstGeom>
          <a:noFill/>
        </p:spPr>
      </p:pic>
      <p:pic>
        <p:nvPicPr>
          <p:cNvPr id="20" name="Picture 6" descr="D:\My Work\Template\Icons\Social Media\YouTube.png">
            <a:hlinkClick r:id="rId8"/>
          </p:cNvPr>
          <p:cNvPicPr>
            <a:picLocks noChangeAspect="1" noChangeArrowheads="1"/>
          </p:cNvPicPr>
          <p:nvPr/>
        </p:nvPicPr>
        <p:blipFill>
          <a:blip r:embed="rId9" cstate="print"/>
          <a:srcRect/>
          <a:stretch>
            <a:fillRect/>
          </a:stretch>
        </p:blipFill>
        <p:spPr bwMode="auto">
          <a:xfrm>
            <a:off x="1960227" y="4968013"/>
            <a:ext cx="333195" cy="333195"/>
          </a:xfrm>
          <a:prstGeom prst="rect">
            <a:avLst/>
          </a:prstGeom>
          <a:noFill/>
        </p:spPr>
      </p:pic>
      <p:pic>
        <p:nvPicPr>
          <p:cNvPr id="21" name="Picture 7" descr="D:\My Work\Template\Icons\Social Media\Facebook.png">
            <a:hlinkClick r:id="rId10"/>
          </p:cNvPr>
          <p:cNvPicPr>
            <a:picLocks noChangeAspect="1" noChangeArrowheads="1"/>
          </p:cNvPicPr>
          <p:nvPr/>
        </p:nvPicPr>
        <p:blipFill>
          <a:blip r:embed="rId11" cstate="print"/>
          <a:srcRect/>
          <a:stretch>
            <a:fillRect/>
          </a:stretch>
        </p:blipFill>
        <p:spPr bwMode="auto">
          <a:xfrm>
            <a:off x="426720" y="4968013"/>
            <a:ext cx="333195" cy="333195"/>
          </a:xfrm>
          <a:prstGeom prst="rect">
            <a:avLst/>
          </a:prstGeom>
          <a:noFill/>
        </p:spPr>
      </p:pic>
      <p:sp>
        <p:nvSpPr>
          <p:cNvPr id="23" name="Rectangle 22"/>
          <p:cNvSpPr/>
          <p:nvPr/>
        </p:nvSpPr>
        <p:spPr>
          <a:xfrm>
            <a:off x="426720" y="5810190"/>
            <a:ext cx="3293016" cy="400110"/>
          </a:xfrm>
          <a:prstGeom prst="rect">
            <a:avLst/>
          </a:prstGeom>
        </p:spPr>
        <p:txBody>
          <a:bodyPr wrap="square" lIns="0" tIns="0" rIns="0" bIns="0" anchor="b" anchorCtr="0">
            <a:spAutoFit/>
          </a:bodyPr>
          <a:lstStyle/>
          <a:p>
            <a:pPr>
              <a:spcAft>
                <a:spcPts val="600"/>
              </a:spcAft>
            </a:pPr>
            <a:r>
              <a:rPr lang="en-US" sz="700" noProof="0" dirty="0">
                <a:solidFill>
                  <a:schemeClr val="bg1"/>
                </a:solidFill>
                <a:latin typeface="Ubuntu" panose="020B0504030602030204" pitchFamily="34" charset="0"/>
                <a:cs typeface="Arial"/>
              </a:rPr>
              <a:t>This presentation contains information that may be privileged or confidential and is the property of the Capgemini Group.</a:t>
            </a:r>
          </a:p>
          <a:p>
            <a:pPr>
              <a:spcAft>
                <a:spcPts val="600"/>
              </a:spcAft>
            </a:pPr>
            <a:r>
              <a:rPr lang="en-US" sz="700" noProof="0" dirty="0">
                <a:solidFill>
                  <a:schemeClr val="bg1"/>
                </a:solidFill>
                <a:latin typeface="Ubuntu" panose="020B0504030602030204" pitchFamily="34" charset="0"/>
                <a:cs typeface="Arial"/>
              </a:rPr>
              <a:t>Copyright © 2021 Capgemini. All rights reserved.</a:t>
            </a:r>
          </a:p>
        </p:txBody>
      </p:sp>
      <p:pic>
        <p:nvPicPr>
          <p:cNvPr id="28" name="Image 27">
            <a:extLst>
              <a:ext uri="{FF2B5EF4-FFF2-40B4-BE49-F238E27FC236}">
                <a16:creationId xmlns:a16="http://schemas.microsoft.com/office/drawing/2014/main" id="{CFD4BD67-7A96-4F02-AD8B-7157189FD651}"/>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rot="1808368" flipV="1">
            <a:off x="3661091" y="-1184328"/>
            <a:ext cx="10604299" cy="7497656"/>
          </a:xfrm>
          <a:prstGeom prst="rect">
            <a:avLst/>
          </a:prstGeom>
        </p:spPr>
      </p:pic>
      <p:sp>
        <p:nvSpPr>
          <p:cNvPr id="14" name="Rectangle 13"/>
          <p:cNvSpPr/>
          <p:nvPr/>
        </p:nvSpPr>
        <p:spPr>
          <a:xfrm>
            <a:off x="6536185" y="3318394"/>
            <a:ext cx="4638213" cy="14936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lvl="0" algn="just"/>
            <a:r>
              <a:rPr lang="en-GB" sz="900" dirty="0">
                <a:solidFill>
                  <a:schemeClr val="bg1"/>
                </a:solidFill>
                <a:effectLst/>
                <a:latin typeface="Ubuntu" panose="020B0504030602030204" pitchFamily="34" charset="0"/>
              </a:rPr>
              <a:t>Capgemini is a global leader in partnering with companies to transform and manage their business by harnessing the power of technology. The Group is guided everyday by its purpose of unleashing human energy through technology for an inclusive and sustainable future. It is a responsible and diverse organization of 270,000 team members in nearly 50 countries. With its strong 50 year heritage and deep industry expertise, Capgemini is trusted by its clients to address the entire breadth of their business needs, from strategy and design to operations, fuelled by the fast evolving and innovative world of cloud, data, AI, connectivity, software, digital engineering and platforms. The Group reported in 2020 global revenues of €16 billion.</a:t>
            </a:r>
            <a:endParaRPr lang="en-US" sz="900" dirty="0">
              <a:solidFill>
                <a:schemeClr val="bg1"/>
              </a:solidFill>
              <a:effectLst/>
              <a:latin typeface="Ubuntu" panose="020B0504030602030204" pitchFamily="34" charset="0"/>
            </a:endParaRPr>
          </a:p>
        </p:txBody>
      </p:sp>
      <p:sp>
        <p:nvSpPr>
          <p:cNvPr id="15" name="Rectangle 14"/>
          <p:cNvSpPr/>
          <p:nvPr/>
        </p:nvSpPr>
        <p:spPr>
          <a:xfrm>
            <a:off x="6536184" y="2939130"/>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bg1"/>
                </a:solidFill>
                <a:latin typeface="Ubuntu" panose="020B0504030602030204" pitchFamily="34" charset="0"/>
              </a:rPr>
              <a:t>About Capgemini</a:t>
            </a:r>
          </a:p>
        </p:txBody>
      </p:sp>
      <p:sp>
        <p:nvSpPr>
          <p:cNvPr id="16" name="Rectangle 15"/>
          <p:cNvSpPr/>
          <p:nvPr/>
        </p:nvSpPr>
        <p:spPr>
          <a:xfrm>
            <a:off x="6536184" y="4893914"/>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dirty="0">
                <a:solidFill>
                  <a:schemeClr val="bg1"/>
                </a:solidFill>
                <a:effectLst/>
                <a:latin typeface="Ubuntu" panose="020B0504030602030204" pitchFamily="34" charset="0"/>
              </a:rPr>
              <a:t>Get the Future You Want </a:t>
            </a:r>
            <a:r>
              <a:rPr lang="en-US" sz="900" dirty="0">
                <a:solidFill>
                  <a:schemeClr val="bg1"/>
                </a:solidFill>
                <a:effectLst/>
                <a:latin typeface="Ubuntu" panose="020B0504030602030204" pitchFamily="34" charset="0"/>
              </a:rPr>
              <a:t>|</a:t>
            </a:r>
            <a:r>
              <a:rPr lang="en-GB" sz="900" dirty="0">
                <a:solidFill>
                  <a:schemeClr val="bg1"/>
                </a:solidFill>
                <a:effectLst/>
                <a:latin typeface="Ubuntu" panose="020B0504030602030204" pitchFamily="34" charset="0"/>
              </a:rPr>
              <a:t> </a:t>
            </a:r>
            <a:r>
              <a:rPr lang="en-US" sz="1050" dirty="0">
                <a:solidFill>
                  <a:schemeClr val="accent2"/>
                </a:solidFill>
                <a:latin typeface="Ubuntu" panose="020B0504030602030204" pitchFamily="34" charset="0"/>
              </a:rPr>
              <a:t>www.capgemini.com</a:t>
            </a:r>
          </a:p>
        </p:txBody>
      </p:sp>
      <p:pic>
        <p:nvPicPr>
          <p:cNvPr id="13" name="Image 12" descr="Une image contenant texte&#10;&#10;Description générée automatiquement">
            <a:extLst>
              <a:ext uri="{FF2B5EF4-FFF2-40B4-BE49-F238E27FC236}">
                <a16:creationId xmlns:a16="http://schemas.microsoft.com/office/drawing/2014/main" id="{A0C8CF1B-496A-4A5B-A698-8344534684E8}"/>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4669" y="622130"/>
            <a:ext cx="3024000" cy="1226177"/>
          </a:xfrm>
          <a:prstGeom prst="rect">
            <a:avLst/>
          </a:prstGeom>
        </p:spPr>
      </p:pic>
    </p:spTree>
    <p:extLst>
      <p:ext uri="{BB962C8B-B14F-4D97-AF65-F5344CB8AC3E}">
        <p14:creationId xmlns:p14="http://schemas.microsoft.com/office/powerpoint/2010/main" val="1604872160"/>
      </p:ext>
    </p:extLst>
  </p:cSld>
  <p:clrMapOvr>
    <a:masterClrMapping/>
  </p:clrMapOvr>
  <p:extLst>
    <p:ext uri="{DCECCB84-F9BA-43D5-87BE-67443E8EF086}">
      <p15:sldGuideLst xmlns:p15="http://schemas.microsoft.com/office/powerpoint/2012/main"/>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blank" preserve="1">
  <p:cSld name="2_Final Slide 2">
    <p:bg>
      <p:bgPr>
        <a:solidFill>
          <a:srgbClr val="272936"/>
        </a:solidFill>
        <a:effectLst/>
      </p:bgPr>
    </p:bg>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0489A022-D524-4B27-A5EC-7E24500CC9BC}"/>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432214" y="1295400"/>
            <a:ext cx="9702386" cy="6043284"/>
          </a:xfrm>
          <a:prstGeom prst="rect">
            <a:avLst/>
          </a:prstGeom>
        </p:spPr>
      </p:pic>
      <p:sp>
        <p:nvSpPr>
          <p:cNvPr id="57" name="Rectangle 56"/>
          <p:cNvSpPr/>
          <p:nvPr/>
        </p:nvSpPr>
        <p:spPr>
          <a:xfrm>
            <a:off x="426720" y="5840235"/>
            <a:ext cx="3221008" cy="400110"/>
          </a:xfrm>
          <a:prstGeom prst="rect">
            <a:avLst/>
          </a:prstGeom>
        </p:spPr>
        <p:txBody>
          <a:bodyPr wrap="square" lIns="0" tIns="0" rIns="0" bIns="0" anchor="b" anchorCtr="0">
            <a:spAutoFit/>
          </a:bodyPr>
          <a:lstStyle/>
          <a:p>
            <a:pPr lvl="0">
              <a:spcAft>
                <a:spcPts val="600"/>
              </a:spcAft>
            </a:pPr>
            <a:r>
              <a:rPr lang="en-US" sz="700" noProof="0" dirty="0">
                <a:solidFill>
                  <a:schemeClr val="bg1"/>
                </a:solidFill>
                <a:latin typeface="Ubuntu" panose="020B0504030602030204" pitchFamily="34" charset="0"/>
                <a:cs typeface="Arial"/>
              </a:rPr>
              <a:t>This presentation contains information that may be privileged or confidential and is the property of the Capgemini Group.</a:t>
            </a:r>
          </a:p>
          <a:p>
            <a:pPr lvl="0">
              <a:spcAft>
                <a:spcPts val="600"/>
              </a:spcAft>
            </a:pPr>
            <a:r>
              <a:rPr lang="en-US" sz="700" noProof="0" dirty="0">
                <a:solidFill>
                  <a:schemeClr val="bg1"/>
                </a:solidFill>
                <a:latin typeface="Ubuntu" panose="020B0504030602030204" pitchFamily="34" charset="0"/>
                <a:cs typeface="Arial"/>
              </a:rPr>
              <a:t>Copyright © 2021 Capgemini. All rights reserved.</a:t>
            </a:r>
          </a:p>
        </p:txBody>
      </p:sp>
      <p:pic>
        <p:nvPicPr>
          <p:cNvPr id="17" name="Picture 2" descr="D:\My Work\Template\Icons\Social Media\LinkedIN.png">
            <a:hlinkClick r:id="rId7"/>
            <a:extLst>
              <a:ext uri="{FF2B5EF4-FFF2-40B4-BE49-F238E27FC236}">
                <a16:creationId xmlns:a16="http://schemas.microsoft.com/office/drawing/2014/main" id="{F6DF1D6E-8462-43E1-AFC5-8A5C855024F4}"/>
              </a:ext>
            </a:extLst>
          </p:cNvPr>
          <p:cNvPicPr>
            <a:picLocks noChangeAspect="1" noChangeArrowheads="1"/>
          </p:cNvPicPr>
          <p:nvPr/>
        </p:nvPicPr>
        <p:blipFill>
          <a:blip r:embed="rId8" cstate="print"/>
          <a:srcRect/>
          <a:stretch>
            <a:fillRect/>
          </a:stretch>
        </p:blipFill>
        <p:spPr bwMode="auto">
          <a:xfrm>
            <a:off x="810097" y="5328053"/>
            <a:ext cx="333195" cy="333195"/>
          </a:xfrm>
          <a:prstGeom prst="rect">
            <a:avLst/>
          </a:prstGeom>
          <a:noFill/>
        </p:spPr>
      </p:pic>
      <p:pic>
        <p:nvPicPr>
          <p:cNvPr id="19" name="Picture 4" descr="D:\My Work\Template\Icons\Social Media\SlideShare.png">
            <a:hlinkClick r:id="rId9"/>
            <a:extLst>
              <a:ext uri="{FF2B5EF4-FFF2-40B4-BE49-F238E27FC236}">
                <a16:creationId xmlns:a16="http://schemas.microsoft.com/office/drawing/2014/main" id="{DA74C6D2-FFE3-4CE8-B52D-0A33097AEEAF}"/>
              </a:ext>
            </a:extLst>
          </p:cNvPr>
          <p:cNvPicPr>
            <a:picLocks noChangeAspect="1" noChangeArrowheads="1"/>
          </p:cNvPicPr>
          <p:nvPr/>
        </p:nvPicPr>
        <p:blipFill>
          <a:blip r:embed="rId10" cstate="print"/>
          <a:srcRect/>
          <a:stretch>
            <a:fillRect/>
          </a:stretch>
        </p:blipFill>
        <p:spPr bwMode="auto">
          <a:xfrm>
            <a:off x="1193474" y="5328053"/>
            <a:ext cx="333195" cy="333195"/>
          </a:xfrm>
          <a:prstGeom prst="rect">
            <a:avLst/>
          </a:prstGeom>
          <a:noFill/>
        </p:spPr>
      </p:pic>
      <p:pic>
        <p:nvPicPr>
          <p:cNvPr id="20" name="Picture 5" descr="D:\My Work\Template\Icons\Social Media\Twitter.png">
            <a:hlinkClick r:id="rId11"/>
            <a:extLst>
              <a:ext uri="{FF2B5EF4-FFF2-40B4-BE49-F238E27FC236}">
                <a16:creationId xmlns:a16="http://schemas.microsoft.com/office/drawing/2014/main" id="{14E10122-92A2-4535-9737-8C1BE0EE0AEC}"/>
              </a:ext>
            </a:extLst>
          </p:cNvPr>
          <p:cNvPicPr>
            <a:picLocks noChangeAspect="1" noChangeArrowheads="1"/>
          </p:cNvPicPr>
          <p:nvPr/>
        </p:nvPicPr>
        <p:blipFill>
          <a:blip r:embed="rId12" cstate="print"/>
          <a:srcRect/>
          <a:stretch>
            <a:fillRect/>
          </a:stretch>
        </p:blipFill>
        <p:spPr bwMode="auto">
          <a:xfrm>
            <a:off x="1576851" y="5328053"/>
            <a:ext cx="333195" cy="333195"/>
          </a:xfrm>
          <a:prstGeom prst="rect">
            <a:avLst/>
          </a:prstGeom>
          <a:noFill/>
        </p:spPr>
      </p:pic>
      <p:pic>
        <p:nvPicPr>
          <p:cNvPr id="21" name="Picture 6" descr="D:\My Work\Template\Icons\Social Media\YouTube.png">
            <a:hlinkClick r:id="rId13"/>
            <a:extLst>
              <a:ext uri="{FF2B5EF4-FFF2-40B4-BE49-F238E27FC236}">
                <a16:creationId xmlns:a16="http://schemas.microsoft.com/office/drawing/2014/main" id="{BA6EF96A-02CA-41A1-9095-358FE7486671}"/>
              </a:ext>
            </a:extLst>
          </p:cNvPr>
          <p:cNvPicPr>
            <a:picLocks noChangeAspect="1" noChangeArrowheads="1"/>
          </p:cNvPicPr>
          <p:nvPr/>
        </p:nvPicPr>
        <p:blipFill>
          <a:blip r:embed="rId14" cstate="print"/>
          <a:srcRect/>
          <a:stretch>
            <a:fillRect/>
          </a:stretch>
        </p:blipFill>
        <p:spPr bwMode="auto">
          <a:xfrm>
            <a:off x="1960227" y="5328053"/>
            <a:ext cx="333195" cy="333195"/>
          </a:xfrm>
          <a:prstGeom prst="rect">
            <a:avLst/>
          </a:prstGeom>
          <a:noFill/>
        </p:spPr>
      </p:pic>
      <p:pic>
        <p:nvPicPr>
          <p:cNvPr id="22" name="Picture 7" descr="D:\My Work\Template\Icons\Social Media\Facebook.png">
            <a:hlinkClick r:id="rId15"/>
            <a:extLst>
              <a:ext uri="{FF2B5EF4-FFF2-40B4-BE49-F238E27FC236}">
                <a16:creationId xmlns:a16="http://schemas.microsoft.com/office/drawing/2014/main" id="{BCC76D32-C587-45AA-A26C-ED5B038C867B}"/>
              </a:ext>
            </a:extLst>
          </p:cNvPr>
          <p:cNvPicPr>
            <a:picLocks noChangeAspect="1" noChangeArrowheads="1"/>
          </p:cNvPicPr>
          <p:nvPr/>
        </p:nvPicPr>
        <p:blipFill>
          <a:blip r:embed="rId16" cstate="print"/>
          <a:srcRect/>
          <a:stretch>
            <a:fillRect/>
          </a:stretch>
        </p:blipFill>
        <p:spPr bwMode="auto">
          <a:xfrm>
            <a:off x="426720" y="5328053"/>
            <a:ext cx="333195" cy="333195"/>
          </a:xfrm>
          <a:prstGeom prst="rect">
            <a:avLst/>
          </a:prstGeom>
          <a:noFill/>
        </p:spPr>
      </p:pic>
      <p:sp>
        <p:nvSpPr>
          <p:cNvPr id="36" name="Rectangle 35"/>
          <p:cNvSpPr/>
          <p:nvPr/>
        </p:nvSpPr>
        <p:spPr>
          <a:xfrm>
            <a:off x="426523" y="1447577"/>
            <a:ext cx="4962957" cy="1307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lvl="0" algn="just"/>
            <a:r>
              <a:rPr lang="en-GB" sz="900" dirty="0">
                <a:solidFill>
                  <a:schemeClr val="bg1"/>
                </a:solidFill>
                <a:effectLst/>
                <a:latin typeface="Ubuntu" panose="020B0504030602030204" pitchFamily="34" charset="0"/>
              </a:rPr>
              <a:t>Capgemini is a global leader in partnering with companies to transform and manage their business by harnessing the power of technology. The Group is guided everyday by its purpose of unleashing human energy through technology for an inclusive and sustainable future. It is a responsible and diverse organization of 270,000 team members in nearly 50 countries. With its strong 50 year heritage and deep industry expertise, Capgemini is trusted by its clients to address the entire breadth of their business needs, from strategy and design to operations, fuelled by the fast evolving and innovative world of cloud, data, AI, connectivity, software, digital engineering and platforms. The Group reported in 2020 global revenues of €16 billion.</a:t>
            </a:r>
            <a:endParaRPr lang="en-US" sz="900" dirty="0">
              <a:solidFill>
                <a:schemeClr val="bg1"/>
              </a:solidFill>
              <a:effectLst/>
              <a:latin typeface="Ubuntu" panose="020B0504030602030204" pitchFamily="34" charset="0"/>
            </a:endParaRPr>
          </a:p>
        </p:txBody>
      </p:sp>
      <p:sp>
        <p:nvSpPr>
          <p:cNvPr id="48" name="Rectangle 47"/>
          <p:cNvSpPr/>
          <p:nvPr/>
        </p:nvSpPr>
        <p:spPr>
          <a:xfrm>
            <a:off x="426523" y="1074000"/>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bg1"/>
                </a:solidFill>
                <a:latin typeface="Ubuntu" panose="020B0504030602030204" pitchFamily="34" charset="0"/>
              </a:rPr>
              <a:t>About Capgemini</a:t>
            </a:r>
          </a:p>
        </p:txBody>
      </p:sp>
      <p:sp>
        <p:nvSpPr>
          <p:cNvPr id="60" name="Rectangle 59"/>
          <p:cNvSpPr/>
          <p:nvPr>
            <p:custDataLst>
              <p:tags r:id="rId1"/>
            </p:custDataLst>
          </p:nvPr>
        </p:nvSpPr>
        <p:spPr>
          <a:xfrm>
            <a:off x="6324599" y="1111153"/>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1" name="Rectangle 60"/>
          <p:cNvSpPr/>
          <p:nvPr>
            <p:custDataLst>
              <p:tags r:id="rId2"/>
            </p:custDataLst>
          </p:nvPr>
        </p:nvSpPr>
        <p:spPr>
          <a:xfrm>
            <a:off x="9499996" y="1111153"/>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2" name="Rectangle 61"/>
          <p:cNvSpPr/>
          <p:nvPr>
            <p:custDataLst>
              <p:tags r:id="rId3"/>
            </p:custDataLst>
          </p:nvPr>
        </p:nvSpPr>
        <p:spPr>
          <a:xfrm>
            <a:off x="6324599" y="2397949"/>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3" name="Rectangle 62"/>
          <p:cNvSpPr/>
          <p:nvPr>
            <p:custDataLst>
              <p:tags r:id="rId4"/>
            </p:custDataLst>
          </p:nvPr>
        </p:nvSpPr>
        <p:spPr>
          <a:xfrm>
            <a:off x="9499996" y="2397949"/>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cxnSp>
        <p:nvCxnSpPr>
          <p:cNvPr id="64" name="Straight Connector 63"/>
          <p:cNvCxnSpPr/>
          <p:nvPr/>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6E560A55-CF18-4C11-8B57-BBD5A6CD7E74}"/>
              </a:ext>
            </a:extLst>
          </p:cNvPr>
          <p:cNvSpPr/>
          <p:nvPr/>
        </p:nvSpPr>
        <p:spPr>
          <a:xfrm>
            <a:off x="426523" y="2805111"/>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dirty="0">
                <a:solidFill>
                  <a:schemeClr val="bg1"/>
                </a:solidFill>
                <a:effectLst/>
                <a:latin typeface="Ubuntu" panose="020B0504030602030204" pitchFamily="34" charset="0"/>
              </a:rPr>
              <a:t>Get the Future You Want </a:t>
            </a:r>
            <a:r>
              <a:rPr lang="en-US" sz="900" dirty="0">
                <a:solidFill>
                  <a:schemeClr val="bg1"/>
                </a:solidFill>
                <a:effectLst/>
                <a:latin typeface="Ubuntu" panose="020B0504030602030204" pitchFamily="34" charset="0"/>
              </a:rPr>
              <a:t>|</a:t>
            </a:r>
            <a:r>
              <a:rPr lang="en-GB" sz="900" dirty="0">
                <a:solidFill>
                  <a:schemeClr val="bg1"/>
                </a:solidFill>
                <a:effectLst/>
                <a:latin typeface="Ubuntu" panose="020B0504030602030204" pitchFamily="34" charset="0"/>
              </a:rPr>
              <a:t> </a:t>
            </a:r>
            <a:r>
              <a:rPr lang="en-US" sz="1050" dirty="0">
                <a:solidFill>
                  <a:schemeClr val="accent2"/>
                </a:solidFill>
                <a:latin typeface="Ubuntu" panose="020B0504030602030204" pitchFamily="34" charset="0"/>
              </a:rPr>
              <a:t>www.capgemini.com</a:t>
            </a:r>
          </a:p>
        </p:txBody>
      </p:sp>
      <p:pic>
        <p:nvPicPr>
          <p:cNvPr id="24" name="Image 23" descr="Une image contenant texte&#10;&#10;Description générée automatiquement">
            <a:extLst>
              <a:ext uri="{FF2B5EF4-FFF2-40B4-BE49-F238E27FC236}">
                <a16:creationId xmlns:a16="http://schemas.microsoft.com/office/drawing/2014/main" id="{67291309-8FC0-47AE-9F48-E59E45B7FC66}"/>
              </a:ext>
            </a:extLst>
          </p:cNvPr>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8765367" y="5376781"/>
            <a:ext cx="3024000" cy="1226177"/>
          </a:xfrm>
          <a:prstGeom prst="rect">
            <a:avLst/>
          </a:prstGeom>
        </p:spPr>
      </p:pic>
    </p:spTree>
    <p:extLst>
      <p:ext uri="{BB962C8B-B14F-4D97-AF65-F5344CB8AC3E}">
        <p14:creationId xmlns:p14="http://schemas.microsoft.com/office/powerpoint/2010/main" val="244043523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p:cSld name="1_Final Slide 1">
    <p:bg>
      <p:bgPr>
        <a:solidFill>
          <a:srgbClr val="272936"/>
        </a:solidFill>
        <a:effectLst/>
      </p:bgPr>
    </p:bg>
    <p:spTree>
      <p:nvGrpSpPr>
        <p:cNvPr id="1" name=""/>
        <p:cNvGrpSpPr/>
        <p:nvPr/>
      </p:nvGrpSpPr>
      <p:grpSpPr>
        <a:xfrm>
          <a:off x="0" y="0"/>
          <a:ext cx="0" cy="0"/>
          <a:chOff x="0" y="0"/>
          <a:chExt cx="0" cy="0"/>
        </a:xfrm>
      </p:grpSpPr>
      <p:pic>
        <p:nvPicPr>
          <p:cNvPr id="3" name="Image 2" descr="Une image contenant texte&#10;&#10;Description générée automatiquement">
            <a:extLst>
              <a:ext uri="{FF2B5EF4-FFF2-40B4-BE49-F238E27FC236}">
                <a16:creationId xmlns:a16="http://schemas.microsoft.com/office/drawing/2014/main" id="{4DF6B7E3-9385-486A-9E72-0D561900C7F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669" y="622130"/>
            <a:ext cx="3024000" cy="1226177"/>
          </a:xfrm>
          <a:prstGeom prst="rect">
            <a:avLst/>
          </a:prstGeom>
        </p:spPr>
      </p:pic>
    </p:spTree>
    <p:extLst>
      <p:ext uri="{BB962C8B-B14F-4D97-AF65-F5344CB8AC3E}">
        <p14:creationId xmlns:p14="http://schemas.microsoft.com/office/powerpoint/2010/main" val="1473703667"/>
      </p:ext>
    </p:extLst>
  </p:cSld>
  <p:clrMapOvr>
    <a:masterClrMapping/>
  </p:clrMapOvr>
  <p:extLst>
    <p:ext uri="{DCECCB84-F9BA-43D5-87BE-67443E8EF086}">
      <p15:sldGuideLst xmlns:p15="http://schemas.microsoft.com/office/powerpoint/2012/main"/>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userDrawn="1">
  <p:cSld name="Large title">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57200" y="6003700"/>
            <a:ext cx="11277600" cy="822325"/>
          </a:xfrm>
        </p:spPr>
        <p:txBody>
          <a:bodyPr lIns="36000" tIns="144000">
            <a:norm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7" name="Text Placeholder 6">
            <a:extLst>
              <a:ext uri="{FF2B5EF4-FFF2-40B4-BE49-F238E27FC236}">
                <a16:creationId xmlns:a16="http://schemas.microsoft.com/office/drawing/2014/main" id="{79EA84EC-0E0C-41F6-8286-BC5A87DC6C7B}"/>
              </a:ext>
            </a:extLst>
          </p:cNvPr>
          <p:cNvSpPr>
            <a:spLocks noGrp="1"/>
          </p:cNvSpPr>
          <p:nvPr>
            <p:ph type="body" sz="quarter" idx="10"/>
          </p:nvPr>
        </p:nvSpPr>
        <p:spPr>
          <a:xfrm>
            <a:off x="457200" y="1644650"/>
            <a:ext cx="11277600" cy="3567113"/>
          </a:xfrm>
        </p:spPr>
        <p:txBody>
          <a:bodyPr anchor="ctr" anchorCtr="0">
            <a:normAutofit/>
          </a:bodyPr>
          <a:lstStyle>
            <a:lvl1pPr marL="0" indent="0" algn="l">
              <a:lnSpc>
                <a:spcPct val="70000"/>
              </a:lnSpc>
              <a:buFontTx/>
              <a:buNone/>
              <a:defRPr sz="8000" b="1" cap="all"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pic>
        <p:nvPicPr>
          <p:cNvPr id="5" name="Image 4" descr="Une image contenant texte&#10;&#10;Description générée automatiquement">
            <a:extLst>
              <a:ext uri="{FF2B5EF4-FFF2-40B4-BE49-F238E27FC236}">
                <a16:creationId xmlns:a16="http://schemas.microsoft.com/office/drawing/2014/main" id="{D1A9B987-E149-4E99-9E1F-336980D5EC1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9672" y="260648"/>
            <a:ext cx="3024000" cy="1226177"/>
          </a:xfrm>
          <a:prstGeom prst="rect">
            <a:avLst/>
          </a:prstGeom>
        </p:spPr>
      </p:pic>
    </p:spTree>
    <p:extLst>
      <p:ext uri="{BB962C8B-B14F-4D97-AF65-F5344CB8AC3E}">
        <p14:creationId xmlns:p14="http://schemas.microsoft.com/office/powerpoint/2010/main" val="408587051"/>
      </p:ext>
    </p:extLst>
  </p:cSld>
  <p:clrMapOvr>
    <a:masterClrMapping/>
  </p:clrMapOvr>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bg>
      <p:bgPr>
        <a:solidFill>
          <a:schemeClr val="accent4"/>
        </a:solidFill>
        <a:effectLst/>
      </p:bgPr>
    </p:bg>
    <p:spTree>
      <p:nvGrpSpPr>
        <p:cNvPr id="1" name=""/>
        <p:cNvGrpSpPr/>
        <p:nvPr/>
      </p:nvGrpSpPr>
      <p:grpSpPr>
        <a:xfrm>
          <a:off x="0" y="0"/>
          <a:ext cx="0" cy="0"/>
          <a:chOff x="0" y="0"/>
          <a:chExt cx="0" cy="0"/>
        </a:xfrm>
      </p:grpSpPr>
      <p:sp>
        <p:nvSpPr>
          <p:cNvPr id="15" name="Graphic 13">
            <a:extLst>
              <a:ext uri="{FF2B5EF4-FFF2-40B4-BE49-F238E27FC236}">
                <a16:creationId xmlns:a16="http://schemas.microsoft.com/office/drawing/2014/main" id="{5D1B5F70-39A3-4E01-8EEB-A624F6527260}"/>
              </a:ext>
            </a:extLst>
          </p:cNvPr>
          <p:cNvSpPr>
            <a:spLocks noChangeAspect="1"/>
          </p:cNvSpPr>
          <p:nvPr/>
        </p:nvSpPr>
        <p:spPr>
          <a:xfrm>
            <a:off x="263352" y="908720"/>
            <a:ext cx="10199251" cy="6192688"/>
          </a:xfrm>
          <a:custGeom>
            <a:avLst/>
            <a:gdLst>
              <a:gd name="connsiteX0" fmla="*/ 36195 w 8117205"/>
              <a:gd name="connsiteY0" fmla="*/ 4710199 h 4710198"/>
              <a:gd name="connsiteX1" fmla="*/ 0 w 8117205"/>
              <a:gd name="connsiteY1" fmla="*/ 4697817 h 4710198"/>
              <a:gd name="connsiteX2" fmla="*/ 538163 w 8117205"/>
              <a:gd name="connsiteY2" fmla="*/ 3739602 h 4710198"/>
              <a:gd name="connsiteX3" fmla="*/ 1340168 w 8117205"/>
              <a:gd name="connsiteY3" fmla="*/ 2915689 h 4710198"/>
              <a:gd name="connsiteX4" fmla="*/ 2613660 w 8117205"/>
              <a:gd name="connsiteY4" fmla="*/ 2190837 h 4710198"/>
              <a:gd name="connsiteX5" fmla="*/ 2621280 w 8117205"/>
              <a:gd name="connsiteY5" fmla="*/ 2187979 h 4710198"/>
              <a:gd name="connsiteX6" fmla="*/ 2628900 w 8117205"/>
              <a:gd name="connsiteY6" fmla="*/ 2191789 h 4710198"/>
              <a:gd name="connsiteX7" fmla="*/ 4513898 w 8117205"/>
              <a:gd name="connsiteY7" fmla="*/ 2830917 h 4710198"/>
              <a:gd name="connsiteX8" fmla="*/ 5841683 w 8117205"/>
              <a:gd name="connsiteY8" fmla="*/ 2599459 h 4710198"/>
              <a:gd name="connsiteX9" fmla="*/ 6102668 w 8117205"/>
              <a:gd name="connsiteY9" fmla="*/ 1288819 h 4710198"/>
              <a:gd name="connsiteX10" fmla="*/ 6256020 w 8117205"/>
              <a:gd name="connsiteY10" fmla="*/ 204874 h 4710198"/>
              <a:gd name="connsiteX11" fmla="*/ 7391400 w 8117205"/>
              <a:gd name="connsiteY11" fmla="*/ 43901 h 4710198"/>
              <a:gd name="connsiteX12" fmla="*/ 8117205 w 8117205"/>
              <a:gd name="connsiteY12" fmla="*/ 242021 h 4710198"/>
              <a:gd name="connsiteX13" fmla="*/ 8102918 w 8117205"/>
              <a:gd name="connsiteY13" fmla="*/ 277264 h 4710198"/>
              <a:gd name="connsiteX14" fmla="*/ 7384733 w 8117205"/>
              <a:gd name="connsiteY14" fmla="*/ 82001 h 4710198"/>
              <a:gd name="connsiteX15" fmla="*/ 6281738 w 8117205"/>
              <a:gd name="connsiteY15" fmla="*/ 233449 h 4710198"/>
              <a:gd name="connsiteX16" fmla="*/ 6139815 w 8117205"/>
              <a:gd name="connsiteY16" fmla="*/ 1279294 h 4710198"/>
              <a:gd name="connsiteX17" fmla="*/ 6187440 w 8117205"/>
              <a:gd name="connsiteY17" fmla="*/ 2101302 h 4710198"/>
              <a:gd name="connsiteX18" fmla="*/ 5866448 w 8117205"/>
              <a:gd name="connsiteY18" fmla="*/ 2629939 h 4710198"/>
              <a:gd name="connsiteX19" fmla="*/ 4510088 w 8117205"/>
              <a:gd name="connsiteY19" fmla="*/ 2869969 h 4710198"/>
              <a:gd name="connsiteX20" fmla="*/ 2620328 w 8117205"/>
              <a:gd name="connsiteY20" fmla="*/ 2230842 h 4710198"/>
              <a:gd name="connsiteX21" fmla="*/ 568643 w 8117205"/>
              <a:gd name="connsiteY21" fmla="*/ 3763414 h 4710198"/>
              <a:gd name="connsiteX22" fmla="*/ 36195 w 8117205"/>
              <a:gd name="connsiteY22" fmla="*/ 4710199 h 4710198"/>
              <a:gd name="connsiteX0" fmla="*/ 36195 w 8117205"/>
              <a:gd name="connsiteY0" fmla="*/ 4710199 h 4710199"/>
              <a:gd name="connsiteX1" fmla="*/ 0 w 8117205"/>
              <a:gd name="connsiteY1" fmla="*/ 4697817 h 4710199"/>
              <a:gd name="connsiteX2" fmla="*/ 538163 w 8117205"/>
              <a:gd name="connsiteY2" fmla="*/ 3739602 h 4710199"/>
              <a:gd name="connsiteX3" fmla="*/ 1340168 w 8117205"/>
              <a:gd name="connsiteY3" fmla="*/ 2915689 h 4710199"/>
              <a:gd name="connsiteX4" fmla="*/ 2613660 w 8117205"/>
              <a:gd name="connsiteY4" fmla="*/ 2190837 h 4710199"/>
              <a:gd name="connsiteX5" fmla="*/ 2621280 w 8117205"/>
              <a:gd name="connsiteY5" fmla="*/ 2187979 h 4710199"/>
              <a:gd name="connsiteX6" fmla="*/ 2628900 w 8117205"/>
              <a:gd name="connsiteY6" fmla="*/ 2191789 h 4710199"/>
              <a:gd name="connsiteX7" fmla="*/ 4513898 w 8117205"/>
              <a:gd name="connsiteY7" fmla="*/ 2830917 h 4710199"/>
              <a:gd name="connsiteX8" fmla="*/ 5841683 w 8117205"/>
              <a:gd name="connsiteY8" fmla="*/ 2599459 h 4710199"/>
              <a:gd name="connsiteX9" fmla="*/ 6102668 w 8117205"/>
              <a:gd name="connsiteY9" fmla="*/ 1288819 h 4710199"/>
              <a:gd name="connsiteX10" fmla="*/ 6256020 w 8117205"/>
              <a:gd name="connsiteY10" fmla="*/ 204874 h 4710199"/>
              <a:gd name="connsiteX11" fmla="*/ 7391400 w 8117205"/>
              <a:gd name="connsiteY11" fmla="*/ 43901 h 4710199"/>
              <a:gd name="connsiteX12" fmla="*/ 8117205 w 8117205"/>
              <a:gd name="connsiteY12" fmla="*/ 242021 h 4710199"/>
              <a:gd name="connsiteX13" fmla="*/ 7384733 w 8117205"/>
              <a:gd name="connsiteY13" fmla="*/ 82001 h 4710199"/>
              <a:gd name="connsiteX14" fmla="*/ 6281738 w 8117205"/>
              <a:gd name="connsiteY14" fmla="*/ 233449 h 4710199"/>
              <a:gd name="connsiteX15" fmla="*/ 6139815 w 8117205"/>
              <a:gd name="connsiteY15" fmla="*/ 1279294 h 4710199"/>
              <a:gd name="connsiteX16" fmla="*/ 6187440 w 8117205"/>
              <a:gd name="connsiteY16" fmla="*/ 2101302 h 4710199"/>
              <a:gd name="connsiteX17" fmla="*/ 5866448 w 8117205"/>
              <a:gd name="connsiteY17" fmla="*/ 2629939 h 4710199"/>
              <a:gd name="connsiteX18" fmla="*/ 4510088 w 8117205"/>
              <a:gd name="connsiteY18" fmla="*/ 2869969 h 4710199"/>
              <a:gd name="connsiteX19" fmla="*/ 2620328 w 8117205"/>
              <a:gd name="connsiteY19" fmla="*/ 2230842 h 4710199"/>
              <a:gd name="connsiteX20" fmla="*/ 568643 w 8117205"/>
              <a:gd name="connsiteY20" fmla="*/ 3763414 h 4710199"/>
              <a:gd name="connsiteX21" fmla="*/ 36195 w 8117205"/>
              <a:gd name="connsiteY21" fmla="*/ 4710199 h 4710199"/>
              <a:gd name="connsiteX0" fmla="*/ 36195 w 7528033"/>
              <a:gd name="connsiteY0" fmla="*/ 4673434 h 4673434"/>
              <a:gd name="connsiteX1" fmla="*/ 0 w 7528033"/>
              <a:gd name="connsiteY1" fmla="*/ 4661052 h 4673434"/>
              <a:gd name="connsiteX2" fmla="*/ 538163 w 7528033"/>
              <a:gd name="connsiteY2" fmla="*/ 3702837 h 4673434"/>
              <a:gd name="connsiteX3" fmla="*/ 1340168 w 7528033"/>
              <a:gd name="connsiteY3" fmla="*/ 2878924 h 4673434"/>
              <a:gd name="connsiteX4" fmla="*/ 2613660 w 7528033"/>
              <a:gd name="connsiteY4" fmla="*/ 2154072 h 4673434"/>
              <a:gd name="connsiteX5" fmla="*/ 2621280 w 7528033"/>
              <a:gd name="connsiteY5" fmla="*/ 2151214 h 4673434"/>
              <a:gd name="connsiteX6" fmla="*/ 2628900 w 7528033"/>
              <a:gd name="connsiteY6" fmla="*/ 2155024 h 4673434"/>
              <a:gd name="connsiteX7" fmla="*/ 4513898 w 7528033"/>
              <a:gd name="connsiteY7" fmla="*/ 2794152 h 4673434"/>
              <a:gd name="connsiteX8" fmla="*/ 5841683 w 7528033"/>
              <a:gd name="connsiteY8" fmla="*/ 2562694 h 4673434"/>
              <a:gd name="connsiteX9" fmla="*/ 6102668 w 7528033"/>
              <a:gd name="connsiteY9" fmla="*/ 1252054 h 4673434"/>
              <a:gd name="connsiteX10" fmla="*/ 6256020 w 7528033"/>
              <a:gd name="connsiteY10" fmla="*/ 168109 h 4673434"/>
              <a:gd name="connsiteX11" fmla="*/ 7391400 w 7528033"/>
              <a:gd name="connsiteY11" fmla="*/ 7136 h 4673434"/>
              <a:gd name="connsiteX12" fmla="*/ 7384733 w 7528033"/>
              <a:gd name="connsiteY12" fmla="*/ 45236 h 4673434"/>
              <a:gd name="connsiteX13" fmla="*/ 6281738 w 7528033"/>
              <a:gd name="connsiteY13" fmla="*/ 196684 h 4673434"/>
              <a:gd name="connsiteX14" fmla="*/ 6139815 w 7528033"/>
              <a:gd name="connsiteY14" fmla="*/ 1242529 h 4673434"/>
              <a:gd name="connsiteX15" fmla="*/ 6187440 w 7528033"/>
              <a:gd name="connsiteY15" fmla="*/ 2064537 h 4673434"/>
              <a:gd name="connsiteX16" fmla="*/ 5866448 w 7528033"/>
              <a:gd name="connsiteY16" fmla="*/ 2593174 h 4673434"/>
              <a:gd name="connsiteX17" fmla="*/ 4510088 w 7528033"/>
              <a:gd name="connsiteY17" fmla="*/ 2833204 h 4673434"/>
              <a:gd name="connsiteX18" fmla="*/ 2620328 w 7528033"/>
              <a:gd name="connsiteY18" fmla="*/ 2194077 h 4673434"/>
              <a:gd name="connsiteX19" fmla="*/ 568643 w 7528033"/>
              <a:gd name="connsiteY19" fmla="*/ 3726649 h 4673434"/>
              <a:gd name="connsiteX20" fmla="*/ 36195 w 7528033"/>
              <a:gd name="connsiteY20" fmla="*/ 4673434 h 467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28033" h="4673434">
                <a:moveTo>
                  <a:pt x="36195" y="4673434"/>
                </a:moveTo>
                <a:lnTo>
                  <a:pt x="0" y="4661052"/>
                </a:lnTo>
                <a:cubicBezTo>
                  <a:pt x="953" y="4656289"/>
                  <a:pt x="145733" y="4224807"/>
                  <a:pt x="538163" y="3702837"/>
                </a:cubicBezTo>
                <a:cubicBezTo>
                  <a:pt x="768668" y="3396132"/>
                  <a:pt x="1038225" y="3118954"/>
                  <a:pt x="1340168" y="2878924"/>
                </a:cubicBezTo>
                <a:cubicBezTo>
                  <a:pt x="1717358" y="2577934"/>
                  <a:pt x="2145983" y="2334094"/>
                  <a:pt x="2613660" y="2154072"/>
                </a:cubicBezTo>
                <a:lnTo>
                  <a:pt x="2621280" y="2151214"/>
                </a:lnTo>
                <a:lnTo>
                  <a:pt x="2628900" y="2155024"/>
                </a:lnTo>
                <a:cubicBezTo>
                  <a:pt x="3289935" y="2497924"/>
                  <a:pt x="3941445" y="2718904"/>
                  <a:pt x="4513898" y="2794152"/>
                </a:cubicBezTo>
                <a:cubicBezTo>
                  <a:pt x="5095875" y="2871304"/>
                  <a:pt x="5554980" y="2790341"/>
                  <a:pt x="5841683" y="2562694"/>
                </a:cubicBezTo>
                <a:cubicBezTo>
                  <a:pt x="6168390" y="2302662"/>
                  <a:pt x="6257925" y="1849271"/>
                  <a:pt x="6102668" y="1252054"/>
                </a:cubicBezTo>
                <a:cubicBezTo>
                  <a:pt x="5969318" y="741514"/>
                  <a:pt x="6020753" y="376706"/>
                  <a:pt x="6256020" y="168109"/>
                </a:cubicBezTo>
                <a:cubicBezTo>
                  <a:pt x="6480810" y="-31916"/>
                  <a:pt x="7203281" y="27615"/>
                  <a:pt x="7391400" y="7136"/>
                </a:cubicBezTo>
                <a:cubicBezTo>
                  <a:pt x="7579519" y="-13343"/>
                  <a:pt x="7569677" y="13645"/>
                  <a:pt x="7384733" y="45236"/>
                </a:cubicBezTo>
                <a:cubicBezTo>
                  <a:pt x="7199789" y="76827"/>
                  <a:pt x="6550343" y="-41441"/>
                  <a:pt x="6281738" y="196684"/>
                </a:cubicBezTo>
                <a:cubicBezTo>
                  <a:pt x="6058853" y="394804"/>
                  <a:pt x="6011228" y="747229"/>
                  <a:pt x="6139815" y="1242529"/>
                </a:cubicBezTo>
                <a:cubicBezTo>
                  <a:pt x="6221730" y="1557806"/>
                  <a:pt x="6237923" y="1834031"/>
                  <a:pt x="6187440" y="2064537"/>
                </a:cubicBezTo>
                <a:cubicBezTo>
                  <a:pt x="6138863" y="2283612"/>
                  <a:pt x="6031230" y="2460777"/>
                  <a:pt x="5866448" y="2593174"/>
                </a:cubicBezTo>
                <a:cubicBezTo>
                  <a:pt x="5572125" y="2828441"/>
                  <a:pt x="5102543" y="2911309"/>
                  <a:pt x="4510088" y="2833204"/>
                </a:cubicBezTo>
                <a:cubicBezTo>
                  <a:pt x="3935730" y="2757004"/>
                  <a:pt x="3282315" y="2536024"/>
                  <a:pt x="2620328" y="2194077"/>
                </a:cubicBezTo>
                <a:cubicBezTo>
                  <a:pt x="1574483" y="2598889"/>
                  <a:pt x="927735" y="3251352"/>
                  <a:pt x="568643" y="3726649"/>
                </a:cubicBezTo>
                <a:cubicBezTo>
                  <a:pt x="180023" y="4242904"/>
                  <a:pt x="37148" y="4668672"/>
                  <a:pt x="36195" y="4673434"/>
                </a:cubicBezTo>
                <a:close/>
              </a:path>
            </a:pathLst>
          </a:custGeom>
          <a:gradFill>
            <a:gsLst>
              <a:gs pos="99000">
                <a:schemeClr val="accent2">
                  <a:alpha val="0"/>
                </a:schemeClr>
              </a:gs>
              <a:gs pos="32000">
                <a:srgbClr val="12ABDB">
                  <a:alpha val="17000"/>
                </a:srgbClr>
              </a:gs>
              <a:gs pos="17000">
                <a:schemeClr val="accent2">
                  <a:alpha val="0"/>
                </a:schemeClr>
              </a:gs>
              <a:gs pos="49000">
                <a:srgbClr val="12ABDB"/>
              </a:gs>
              <a:gs pos="70000">
                <a:schemeClr val="accent2"/>
              </a:gs>
            </a:gsLst>
            <a:lin ang="16200000" scaled="0"/>
          </a:gradFill>
          <a:ln w="9525" cap="flat">
            <a:noFill/>
            <a:prstDash val="solid"/>
            <a:miter/>
          </a:ln>
        </p:spPr>
        <p:txBody>
          <a:bodyPr rtlCol="0" anchor="ctr"/>
          <a:lstStyle/>
          <a:p>
            <a:endParaRPr lang="de-DE"/>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242574"/>
            <a:ext cx="11379200" cy="307777"/>
          </a:xfrm>
        </p:spPr>
        <p:txBody>
          <a:bodyPr wrap="square" lIns="36000" tIns="0" rIns="36000">
            <a:sp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339007"/>
            <a:ext cx="11386134" cy="2031325"/>
          </a:xfrm>
        </p:spPr>
        <p:txBody>
          <a:bodyPr wrap="square" lIns="36000" rIns="36000" bIns="0" anchor="b" anchorCtr="0">
            <a:spAutoFit/>
          </a:bodyPr>
          <a:lstStyle>
            <a:lvl1pPr algn="l">
              <a:lnSpc>
                <a:spcPct val="100000"/>
              </a:lnSpc>
              <a:defRPr sz="66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6" name="Image 5" descr="Une image contenant texte&#10;&#10;Description générée automatiquement">
            <a:extLst>
              <a:ext uri="{FF2B5EF4-FFF2-40B4-BE49-F238E27FC236}">
                <a16:creationId xmlns:a16="http://schemas.microsoft.com/office/drawing/2014/main" id="{B290AA58-6524-4A50-851C-8EA6E75AA5E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55116" y="260648"/>
            <a:ext cx="3024000" cy="1226177"/>
          </a:xfrm>
          <a:prstGeom prst="rect">
            <a:avLst/>
          </a:prstGeom>
        </p:spPr>
      </p:pic>
    </p:spTree>
    <p:extLst>
      <p:ext uri="{BB962C8B-B14F-4D97-AF65-F5344CB8AC3E}">
        <p14:creationId xmlns:p14="http://schemas.microsoft.com/office/powerpoint/2010/main" val="2144344547"/>
      </p:ext>
    </p:extLst>
  </p:cSld>
  <p:clrMapOvr>
    <a:masterClrMapping/>
  </p:clrMapOvr>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accent4"/>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F0D51B9-A61A-4FDC-9E0F-E2A63E0E942C}"/>
              </a:ext>
            </a:extLst>
          </p:cNvPr>
          <p:cNvSpPr>
            <a:spLocks noGrp="1"/>
          </p:cNvSpPr>
          <p:nvPr>
            <p:ph type="pic" sz="quarter" idx="10" hasCustomPrompt="1"/>
          </p:nvPr>
        </p:nvSpPr>
        <p:spPr>
          <a:xfrm>
            <a:off x="5303838" y="0"/>
            <a:ext cx="6888162" cy="6858000"/>
          </a:xfrm>
          <a:solidFill>
            <a:schemeClr val="bg2">
              <a:lumMod val="90000"/>
            </a:schemeClr>
          </a:solidFill>
        </p:spPr>
        <p:txBody>
          <a:bodyPr/>
          <a:lstStyle>
            <a:lvl1pPr>
              <a:defRPr>
                <a:solidFill>
                  <a:schemeClr val="tx1">
                    <a:lumMod val="50000"/>
                    <a:lumOff val="50000"/>
                  </a:schemeClr>
                </a:solidFill>
              </a:defRPr>
            </a:lvl1pPr>
          </a:lstStyle>
          <a:p>
            <a:r>
              <a:rPr lang="de-DE" dirty="0"/>
              <a:t>Insert Picture and send </a:t>
            </a:r>
            <a:r>
              <a:rPr lang="de-DE" dirty="0" err="1"/>
              <a:t>to</a:t>
            </a:r>
            <a:r>
              <a:rPr lang="de-DE" dirty="0"/>
              <a:t> back</a:t>
            </a:r>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93129"/>
            <a:ext cx="11386134" cy="2215991"/>
          </a:xfrm>
        </p:spPr>
        <p:txBody>
          <a:bodyPr wrap="square" lIns="36000" rIns="36000" bIns="0" anchor="b" anchorCtr="0">
            <a:spAutoFit/>
          </a:bodyPr>
          <a:lstStyle>
            <a:lvl1pPr algn="l">
              <a:lnSpc>
                <a:spcPct val="90000"/>
              </a:lnSpc>
              <a:defRPr sz="80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7" name="Image 6" descr="Une image contenant texte&#10;&#10;Description générée automatiquement">
            <a:extLst>
              <a:ext uri="{FF2B5EF4-FFF2-40B4-BE49-F238E27FC236}">
                <a16:creationId xmlns:a16="http://schemas.microsoft.com/office/drawing/2014/main" id="{873884F3-4760-488E-A25C-0D285C88AE3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408" y="260648"/>
            <a:ext cx="3024000" cy="1226177"/>
          </a:xfrm>
          <a:prstGeom prst="rect">
            <a:avLst/>
          </a:prstGeom>
        </p:spPr>
      </p:pic>
    </p:spTree>
    <p:extLst>
      <p:ext uri="{BB962C8B-B14F-4D97-AF65-F5344CB8AC3E}">
        <p14:creationId xmlns:p14="http://schemas.microsoft.com/office/powerpoint/2010/main" val="446544331"/>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899138"/>
            <a:ext cx="11379201" cy="45706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197296510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Title Slide 3 Full Picture">
    <p:bg>
      <p:bgPr>
        <a:solidFill>
          <a:schemeClr val="accent4"/>
        </a:solidFill>
        <a:effectLst/>
      </p:bgPr>
    </p:bg>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B92814EB-708F-421C-9F3F-E5C7B767B62F}"/>
              </a:ext>
            </a:extLst>
          </p:cNvPr>
          <p:cNvSpPr>
            <a:spLocks noGrp="1"/>
          </p:cNvSpPr>
          <p:nvPr>
            <p:ph type="pic" sz="quarter" idx="10" hasCustomPrompt="1"/>
          </p:nvPr>
        </p:nvSpPr>
        <p:spPr>
          <a:xfrm>
            <a:off x="0" y="0"/>
            <a:ext cx="12192000" cy="6858000"/>
          </a:xfrm>
          <a:custGeom>
            <a:avLst/>
            <a:gdLst>
              <a:gd name="connsiteX0" fmla="*/ 10205289 w 12192000"/>
              <a:gd name="connsiteY0" fmla="*/ 966629 h 6858000"/>
              <a:gd name="connsiteX1" fmla="*/ 10155045 w 12192000"/>
              <a:gd name="connsiteY1" fmla="*/ 1089100 h 6858000"/>
              <a:gd name="connsiteX2" fmla="*/ 10129923 w 12192000"/>
              <a:gd name="connsiteY2" fmla="*/ 1057697 h 6858000"/>
              <a:gd name="connsiteX3" fmla="*/ 10205289 w 12192000"/>
              <a:gd name="connsiteY3" fmla="*/ 966629 h 6858000"/>
              <a:gd name="connsiteX4" fmla="*/ 10359163 w 12192000"/>
              <a:gd name="connsiteY4" fmla="*/ 768791 h 6858000"/>
              <a:gd name="connsiteX5" fmla="*/ 10381145 w 12192000"/>
              <a:gd name="connsiteY5" fmla="*/ 803334 h 6858000"/>
              <a:gd name="connsiteX6" fmla="*/ 10330900 w 12192000"/>
              <a:gd name="connsiteY6" fmla="*/ 875561 h 6858000"/>
              <a:gd name="connsiteX7" fmla="*/ 10359163 w 12192000"/>
              <a:gd name="connsiteY7" fmla="*/ 768791 h 6858000"/>
              <a:gd name="connsiteX8" fmla="*/ 11203898 w 12192000"/>
              <a:gd name="connsiteY8" fmla="*/ 658881 h 6858000"/>
              <a:gd name="connsiteX9" fmla="*/ 11178776 w 12192000"/>
              <a:gd name="connsiteY9" fmla="*/ 684003 h 6858000"/>
              <a:gd name="connsiteX10" fmla="*/ 11203898 w 12192000"/>
              <a:gd name="connsiteY10" fmla="*/ 709126 h 6858000"/>
              <a:gd name="connsiteX11" fmla="*/ 11229020 w 12192000"/>
              <a:gd name="connsiteY11" fmla="*/ 684003 h 6858000"/>
              <a:gd name="connsiteX12" fmla="*/ 11203898 w 12192000"/>
              <a:gd name="connsiteY12" fmla="*/ 658881 h 6858000"/>
              <a:gd name="connsiteX13" fmla="*/ 10842765 w 12192000"/>
              <a:gd name="connsiteY13" fmla="*/ 646320 h 6858000"/>
              <a:gd name="connsiteX14" fmla="*/ 10817643 w 12192000"/>
              <a:gd name="connsiteY14" fmla="*/ 674583 h 6858000"/>
              <a:gd name="connsiteX15" fmla="*/ 10842765 w 12192000"/>
              <a:gd name="connsiteY15" fmla="*/ 699705 h 6858000"/>
              <a:gd name="connsiteX16" fmla="*/ 10867887 w 12192000"/>
              <a:gd name="connsiteY16" fmla="*/ 671442 h 6858000"/>
              <a:gd name="connsiteX17" fmla="*/ 10842765 w 12192000"/>
              <a:gd name="connsiteY17" fmla="*/ 646320 h 6858000"/>
              <a:gd name="connsiteX18" fmla="*/ 9570952 w 12192000"/>
              <a:gd name="connsiteY18" fmla="*/ 621198 h 6858000"/>
              <a:gd name="connsiteX19" fmla="*/ 9420219 w 12192000"/>
              <a:gd name="connsiteY19" fmla="*/ 806475 h 6858000"/>
              <a:gd name="connsiteX20" fmla="*/ 9545830 w 12192000"/>
              <a:gd name="connsiteY20" fmla="*/ 969769 h 6858000"/>
              <a:gd name="connsiteX21" fmla="*/ 9665161 w 12192000"/>
              <a:gd name="connsiteY21" fmla="*/ 894402 h 6858000"/>
              <a:gd name="connsiteX22" fmla="*/ 9724826 w 12192000"/>
              <a:gd name="connsiteY22" fmla="*/ 954068 h 6858000"/>
              <a:gd name="connsiteX23" fmla="*/ 9797053 w 12192000"/>
              <a:gd name="connsiteY23" fmla="*/ 900683 h 6858000"/>
              <a:gd name="connsiteX24" fmla="*/ 9847297 w 12192000"/>
              <a:gd name="connsiteY24" fmla="*/ 954068 h 6858000"/>
              <a:gd name="connsiteX25" fmla="*/ 9894401 w 12192000"/>
              <a:gd name="connsiteY25" fmla="*/ 928946 h 6858000"/>
              <a:gd name="connsiteX26" fmla="*/ 9947786 w 12192000"/>
              <a:gd name="connsiteY26" fmla="*/ 1092240 h 6858000"/>
              <a:gd name="connsiteX27" fmla="*/ 9935225 w 12192000"/>
              <a:gd name="connsiteY27" fmla="*/ 957208 h 6858000"/>
              <a:gd name="connsiteX28" fmla="*/ 9985470 w 12192000"/>
              <a:gd name="connsiteY28" fmla="*/ 775072 h 6858000"/>
              <a:gd name="connsiteX29" fmla="*/ 10013732 w 12192000"/>
              <a:gd name="connsiteY29" fmla="*/ 828457 h 6858000"/>
              <a:gd name="connsiteX30" fmla="*/ 10007452 w 12192000"/>
              <a:gd name="connsiteY30" fmla="*/ 875561 h 6858000"/>
              <a:gd name="connsiteX31" fmla="*/ 9944646 w 12192000"/>
              <a:gd name="connsiteY31" fmla="*/ 935226 h 6858000"/>
              <a:gd name="connsiteX32" fmla="*/ 9969768 w 12192000"/>
              <a:gd name="connsiteY32" fmla="*/ 954068 h 6858000"/>
              <a:gd name="connsiteX33" fmla="*/ 10045135 w 12192000"/>
              <a:gd name="connsiteY33" fmla="*/ 878701 h 6858000"/>
              <a:gd name="connsiteX34" fmla="*/ 10092239 w 12192000"/>
              <a:gd name="connsiteY34" fmla="*/ 844158 h 6858000"/>
              <a:gd name="connsiteX35" fmla="*/ 10092239 w 12192000"/>
              <a:gd name="connsiteY35" fmla="*/ 859859 h 6858000"/>
              <a:gd name="connsiteX36" fmla="*/ 10148764 w 12192000"/>
              <a:gd name="connsiteY36" fmla="*/ 938366 h 6858000"/>
              <a:gd name="connsiteX37" fmla="*/ 10208430 w 12192000"/>
              <a:gd name="connsiteY37" fmla="*/ 891262 h 6858000"/>
              <a:gd name="connsiteX38" fmla="*/ 10211570 w 12192000"/>
              <a:gd name="connsiteY38" fmla="*/ 935226 h 6858000"/>
              <a:gd name="connsiteX39" fmla="*/ 10098520 w 12192000"/>
              <a:gd name="connsiteY39" fmla="*/ 1057697 h 6858000"/>
              <a:gd name="connsiteX40" fmla="*/ 10158185 w 12192000"/>
              <a:gd name="connsiteY40" fmla="*/ 1120503 h 6858000"/>
              <a:gd name="connsiteX41" fmla="*/ 10252393 w 12192000"/>
              <a:gd name="connsiteY41" fmla="*/ 947787 h 6858000"/>
              <a:gd name="connsiteX42" fmla="*/ 10315199 w 12192000"/>
              <a:gd name="connsiteY42" fmla="*/ 919525 h 6858000"/>
              <a:gd name="connsiteX43" fmla="*/ 10381145 w 12192000"/>
              <a:gd name="connsiteY43" fmla="*/ 954068 h 6858000"/>
              <a:gd name="connsiteX44" fmla="*/ 10481634 w 12192000"/>
              <a:gd name="connsiteY44" fmla="*/ 884982 h 6858000"/>
              <a:gd name="connsiteX45" fmla="*/ 10513037 w 12192000"/>
              <a:gd name="connsiteY45" fmla="*/ 954068 h 6858000"/>
              <a:gd name="connsiteX46" fmla="*/ 10578983 w 12192000"/>
              <a:gd name="connsiteY46" fmla="*/ 778212 h 6858000"/>
              <a:gd name="connsiteX47" fmla="*/ 10632367 w 12192000"/>
              <a:gd name="connsiteY47" fmla="*/ 969769 h 6858000"/>
              <a:gd name="connsiteX48" fmla="*/ 10704594 w 12192000"/>
              <a:gd name="connsiteY48" fmla="*/ 800194 h 6858000"/>
              <a:gd name="connsiteX49" fmla="*/ 10767400 w 12192000"/>
              <a:gd name="connsiteY49" fmla="*/ 954068 h 6858000"/>
              <a:gd name="connsiteX50" fmla="*/ 10830205 w 12192000"/>
              <a:gd name="connsiteY50" fmla="*/ 866140 h 6858000"/>
              <a:gd name="connsiteX51" fmla="*/ 10893011 w 12192000"/>
              <a:gd name="connsiteY51" fmla="*/ 954068 h 6858000"/>
              <a:gd name="connsiteX52" fmla="*/ 10949536 w 12192000"/>
              <a:gd name="connsiteY52" fmla="*/ 900683 h 6858000"/>
              <a:gd name="connsiteX53" fmla="*/ 10980939 w 12192000"/>
              <a:gd name="connsiteY53" fmla="*/ 954068 h 6858000"/>
              <a:gd name="connsiteX54" fmla="*/ 11059446 w 12192000"/>
              <a:gd name="connsiteY54" fmla="*/ 778212 h 6858000"/>
              <a:gd name="connsiteX55" fmla="*/ 11144233 w 12192000"/>
              <a:gd name="connsiteY55" fmla="*/ 954068 h 6858000"/>
              <a:gd name="connsiteX56" fmla="*/ 11197618 w 12192000"/>
              <a:gd name="connsiteY56" fmla="*/ 894402 h 6858000"/>
              <a:gd name="connsiteX57" fmla="*/ 11244722 w 12192000"/>
              <a:gd name="connsiteY57" fmla="*/ 954068 h 6858000"/>
              <a:gd name="connsiteX58" fmla="*/ 11272985 w 12192000"/>
              <a:gd name="connsiteY58" fmla="*/ 938366 h 6858000"/>
              <a:gd name="connsiteX59" fmla="*/ 11225881 w 12192000"/>
              <a:gd name="connsiteY59" fmla="*/ 784493 h 6858000"/>
              <a:gd name="connsiteX60" fmla="*/ 11207039 w 12192000"/>
              <a:gd name="connsiteY60" fmla="*/ 740529 h 6858000"/>
              <a:gd name="connsiteX61" fmla="*/ 11188197 w 12192000"/>
              <a:gd name="connsiteY61" fmla="*/ 743669 h 6858000"/>
              <a:gd name="connsiteX62" fmla="*/ 11147374 w 12192000"/>
              <a:gd name="connsiteY62" fmla="*/ 913244 h 6858000"/>
              <a:gd name="connsiteX63" fmla="*/ 11062586 w 12192000"/>
              <a:gd name="connsiteY63" fmla="*/ 721687 h 6858000"/>
              <a:gd name="connsiteX64" fmla="*/ 10984079 w 12192000"/>
              <a:gd name="connsiteY64" fmla="*/ 875561 h 6858000"/>
              <a:gd name="connsiteX65" fmla="*/ 10977798 w 12192000"/>
              <a:gd name="connsiteY65" fmla="*/ 803334 h 6858000"/>
              <a:gd name="connsiteX66" fmla="*/ 10980939 w 12192000"/>
              <a:gd name="connsiteY66" fmla="*/ 765651 h 6858000"/>
              <a:gd name="connsiteX67" fmla="*/ 10943255 w 12192000"/>
              <a:gd name="connsiteY67" fmla="*/ 740529 h 6858000"/>
              <a:gd name="connsiteX68" fmla="*/ 10896151 w 12192000"/>
              <a:gd name="connsiteY68" fmla="*/ 916384 h 6858000"/>
              <a:gd name="connsiteX69" fmla="*/ 10858468 w 12192000"/>
              <a:gd name="connsiteY69" fmla="*/ 790773 h 6858000"/>
              <a:gd name="connsiteX70" fmla="*/ 10820784 w 12192000"/>
              <a:gd name="connsiteY70" fmla="*/ 740529 h 6858000"/>
              <a:gd name="connsiteX71" fmla="*/ 10773680 w 12192000"/>
              <a:gd name="connsiteY71" fmla="*/ 906964 h 6858000"/>
              <a:gd name="connsiteX72" fmla="*/ 10707734 w 12192000"/>
              <a:gd name="connsiteY72" fmla="*/ 740529 h 6858000"/>
              <a:gd name="connsiteX73" fmla="*/ 10638648 w 12192000"/>
              <a:gd name="connsiteY73" fmla="*/ 897543 h 6858000"/>
              <a:gd name="connsiteX74" fmla="*/ 10578983 w 12192000"/>
              <a:gd name="connsiteY74" fmla="*/ 721687 h 6858000"/>
              <a:gd name="connsiteX75" fmla="*/ 10516177 w 12192000"/>
              <a:gd name="connsiteY75" fmla="*/ 847298 h 6858000"/>
              <a:gd name="connsiteX76" fmla="*/ 10509897 w 12192000"/>
              <a:gd name="connsiteY76" fmla="*/ 847298 h 6858000"/>
              <a:gd name="connsiteX77" fmla="*/ 10509897 w 12192000"/>
              <a:gd name="connsiteY77" fmla="*/ 809615 h 6858000"/>
              <a:gd name="connsiteX78" fmla="*/ 10475353 w 12192000"/>
              <a:gd name="connsiteY78" fmla="*/ 737388 h 6858000"/>
              <a:gd name="connsiteX79" fmla="*/ 10387426 w 12192000"/>
              <a:gd name="connsiteY79" fmla="*/ 919525 h 6858000"/>
              <a:gd name="connsiteX80" fmla="*/ 10349742 w 12192000"/>
              <a:gd name="connsiteY80" fmla="*/ 903823 h 6858000"/>
              <a:gd name="connsiteX81" fmla="*/ 10425109 w 12192000"/>
              <a:gd name="connsiteY81" fmla="*/ 800194 h 6858000"/>
              <a:gd name="connsiteX82" fmla="*/ 10365444 w 12192000"/>
              <a:gd name="connsiteY82" fmla="*/ 740529 h 6858000"/>
              <a:gd name="connsiteX83" fmla="*/ 10286937 w 12192000"/>
              <a:gd name="connsiteY83" fmla="*/ 837877 h 6858000"/>
              <a:gd name="connsiteX84" fmla="*/ 10299498 w 12192000"/>
              <a:gd name="connsiteY84" fmla="*/ 900683 h 6858000"/>
              <a:gd name="connsiteX85" fmla="*/ 10249253 w 12192000"/>
              <a:gd name="connsiteY85" fmla="*/ 922665 h 6858000"/>
              <a:gd name="connsiteX86" fmla="*/ 10239832 w 12192000"/>
              <a:gd name="connsiteY86" fmla="*/ 784493 h 6858000"/>
              <a:gd name="connsiteX87" fmla="*/ 10202149 w 12192000"/>
              <a:gd name="connsiteY87" fmla="*/ 815895 h 6858000"/>
              <a:gd name="connsiteX88" fmla="*/ 10155045 w 12192000"/>
              <a:gd name="connsiteY88" fmla="*/ 897543 h 6858000"/>
              <a:gd name="connsiteX89" fmla="*/ 10133063 w 12192000"/>
              <a:gd name="connsiteY89" fmla="*/ 863000 h 6858000"/>
              <a:gd name="connsiteX90" fmla="*/ 10236692 w 12192000"/>
              <a:gd name="connsiteY90" fmla="*/ 762511 h 6858000"/>
              <a:gd name="connsiteX91" fmla="*/ 10202149 w 12192000"/>
              <a:gd name="connsiteY91" fmla="*/ 727968 h 6858000"/>
              <a:gd name="connsiteX92" fmla="*/ 10107941 w 12192000"/>
              <a:gd name="connsiteY92" fmla="*/ 784493 h 6858000"/>
              <a:gd name="connsiteX93" fmla="*/ 10051415 w 12192000"/>
              <a:gd name="connsiteY93" fmla="*/ 841018 h 6858000"/>
              <a:gd name="connsiteX94" fmla="*/ 10051415 w 12192000"/>
              <a:gd name="connsiteY94" fmla="*/ 825316 h 6858000"/>
              <a:gd name="connsiteX95" fmla="*/ 9985470 w 12192000"/>
              <a:gd name="connsiteY95" fmla="*/ 734248 h 6858000"/>
              <a:gd name="connsiteX96" fmla="*/ 9932085 w 12192000"/>
              <a:gd name="connsiteY96" fmla="*/ 775072 h 6858000"/>
              <a:gd name="connsiteX97" fmla="*/ 9910103 w 12192000"/>
              <a:gd name="connsiteY97" fmla="*/ 740529 h 6858000"/>
              <a:gd name="connsiteX98" fmla="*/ 9884981 w 12192000"/>
              <a:gd name="connsiteY98" fmla="*/ 746809 h 6858000"/>
              <a:gd name="connsiteX99" fmla="*/ 9891261 w 12192000"/>
              <a:gd name="connsiteY99" fmla="*/ 812755 h 6858000"/>
              <a:gd name="connsiteX100" fmla="*/ 9850437 w 12192000"/>
              <a:gd name="connsiteY100" fmla="*/ 922665 h 6858000"/>
              <a:gd name="connsiteX101" fmla="*/ 9822175 w 12192000"/>
              <a:gd name="connsiteY101" fmla="*/ 800194 h 6858000"/>
              <a:gd name="connsiteX102" fmla="*/ 9809614 w 12192000"/>
              <a:gd name="connsiteY102" fmla="*/ 797054 h 6858000"/>
              <a:gd name="connsiteX103" fmla="*/ 9781351 w 12192000"/>
              <a:gd name="connsiteY103" fmla="*/ 853579 h 6858000"/>
              <a:gd name="connsiteX104" fmla="*/ 9734247 w 12192000"/>
              <a:gd name="connsiteY104" fmla="*/ 919525 h 6858000"/>
              <a:gd name="connsiteX105" fmla="*/ 9709125 w 12192000"/>
              <a:gd name="connsiteY105" fmla="*/ 878701 h 6858000"/>
              <a:gd name="connsiteX106" fmla="*/ 9819035 w 12192000"/>
              <a:gd name="connsiteY106" fmla="*/ 778212 h 6858000"/>
              <a:gd name="connsiteX107" fmla="*/ 9784492 w 12192000"/>
              <a:gd name="connsiteY107" fmla="*/ 740529 h 6858000"/>
              <a:gd name="connsiteX108" fmla="*/ 9674582 w 12192000"/>
              <a:gd name="connsiteY108" fmla="*/ 825316 h 6858000"/>
              <a:gd name="connsiteX109" fmla="*/ 9555251 w 12192000"/>
              <a:gd name="connsiteY109" fmla="*/ 925805 h 6858000"/>
              <a:gd name="connsiteX110" fmla="*/ 9473604 w 12192000"/>
              <a:gd name="connsiteY110" fmla="*/ 800194 h 6858000"/>
              <a:gd name="connsiteX111" fmla="*/ 9567812 w 12192000"/>
              <a:gd name="connsiteY111" fmla="*/ 655741 h 6858000"/>
              <a:gd name="connsiteX112" fmla="*/ 9608636 w 12192000"/>
              <a:gd name="connsiteY112" fmla="*/ 721687 h 6858000"/>
              <a:gd name="connsiteX113" fmla="*/ 9655740 w 12192000"/>
              <a:gd name="connsiteY113" fmla="*/ 687144 h 6858000"/>
              <a:gd name="connsiteX114" fmla="*/ 9570952 w 12192000"/>
              <a:gd name="connsiteY114" fmla="*/ 621198 h 6858000"/>
              <a:gd name="connsiteX115" fmla="*/ 11503938 w 12192000"/>
              <a:gd name="connsiteY115" fmla="*/ 612538 h 6858000"/>
              <a:gd name="connsiteX116" fmla="*/ 11291551 w 12192000"/>
              <a:gd name="connsiteY116" fmla="*/ 832051 h 6858000"/>
              <a:gd name="connsiteX117" fmla="*/ 11365123 w 12192000"/>
              <a:gd name="connsiteY117" fmla="*/ 940418 h 6858000"/>
              <a:gd name="connsiteX118" fmla="*/ 11440083 w 12192000"/>
              <a:gd name="connsiteY118" fmla="*/ 941808 h 6858000"/>
              <a:gd name="connsiteX119" fmla="*/ 11444304 w 12192000"/>
              <a:gd name="connsiteY119" fmla="*/ 939708 h 6858000"/>
              <a:gd name="connsiteX120" fmla="*/ 11445324 w 12192000"/>
              <a:gd name="connsiteY120" fmla="*/ 939542 h 6858000"/>
              <a:gd name="connsiteX121" fmla="*/ 11475268 w 12192000"/>
              <a:gd name="connsiteY121" fmla="*/ 924644 h 6858000"/>
              <a:gd name="connsiteX122" fmla="*/ 11494474 w 12192000"/>
              <a:gd name="connsiteY122" fmla="*/ 907542 h 6858000"/>
              <a:gd name="connsiteX123" fmla="*/ 11488753 w 12192000"/>
              <a:gd name="connsiteY123" fmla="*/ 926162 h 6858000"/>
              <a:gd name="connsiteX124" fmla="*/ 11464846 w 12192000"/>
              <a:gd name="connsiteY124" fmla="*/ 951842 h 6858000"/>
              <a:gd name="connsiteX125" fmla="*/ 11432834 w 12192000"/>
              <a:gd name="connsiteY125" fmla="*/ 964214 h 6858000"/>
              <a:gd name="connsiteX126" fmla="*/ 11433416 w 12192000"/>
              <a:gd name="connsiteY126" fmla="*/ 964508 h 6858000"/>
              <a:gd name="connsiteX127" fmla="*/ 11427416 w 12192000"/>
              <a:gd name="connsiteY127" fmla="*/ 966826 h 6858000"/>
              <a:gd name="connsiteX128" fmla="*/ 11478812 w 12192000"/>
              <a:gd name="connsiteY128" fmla="*/ 980728 h 6858000"/>
              <a:gd name="connsiteX129" fmla="*/ 11601049 w 12192000"/>
              <a:gd name="connsiteY129" fmla="*/ 940412 h 6858000"/>
              <a:gd name="connsiteX130" fmla="*/ 11600229 w 12192000"/>
              <a:gd name="connsiteY130" fmla="*/ 940299 h 6858000"/>
              <a:gd name="connsiteX131" fmla="*/ 11604054 w 12192000"/>
              <a:gd name="connsiteY131" fmla="*/ 938167 h 6858000"/>
              <a:gd name="connsiteX132" fmla="*/ 11561078 w 12192000"/>
              <a:gd name="connsiteY132" fmla="*/ 923772 h 6858000"/>
              <a:gd name="connsiteX133" fmla="*/ 11546930 w 12192000"/>
              <a:gd name="connsiteY133" fmla="*/ 891807 h 6858000"/>
              <a:gd name="connsiteX134" fmla="*/ 11567885 w 12192000"/>
              <a:gd name="connsiteY134" fmla="*/ 908611 h 6858000"/>
              <a:gd name="connsiteX135" fmla="*/ 11601049 w 12192000"/>
              <a:gd name="connsiteY135" fmla="*/ 915389 h 6858000"/>
              <a:gd name="connsiteX136" fmla="*/ 11650104 w 12192000"/>
              <a:gd name="connsiteY136" fmla="*/ 900067 h 6858000"/>
              <a:gd name="connsiteX137" fmla="*/ 11650828 w 12192000"/>
              <a:gd name="connsiteY137" fmla="*/ 899169 h 6858000"/>
              <a:gd name="connsiteX138" fmla="*/ 11652427 w 12192000"/>
              <a:gd name="connsiteY138" fmla="*/ 898382 h 6858000"/>
              <a:gd name="connsiteX139" fmla="*/ 11683608 w 12192000"/>
              <a:gd name="connsiteY139" fmla="*/ 859705 h 6858000"/>
              <a:gd name="connsiteX140" fmla="*/ 11690343 w 12192000"/>
              <a:gd name="connsiteY140" fmla="*/ 825792 h 6858000"/>
              <a:gd name="connsiteX141" fmla="*/ 11690350 w 12192000"/>
              <a:gd name="connsiteY141" fmla="*/ 825831 h 6858000"/>
              <a:gd name="connsiteX142" fmla="*/ 11690350 w 12192000"/>
              <a:gd name="connsiteY142" fmla="*/ 825754 h 6858000"/>
              <a:gd name="connsiteX143" fmla="*/ 11690350 w 12192000"/>
              <a:gd name="connsiteY143" fmla="*/ 823091 h 6858000"/>
              <a:gd name="connsiteX144" fmla="*/ 11623276 w 12192000"/>
              <a:gd name="connsiteY144" fmla="*/ 684719 h 6858000"/>
              <a:gd name="connsiteX145" fmla="*/ 11573655 w 12192000"/>
              <a:gd name="connsiteY145" fmla="*/ 647215 h 6858000"/>
              <a:gd name="connsiteX146" fmla="*/ 11570681 w 12192000"/>
              <a:gd name="connsiteY146" fmla="*/ 645708 h 6858000"/>
              <a:gd name="connsiteX147" fmla="*/ 11570221 w 12192000"/>
              <a:gd name="connsiteY147" fmla="*/ 645361 h 6858000"/>
              <a:gd name="connsiteX148" fmla="*/ 11513655 w 12192000"/>
              <a:gd name="connsiteY148" fmla="*/ 616706 h 6858000"/>
              <a:gd name="connsiteX149" fmla="*/ 11503938 w 12192000"/>
              <a:gd name="connsiteY149" fmla="*/ 612538 h 6858000"/>
              <a:gd name="connsiteX150" fmla="*/ 0 w 12192000"/>
              <a:gd name="connsiteY150" fmla="*/ 0 h 6858000"/>
              <a:gd name="connsiteX151" fmla="*/ 12192000 w 12192000"/>
              <a:gd name="connsiteY151" fmla="*/ 0 h 6858000"/>
              <a:gd name="connsiteX152" fmla="*/ 12192000 w 12192000"/>
              <a:gd name="connsiteY152" fmla="*/ 6858000 h 6858000"/>
              <a:gd name="connsiteX153" fmla="*/ 0 w 12192000"/>
              <a:gd name="connsiteY15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Lst>
            <a:rect l="l" t="t" r="r" b="b"/>
            <a:pathLst>
              <a:path w="12192000" h="6858000">
                <a:moveTo>
                  <a:pt x="10205289" y="966629"/>
                </a:moveTo>
                <a:cubicBezTo>
                  <a:pt x="10205289" y="1067118"/>
                  <a:pt x="10180167" y="1089100"/>
                  <a:pt x="10155045" y="1089100"/>
                </a:cubicBezTo>
                <a:cubicBezTo>
                  <a:pt x="10139343" y="1089100"/>
                  <a:pt x="10129923" y="1073399"/>
                  <a:pt x="10129923" y="1057697"/>
                </a:cubicBezTo>
                <a:cubicBezTo>
                  <a:pt x="10129923" y="1013733"/>
                  <a:pt x="10164466" y="988611"/>
                  <a:pt x="10205289" y="966629"/>
                </a:cubicBezTo>
                <a:close/>
                <a:moveTo>
                  <a:pt x="10359163" y="768791"/>
                </a:moveTo>
                <a:cubicBezTo>
                  <a:pt x="10374864" y="768791"/>
                  <a:pt x="10384285" y="781352"/>
                  <a:pt x="10381145" y="803334"/>
                </a:cubicBezTo>
                <a:cubicBezTo>
                  <a:pt x="10378005" y="828457"/>
                  <a:pt x="10362303" y="853579"/>
                  <a:pt x="10330900" y="875561"/>
                </a:cubicBezTo>
                <a:cubicBezTo>
                  <a:pt x="10318339" y="828457"/>
                  <a:pt x="10327760" y="768791"/>
                  <a:pt x="10359163" y="768791"/>
                </a:cubicBezTo>
                <a:close/>
                <a:moveTo>
                  <a:pt x="11203898" y="658881"/>
                </a:moveTo>
                <a:cubicBezTo>
                  <a:pt x="11191337" y="658881"/>
                  <a:pt x="11178776" y="671442"/>
                  <a:pt x="11178776" y="684003"/>
                </a:cubicBezTo>
                <a:cubicBezTo>
                  <a:pt x="11181916" y="696564"/>
                  <a:pt x="11191337" y="709126"/>
                  <a:pt x="11203898" y="709126"/>
                </a:cubicBezTo>
                <a:cubicBezTo>
                  <a:pt x="11216459" y="709126"/>
                  <a:pt x="11229020" y="696564"/>
                  <a:pt x="11229020" y="684003"/>
                </a:cubicBezTo>
                <a:cubicBezTo>
                  <a:pt x="11229020" y="668302"/>
                  <a:pt x="11219600" y="658881"/>
                  <a:pt x="11203898" y="658881"/>
                </a:cubicBezTo>
                <a:close/>
                <a:moveTo>
                  <a:pt x="10842765" y="646320"/>
                </a:moveTo>
                <a:cubicBezTo>
                  <a:pt x="10827064" y="646320"/>
                  <a:pt x="10817643" y="658881"/>
                  <a:pt x="10817643" y="674583"/>
                </a:cubicBezTo>
                <a:cubicBezTo>
                  <a:pt x="10817643" y="690284"/>
                  <a:pt x="10830204" y="702845"/>
                  <a:pt x="10842765" y="699705"/>
                </a:cubicBezTo>
                <a:cubicBezTo>
                  <a:pt x="10858467" y="699705"/>
                  <a:pt x="10867887" y="687144"/>
                  <a:pt x="10867887" y="671442"/>
                </a:cubicBezTo>
                <a:cubicBezTo>
                  <a:pt x="10867887" y="655741"/>
                  <a:pt x="10858467" y="646320"/>
                  <a:pt x="10842765" y="646320"/>
                </a:cubicBezTo>
                <a:close/>
                <a:moveTo>
                  <a:pt x="9570952" y="621198"/>
                </a:moveTo>
                <a:cubicBezTo>
                  <a:pt x="9492445" y="621198"/>
                  <a:pt x="9420219" y="702845"/>
                  <a:pt x="9420219" y="806475"/>
                </a:cubicBezTo>
                <a:cubicBezTo>
                  <a:pt x="9420219" y="906964"/>
                  <a:pt x="9470463" y="969769"/>
                  <a:pt x="9545830" y="969769"/>
                </a:cubicBezTo>
                <a:cubicBezTo>
                  <a:pt x="9592934" y="969769"/>
                  <a:pt x="9636898" y="944647"/>
                  <a:pt x="9665161" y="894402"/>
                </a:cubicBezTo>
                <a:cubicBezTo>
                  <a:pt x="9671441" y="935226"/>
                  <a:pt x="9702844" y="954068"/>
                  <a:pt x="9724826" y="954068"/>
                </a:cubicBezTo>
                <a:cubicBezTo>
                  <a:pt x="9759369" y="954068"/>
                  <a:pt x="9784492" y="932086"/>
                  <a:pt x="9797053" y="900683"/>
                </a:cubicBezTo>
                <a:cubicBezTo>
                  <a:pt x="9803333" y="932086"/>
                  <a:pt x="9822175" y="954068"/>
                  <a:pt x="9847297" y="954068"/>
                </a:cubicBezTo>
                <a:cubicBezTo>
                  <a:pt x="9866139" y="954068"/>
                  <a:pt x="9881840" y="944647"/>
                  <a:pt x="9894401" y="928946"/>
                </a:cubicBezTo>
                <a:cubicBezTo>
                  <a:pt x="9891261" y="1035715"/>
                  <a:pt x="9884981" y="1104801"/>
                  <a:pt x="9947786" y="1092240"/>
                </a:cubicBezTo>
                <a:cubicBezTo>
                  <a:pt x="9938365" y="1060837"/>
                  <a:pt x="9935225" y="1007453"/>
                  <a:pt x="9935225" y="957208"/>
                </a:cubicBezTo>
                <a:cubicBezTo>
                  <a:pt x="9935225" y="822176"/>
                  <a:pt x="9957207" y="775072"/>
                  <a:pt x="9985470" y="775072"/>
                </a:cubicBezTo>
                <a:cubicBezTo>
                  <a:pt x="10007452" y="775072"/>
                  <a:pt x="10013732" y="800194"/>
                  <a:pt x="10013732" y="828457"/>
                </a:cubicBezTo>
                <a:cubicBezTo>
                  <a:pt x="10013732" y="844158"/>
                  <a:pt x="10013732" y="859859"/>
                  <a:pt x="10007452" y="875561"/>
                </a:cubicBezTo>
                <a:cubicBezTo>
                  <a:pt x="9972908" y="897543"/>
                  <a:pt x="9944646" y="913244"/>
                  <a:pt x="9944646" y="935226"/>
                </a:cubicBezTo>
                <a:cubicBezTo>
                  <a:pt x="9944646" y="954068"/>
                  <a:pt x="9957207" y="954068"/>
                  <a:pt x="9969768" y="954068"/>
                </a:cubicBezTo>
                <a:cubicBezTo>
                  <a:pt x="9994890" y="954068"/>
                  <a:pt x="10029433" y="928946"/>
                  <a:pt x="10045135" y="878701"/>
                </a:cubicBezTo>
                <a:cubicBezTo>
                  <a:pt x="10060836" y="869280"/>
                  <a:pt x="10076538" y="859859"/>
                  <a:pt x="10092239" y="844158"/>
                </a:cubicBezTo>
                <a:cubicBezTo>
                  <a:pt x="10092239" y="850439"/>
                  <a:pt x="10092239" y="853579"/>
                  <a:pt x="10092239" y="859859"/>
                </a:cubicBezTo>
                <a:cubicBezTo>
                  <a:pt x="10092239" y="910104"/>
                  <a:pt x="10114221" y="938366"/>
                  <a:pt x="10148764" y="938366"/>
                </a:cubicBezTo>
                <a:cubicBezTo>
                  <a:pt x="10177027" y="938366"/>
                  <a:pt x="10195868" y="919525"/>
                  <a:pt x="10208430" y="891262"/>
                </a:cubicBezTo>
                <a:cubicBezTo>
                  <a:pt x="10208430" y="906964"/>
                  <a:pt x="10208430" y="922665"/>
                  <a:pt x="10211570" y="935226"/>
                </a:cubicBezTo>
                <a:cubicBezTo>
                  <a:pt x="10158185" y="960348"/>
                  <a:pt x="10098520" y="985471"/>
                  <a:pt x="10098520" y="1057697"/>
                </a:cubicBezTo>
                <a:cubicBezTo>
                  <a:pt x="10098520" y="1095380"/>
                  <a:pt x="10123642" y="1120503"/>
                  <a:pt x="10158185" y="1120503"/>
                </a:cubicBezTo>
                <a:cubicBezTo>
                  <a:pt x="10233552" y="1120503"/>
                  <a:pt x="10252393" y="1041996"/>
                  <a:pt x="10252393" y="947787"/>
                </a:cubicBezTo>
                <a:cubicBezTo>
                  <a:pt x="10277516" y="938366"/>
                  <a:pt x="10296357" y="928946"/>
                  <a:pt x="10315199" y="919525"/>
                </a:cubicBezTo>
                <a:cubicBezTo>
                  <a:pt x="10334041" y="941507"/>
                  <a:pt x="10359163" y="954068"/>
                  <a:pt x="10381145" y="954068"/>
                </a:cubicBezTo>
                <a:cubicBezTo>
                  <a:pt x="10425109" y="954068"/>
                  <a:pt x="10456512" y="932086"/>
                  <a:pt x="10481634" y="884982"/>
                </a:cubicBezTo>
                <a:cubicBezTo>
                  <a:pt x="10484774" y="919525"/>
                  <a:pt x="10494195" y="954068"/>
                  <a:pt x="10513037" y="954068"/>
                </a:cubicBezTo>
                <a:cubicBezTo>
                  <a:pt x="10547580" y="954068"/>
                  <a:pt x="10553860" y="778212"/>
                  <a:pt x="10578983" y="778212"/>
                </a:cubicBezTo>
                <a:cubicBezTo>
                  <a:pt x="10597824" y="778212"/>
                  <a:pt x="10582123" y="969769"/>
                  <a:pt x="10632367" y="969769"/>
                </a:cubicBezTo>
                <a:cubicBezTo>
                  <a:pt x="10676331" y="969769"/>
                  <a:pt x="10685752" y="800194"/>
                  <a:pt x="10704594" y="800194"/>
                </a:cubicBezTo>
                <a:cubicBezTo>
                  <a:pt x="10720295" y="800194"/>
                  <a:pt x="10720295" y="954068"/>
                  <a:pt x="10767400" y="954068"/>
                </a:cubicBezTo>
                <a:cubicBezTo>
                  <a:pt x="10789381" y="954068"/>
                  <a:pt x="10817644" y="925805"/>
                  <a:pt x="10830205" y="866140"/>
                </a:cubicBezTo>
                <a:cubicBezTo>
                  <a:pt x="10836486" y="903823"/>
                  <a:pt x="10855327" y="954068"/>
                  <a:pt x="10893011" y="954068"/>
                </a:cubicBezTo>
                <a:cubicBezTo>
                  <a:pt x="10914993" y="954068"/>
                  <a:pt x="10933834" y="932086"/>
                  <a:pt x="10949536" y="900683"/>
                </a:cubicBezTo>
                <a:cubicBezTo>
                  <a:pt x="10952676" y="932086"/>
                  <a:pt x="10962097" y="954068"/>
                  <a:pt x="10980939" y="954068"/>
                </a:cubicBezTo>
                <a:cubicBezTo>
                  <a:pt x="11024903" y="954068"/>
                  <a:pt x="11024903" y="778212"/>
                  <a:pt x="11059446" y="778212"/>
                </a:cubicBezTo>
                <a:cubicBezTo>
                  <a:pt x="11087708" y="778212"/>
                  <a:pt x="11078287" y="954068"/>
                  <a:pt x="11144233" y="954068"/>
                </a:cubicBezTo>
                <a:cubicBezTo>
                  <a:pt x="11175636" y="954068"/>
                  <a:pt x="11191337" y="928946"/>
                  <a:pt x="11197618" y="894402"/>
                </a:cubicBezTo>
                <a:cubicBezTo>
                  <a:pt x="11210179" y="944647"/>
                  <a:pt x="11229021" y="954068"/>
                  <a:pt x="11244722" y="954068"/>
                </a:cubicBezTo>
                <a:cubicBezTo>
                  <a:pt x="11254143" y="954068"/>
                  <a:pt x="11263564" y="950928"/>
                  <a:pt x="11272985" y="938366"/>
                </a:cubicBezTo>
                <a:cubicBezTo>
                  <a:pt x="11219600" y="916384"/>
                  <a:pt x="11225881" y="837877"/>
                  <a:pt x="11225881" y="784493"/>
                </a:cubicBezTo>
                <a:cubicBezTo>
                  <a:pt x="11225881" y="759370"/>
                  <a:pt x="11222740" y="740529"/>
                  <a:pt x="11207039" y="740529"/>
                </a:cubicBezTo>
                <a:cubicBezTo>
                  <a:pt x="11197618" y="740529"/>
                  <a:pt x="11194478" y="740529"/>
                  <a:pt x="11188197" y="743669"/>
                </a:cubicBezTo>
                <a:cubicBezTo>
                  <a:pt x="11194478" y="834737"/>
                  <a:pt x="11172496" y="913244"/>
                  <a:pt x="11147374" y="913244"/>
                </a:cubicBezTo>
                <a:cubicBezTo>
                  <a:pt x="11115971" y="913244"/>
                  <a:pt x="11131672" y="721687"/>
                  <a:pt x="11062586" y="721687"/>
                </a:cubicBezTo>
                <a:cubicBezTo>
                  <a:pt x="10999780" y="721687"/>
                  <a:pt x="10990359" y="875561"/>
                  <a:pt x="10984079" y="875561"/>
                </a:cubicBezTo>
                <a:cubicBezTo>
                  <a:pt x="10977798" y="875561"/>
                  <a:pt x="10977798" y="834737"/>
                  <a:pt x="10977798" y="803334"/>
                </a:cubicBezTo>
                <a:cubicBezTo>
                  <a:pt x="10980939" y="787633"/>
                  <a:pt x="10980939" y="775072"/>
                  <a:pt x="10980939" y="765651"/>
                </a:cubicBezTo>
                <a:cubicBezTo>
                  <a:pt x="10980939" y="749950"/>
                  <a:pt x="10974658" y="727968"/>
                  <a:pt x="10943255" y="740529"/>
                </a:cubicBezTo>
                <a:cubicBezTo>
                  <a:pt x="10943255" y="850439"/>
                  <a:pt x="10921273" y="916384"/>
                  <a:pt x="10896151" y="916384"/>
                </a:cubicBezTo>
                <a:cubicBezTo>
                  <a:pt x="10858468" y="916384"/>
                  <a:pt x="10858468" y="815895"/>
                  <a:pt x="10858468" y="790773"/>
                </a:cubicBezTo>
                <a:cubicBezTo>
                  <a:pt x="10858468" y="762511"/>
                  <a:pt x="10861608" y="727968"/>
                  <a:pt x="10820784" y="740529"/>
                </a:cubicBezTo>
                <a:cubicBezTo>
                  <a:pt x="10814504" y="834737"/>
                  <a:pt x="10789381" y="906964"/>
                  <a:pt x="10773680" y="906964"/>
                </a:cubicBezTo>
                <a:cubicBezTo>
                  <a:pt x="10754838" y="906964"/>
                  <a:pt x="10757979" y="740529"/>
                  <a:pt x="10707734" y="740529"/>
                </a:cubicBezTo>
                <a:cubicBezTo>
                  <a:pt x="10660630" y="740529"/>
                  <a:pt x="10648069" y="897543"/>
                  <a:pt x="10638648" y="897543"/>
                </a:cubicBezTo>
                <a:cubicBezTo>
                  <a:pt x="10622947" y="897543"/>
                  <a:pt x="10644929" y="721687"/>
                  <a:pt x="10578983" y="721687"/>
                </a:cubicBezTo>
                <a:cubicBezTo>
                  <a:pt x="10544440" y="721687"/>
                  <a:pt x="10531879" y="781352"/>
                  <a:pt x="10516177" y="847298"/>
                </a:cubicBezTo>
                <a:cubicBezTo>
                  <a:pt x="10513037" y="859859"/>
                  <a:pt x="10509897" y="859859"/>
                  <a:pt x="10509897" y="847298"/>
                </a:cubicBezTo>
                <a:cubicBezTo>
                  <a:pt x="10509897" y="834737"/>
                  <a:pt x="10509897" y="822176"/>
                  <a:pt x="10509897" y="809615"/>
                </a:cubicBezTo>
                <a:cubicBezTo>
                  <a:pt x="10525598" y="743669"/>
                  <a:pt x="10506756" y="718547"/>
                  <a:pt x="10475353" y="737388"/>
                </a:cubicBezTo>
                <a:cubicBezTo>
                  <a:pt x="10484774" y="859859"/>
                  <a:pt x="10428249" y="919525"/>
                  <a:pt x="10387426" y="919525"/>
                </a:cubicBezTo>
                <a:cubicBezTo>
                  <a:pt x="10371724" y="919525"/>
                  <a:pt x="10359163" y="913244"/>
                  <a:pt x="10349742" y="903823"/>
                </a:cubicBezTo>
                <a:cubicBezTo>
                  <a:pt x="10399987" y="872421"/>
                  <a:pt x="10425109" y="834737"/>
                  <a:pt x="10425109" y="800194"/>
                </a:cubicBezTo>
                <a:cubicBezTo>
                  <a:pt x="10425109" y="762511"/>
                  <a:pt x="10403127" y="740529"/>
                  <a:pt x="10365444" y="740529"/>
                </a:cubicBezTo>
                <a:cubicBezTo>
                  <a:pt x="10315199" y="740529"/>
                  <a:pt x="10286937" y="793913"/>
                  <a:pt x="10286937" y="837877"/>
                </a:cubicBezTo>
                <a:cubicBezTo>
                  <a:pt x="10286937" y="863000"/>
                  <a:pt x="10290077" y="881841"/>
                  <a:pt x="10299498" y="900683"/>
                </a:cubicBezTo>
                <a:cubicBezTo>
                  <a:pt x="10280656" y="910104"/>
                  <a:pt x="10264955" y="916384"/>
                  <a:pt x="10249253" y="922665"/>
                </a:cubicBezTo>
                <a:cubicBezTo>
                  <a:pt x="10249253" y="875561"/>
                  <a:pt x="10242973" y="828457"/>
                  <a:pt x="10239832" y="784493"/>
                </a:cubicBezTo>
                <a:cubicBezTo>
                  <a:pt x="10211570" y="778212"/>
                  <a:pt x="10205289" y="790773"/>
                  <a:pt x="10202149" y="815895"/>
                </a:cubicBezTo>
                <a:cubicBezTo>
                  <a:pt x="10192728" y="863000"/>
                  <a:pt x="10173886" y="897543"/>
                  <a:pt x="10155045" y="897543"/>
                </a:cubicBezTo>
                <a:cubicBezTo>
                  <a:pt x="10142484" y="897543"/>
                  <a:pt x="10133063" y="881841"/>
                  <a:pt x="10133063" y="863000"/>
                </a:cubicBezTo>
                <a:cubicBezTo>
                  <a:pt x="10126782" y="775072"/>
                  <a:pt x="10199009" y="749950"/>
                  <a:pt x="10236692" y="762511"/>
                </a:cubicBezTo>
                <a:cubicBezTo>
                  <a:pt x="10242973" y="743669"/>
                  <a:pt x="10236692" y="727968"/>
                  <a:pt x="10202149" y="727968"/>
                </a:cubicBezTo>
                <a:cubicBezTo>
                  <a:pt x="10161325" y="727968"/>
                  <a:pt x="10129923" y="753090"/>
                  <a:pt x="10107941" y="784493"/>
                </a:cubicBezTo>
                <a:cubicBezTo>
                  <a:pt x="10092239" y="806475"/>
                  <a:pt x="10076538" y="822176"/>
                  <a:pt x="10051415" y="841018"/>
                </a:cubicBezTo>
                <a:cubicBezTo>
                  <a:pt x="10051415" y="834737"/>
                  <a:pt x="10051415" y="831597"/>
                  <a:pt x="10051415" y="825316"/>
                </a:cubicBezTo>
                <a:cubicBezTo>
                  <a:pt x="10051415" y="762511"/>
                  <a:pt x="10016872" y="734248"/>
                  <a:pt x="9985470" y="734248"/>
                </a:cubicBezTo>
                <a:cubicBezTo>
                  <a:pt x="9957207" y="734248"/>
                  <a:pt x="9941506" y="749950"/>
                  <a:pt x="9932085" y="775072"/>
                </a:cubicBezTo>
                <a:cubicBezTo>
                  <a:pt x="9928945" y="753090"/>
                  <a:pt x="9925804" y="740529"/>
                  <a:pt x="9910103" y="740529"/>
                </a:cubicBezTo>
                <a:cubicBezTo>
                  <a:pt x="9903822" y="740529"/>
                  <a:pt x="9894401" y="743669"/>
                  <a:pt x="9884981" y="746809"/>
                </a:cubicBezTo>
                <a:cubicBezTo>
                  <a:pt x="9888121" y="759370"/>
                  <a:pt x="9891261" y="790773"/>
                  <a:pt x="9891261" y="812755"/>
                </a:cubicBezTo>
                <a:cubicBezTo>
                  <a:pt x="9891261" y="888122"/>
                  <a:pt x="9869279" y="922665"/>
                  <a:pt x="9850437" y="922665"/>
                </a:cubicBezTo>
                <a:cubicBezTo>
                  <a:pt x="9825315" y="922665"/>
                  <a:pt x="9822175" y="834737"/>
                  <a:pt x="9822175" y="800194"/>
                </a:cubicBezTo>
                <a:cubicBezTo>
                  <a:pt x="9819035" y="800194"/>
                  <a:pt x="9815894" y="797054"/>
                  <a:pt x="9809614" y="797054"/>
                </a:cubicBezTo>
                <a:cubicBezTo>
                  <a:pt x="9787632" y="797054"/>
                  <a:pt x="9784492" y="825316"/>
                  <a:pt x="9781351" y="853579"/>
                </a:cubicBezTo>
                <a:cubicBezTo>
                  <a:pt x="9775071" y="881841"/>
                  <a:pt x="9759369" y="919525"/>
                  <a:pt x="9734247" y="919525"/>
                </a:cubicBezTo>
                <a:cubicBezTo>
                  <a:pt x="9718546" y="919525"/>
                  <a:pt x="9709125" y="903823"/>
                  <a:pt x="9709125" y="878701"/>
                </a:cubicBezTo>
                <a:cubicBezTo>
                  <a:pt x="9702844" y="822176"/>
                  <a:pt x="9749949" y="759370"/>
                  <a:pt x="9819035" y="778212"/>
                </a:cubicBezTo>
                <a:cubicBezTo>
                  <a:pt x="9825315" y="759370"/>
                  <a:pt x="9812754" y="740529"/>
                  <a:pt x="9784492" y="740529"/>
                </a:cubicBezTo>
                <a:cubicBezTo>
                  <a:pt x="9734247" y="740529"/>
                  <a:pt x="9690283" y="781352"/>
                  <a:pt x="9674582" y="825316"/>
                </a:cubicBezTo>
                <a:cubicBezTo>
                  <a:pt x="9655740" y="866140"/>
                  <a:pt x="9621197" y="925805"/>
                  <a:pt x="9555251" y="925805"/>
                </a:cubicBezTo>
                <a:cubicBezTo>
                  <a:pt x="9508147" y="925805"/>
                  <a:pt x="9473604" y="884982"/>
                  <a:pt x="9473604" y="800194"/>
                </a:cubicBezTo>
                <a:cubicBezTo>
                  <a:pt x="9473604" y="727968"/>
                  <a:pt x="9520708" y="655741"/>
                  <a:pt x="9567812" y="655741"/>
                </a:cubicBezTo>
                <a:cubicBezTo>
                  <a:pt x="9602355" y="655741"/>
                  <a:pt x="9611776" y="690284"/>
                  <a:pt x="9608636" y="721687"/>
                </a:cubicBezTo>
                <a:cubicBezTo>
                  <a:pt x="9627478" y="737388"/>
                  <a:pt x="9655740" y="721687"/>
                  <a:pt x="9655740" y="687144"/>
                </a:cubicBezTo>
                <a:cubicBezTo>
                  <a:pt x="9655740" y="662022"/>
                  <a:pt x="9636898" y="621198"/>
                  <a:pt x="9570952" y="621198"/>
                </a:cubicBezTo>
                <a:close/>
                <a:moveTo>
                  <a:pt x="11503938" y="612538"/>
                </a:moveTo>
                <a:cubicBezTo>
                  <a:pt x="11456741" y="669501"/>
                  <a:pt x="11291551" y="712570"/>
                  <a:pt x="11291551" y="832051"/>
                </a:cubicBezTo>
                <a:cubicBezTo>
                  <a:pt x="11291551" y="879288"/>
                  <a:pt x="11320702" y="923747"/>
                  <a:pt x="11365123" y="940418"/>
                </a:cubicBezTo>
                <a:cubicBezTo>
                  <a:pt x="11390110" y="950144"/>
                  <a:pt x="11415096" y="950144"/>
                  <a:pt x="11440083" y="941808"/>
                </a:cubicBezTo>
                <a:lnTo>
                  <a:pt x="11444304" y="939708"/>
                </a:lnTo>
                <a:lnTo>
                  <a:pt x="11445324" y="939542"/>
                </a:lnTo>
                <a:cubicBezTo>
                  <a:pt x="11456276" y="936118"/>
                  <a:pt x="11466199" y="930980"/>
                  <a:pt x="11475268" y="924644"/>
                </a:cubicBezTo>
                <a:lnTo>
                  <a:pt x="11494474" y="907542"/>
                </a:lnTo>
                <a:lnTo>
                  <a:pt x="11488753" y="926162"/>
                </a:lnTo>
                <a:lnTo>
                  <a:pt x="11464846" y="951842"/>
                </a:lnTo>
                <a:lnTo>
                  <a:pt x="11432834" y="964214"/>
                </a:lnTo>
                <a:lnTo>
                  <a:pt x="11433416" y="964508"/>
                </a:lnTo>
                <a:lnTo>
                  <a:pt x="11427416" y="966826"/>
                </a:lnTo>
                <a:cubicBezTo>
                  <a:pt x="11435751" y="975167"/>
                  <a:pt x="11455198" y="980728"/>
                  <a:pt x="11478812" y="980728"/>
                </a:cubicBezTo>
                <a:cubicBezTo>
                  <a:pt x="11521873" y="980728"/>
                  <a:pt x="11574657" y="968216"/>
                  <a:pt x="11601049" y="940412"/>
                </a:cubicBezTo>
                <a:lnTo>
                  <a:pt x="11600229" y="940299"/>
                </a:lnTo>
                <a:lnTo>
                  <a:pt x="11604054" y="938167"/>
                </a:lnTo>
                <a:cubicBezTo>
                  <a:pt x="11586248" y="938852"/>
                  <a:pt x="11571523" y="933368"/>
                  <a:pt x="11561078" y="923772"/>
                </a:cubicBezTo>
                <a:lnTo>
                  <a:pt x="11546930" y="891807"/>
                </a:lnTo>
                <a:lnTo>
                  <a:pt x="11567885" y="908611"/>
                </a:lnTo>
                <a:cubicBezTo>
                  <a:pt x="11578129" y="913304"/>
                  <a:pt x="11589242" y="915389"/>
                  <a:pt x="11601049" y="915389"/>
                </a:cubicBezTo>
                <a:cubicBezTo>
                  <a:pt x="11619281" y="915389"/>
                  <a:pt x="11636145" y="909719"/>
                  <a:pt x="11650104" y="900067"/>
                </a:cubicBezTo>
                <a:lnTo>
                  <a:pt x="11650828" y="899169"/>
                </a:lnTo>
                <a:lnTo>
                  <a:pt x="11652427" y="898382"/>
                </a:lnTo>
                <a:cubicBezTo>
                  <a:pt x="11666192" y="888863"/>
                  <a:pt x="11677091" y="875417"/>
                  <a:pt x="11683608" y="859705"/>
                </a:cubicBezTo>
                <a:lnTo>
                  <a:pt x="11690343" y="825792"/>
                </a:lnTo>
                <a:lnTo>
                  <a:pt x="11690350" y="825831"/>
                </a:lnTo>
                <a:lnTo>
                  <a:pt x="11690350" y="825754"/>
                </a:lnTo>
                <a:lnTo>
                  <a:pt x="11690350" y="823091"/>
                </a:lnTo>
                <a:cubicBezTo>
                  <a:pt x="11690350" y="768290"/>
                  <a:pt x="11662973" y="721710"/>
                  <a:pt x="11623276" y="684719"/>
                </a:cubicBezTo>
                <a:cubicBezTo>
                  <a:pt x="11608219" y="670334"/>
                  <a:pt x="11591450" y="658004"/>
                  <a:pt x="11573655" y="647215"/>
                </a:cubicBezTo>
                <a:lnTo>
                  <a:pt x="11570681" y="645708"/>
                </a:lnTo>
                <a:lnTo>
                  <a:pt x="11570221" y="645361"/>
                </a:lnTo>
                <a:cubicBezTo>
                  <a:pt x="11552175" y="634420"/>
                  <a:pt x="11533088" y="625042"/>
                  <a:pt x="11513655" y="616706"/>
                </a:cubicBezTo>
                <a:cubicBezTo>
                  <a:pt x="11510878" y="615317"/>
                  <a:pt x="11508102" y="613928"/>
                  <a:pt x="11503938" y="61253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tx1">
                    <a:lumMod val="50000"/>
                    <a:lumOff val="50000"/>
                  </a:schemeClr>
                </a:solidFill>
              </a:defRPr>
            </a:lvl1pPr>
          </a:lstStyle>
          <a:p>
            <a:r>
              <a:rPr lang="de-DE" dirty="0"/>
              <a:t>Insert Picture and send </a:t>
            </a:r>
            <a:r>
              <a:rPr lang="de-DE" dirty="0" err="1"/>
              <a:t>to</a:t>
            </a:r>
            <a:r>
              <a:rPr lang="de-DE" dirty="0"/>
              <a:t> back</a:t>
            </a:r>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847127"/>
            <a:ext cx="11386134" cy="1661993"/>
          </a:xfrm>
        </p:spPr>
        <p:txBody>
          <a:bodyPr wrap="square" lIns="36000" rIns="36000" bIns="0" anchor="b" anchorCtr="0">
            <a:spAutoFit/>
          </a:bodyPr>
          <a:lstStyle>
            <a:lvl1pPr algn="l">
              <a:lnSpc>
                <a:spcPct val="90000"/>
              </a:lnSpc>
              <a:defRPr sz="60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6" name="Image 5" descr="Une image contenant texte&#10;&#10;Description générée automatiquement">
            <a:extLst>
              <a:ext uri="{FF2B5EF4-FFF2-40B4-BE49-F238E27FC236}">
                <a16:creationId xmlns:a16="http://schemas.microsoft.com/office/drawing/2014/main" id="{4E7913BD-2F2A-43EA-9355-0DD8C035B5E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014016" y="246471"/>
            <a:ext cx="3078000" cy="1248074"/>
          </a:xfrm>
          <a:prstGeom prst="rect">
            <a:avLst/>
          </a:prstGeom>
        </p:spPr>
      </p:pic>
    </p:spTree>
    <p:extLst>
      <p:ext uri="{BB962C8B-B14F-4D97-AF65-F5344CB8AC3E}">
        <p14:creationId xmlns:p14="http://schemas.microsoft.com/office/powerpoint/2010/main" val="3742914311"/>
      </p:ext>
    </p:extLst>
  </p:cSld>
  <p:clrMapOvr>
    <a:masterClrMapping/>
  </p:clrMapOvr>
  <p:extLst>
    <p:ext uri="{DCECCB84-F9BA-43D5-87BE-67443E8EF086}">
      <p15:sldGuideLst xmlns:p15="http://schemas.microsoft.com/office/powerpoint/2012/main"/>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447201"/>
            <a:ext cx="11379201" cy="50226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0">
            <a:extLst>
              <a:ext uri="{FF2B5EF4-FFF2-40B4-BE49-F238E27FC236}">
                <a16:creationId xmlns:a16="http://schemas.microsoft.com/office/drawing/2014/main" id="{006B5C2B-B0BF-4136-9EC7-0E7F54D1D264}"/>
              </a:ext>
            </a:extLst>
          </p:cNvPr>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538209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899138"/>
            <a:ext cx="11379201" cy="45706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218082692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104059908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2" y="2205318"/>
            <a:ext cx="5600701" cy="4257394"/>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2" y="1327151"/>
            <a:ext cx="56007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196013" y="1327151"/>
            <a:ext cx="55880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196013" y="2205318"/>
            <a:ext cx="5594351" cy="4257393"/>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D996D1AE-BB05-402A-8454-CE893B60496E}"/>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195075626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3"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3" y="1327151"/>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71047"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71047"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30755"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30755"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5" name="Title 4">
            <a:extLst>
              <a:ext uri="{FF2B5EF4-FFF2-40B4-BE49-F238E27FC236}">
                <a16:creationId xmlns:a16="http://schemas.microsoft.com/office/drawing/2014/main" id="{294515F3-E20E-47CC-8314-0A030AB3D1FD}"/>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380112692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Content 3 columns">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B9A63D1-B6C5-4F10-ABD1-7445EB2D8ADC}"/>
              </a:ext>
            </a:extLst>
          </p:cNvPr>
          <p:cNvSpPr/>
          <p:nvPr userDrawn="1"/>
        </p:nvSpPr>
        <p:spPr>
          <a:xfrm>
            <a:off x="407988"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Rectangle 13">
            <a:extLst>
              <a:ext uri="{FF2B5EF4-FFF2-40B4-BE49-F238E27FC236}">
                <a16:creationId xmlns:a16="http://schemas.microsoft.com/office/drawing/2014/main" id="{A69DEBB0-4052-42E9-B8A1-20FEA957F747}"/>
              </a:ext>
            </a:extLst>
          </p:cNvPr>
          <p:cNvSpPr/>
          <p:nvPr userDrawn="1"/>
        </p:nvSpPr>
        <p:spPr>
          <a:xfrm>
            <a:off x="4333875"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5" name="Rectangle 14">
            <a:extLst>
              <a:ext uri="{FF2B5EF4-FFF2-40B4-BE49-F238E27FC236}">
                <a16:creationId xmlns:a16="http://schemas.microsoft.com/office/drawing/2014/main" id="{270917E2-630D-4941-BA4B-7EB65D4A7850}"/>
              </a:ext>
            </a:extLst>
          </p:cNvPr>
          <p:cNvSpPr/>
          <p:nvPr userDrawn="1"/>
        </p:nvSpPr>
        <p:spPr>
          <a:xfrm>
            <a:off x="8259763" y="2406300"/>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Text Placeholder 4">
            <a:extLst>
              <a:ext uri="{FF2B5EF4-FFF2-40B4-BE49-F238E27FC236}">
                <a16:creationId xmlns:a16="http://schemas.microsoft.com/office/drawing/2014/main" id="{5AE9BC27-7262-47DA-99EA-4AB1F52A8C33}"/>
              </a:ext>
            </a:extLst>
          </p:cNvPr>
          <p:cNvSpPr>
            <a:spLocks noGrp="1"/>
          </p:cNvSpPr>
          <p:nvPr>
            <p:ph type="body" sz="quarter" idx="13" hasCustomPrompt="1"/>
          </p:nvPr>
        </p:nvSpPr>
        <p:spPr>
          <a:xfrm>
            <a:off x="725016" y="3332368"/>
            <a:ext cx="2890194" cy="645047"/>
          </a:xfrm>
          <a:prstGeom prst="rect">
            <a:avLst/>
          </a:prstGeom>
          <a:noFill/>
        </p:spPr>
        <p:txBody>
          <a:bodyPr anchor="ctr">
            <a:noAutofit/>
          </a:bodyPr>
          <a:lstStyle>
            <a:lvl1pPr algn="l">
              <a:lnSpc>
                <a:spcPts val="1800"/>
              </a:lnSpc>
              <a:defRPr sz="1600" b="0">
                <a:solidFill>
                  <a:schemeClr val="accent1"/>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18" name="Text Placeholder 4">
            <a:extLst>
              <a:ext uri="{FF2B5EF4-FFF2-40B4-BE49-F238E27FC236}">
                <a16:creationId xmlns:a16="http://schemas.microsoft.com/office/drawing/2014/main" id="{EBBF7568-EC18-40A1-B3C2-1E64D0BFDEFF}"/>
              </a:ext>
            </a:extLst>
          </p:cNvPr>
          <p:cNvSpPr>
            <a:spLocks noGrp="1"/>
          </p:cNvSpPr>
          <p:nvPr>
            <p:ph type="body" sz="quarter" idx="33" hasCustomPrompt="1"/>
          </p:nvPr>
        </p:nvSpPr>
        <p:spPr>
          <a:xfrm>
            <a:off x="4650903" y="3332368"/>
            <a:ext cx="2890194" cy="645047"/>
          </a:xfrm>
          <a:prstGeom prst="rect">
            <a:avLst/>
          </a:prstGeom>
          <a:noFill/>
        </p:spPr>
        <p:txBody>
          <a:bodyPr anchor="ctr">
            <a:noAutofit/>
          </a:bodyPr>
          <a:lstStyle>
            <a:lvl1pPr algn="l">
              <a:lnSpc>
                <a:spcPts val="1800"/>
              </a:lnSpc>
              <a:defRPr sz="1600" b="0">
                <a:solidFill>
                  <a:srgbClr val="2EA657"/>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19" name="Text Placeholder 4">
            <a:extLst>
              <a:ext uri="{FF2B5EF4-FFF2-40B4-BE49-F238E27FC236}">
                <a16:creationId xmlns:a16="http://schemas.microsoft.com/office/drawing/2014/main" id="{0C0A1379-EE65-47B3-B113-45D1ED57400C}"/>
              </a:ext>
            </a:extLst>
          </p:cNvPr>
          <p:cNvSpPr>
            <a:spLocks noGrp="1"/>
          </p:cNvSpPr>
          <p:nvPr>
            <p:ph type="body" sz="quarter" idx="35" hasCustomPrompt="1"/>
          </p:nvPr>
        </p:nvSpPr>
        <p:spPr>
          <a:xfrm>
            <a:off x="8576791" y="3332368"/>
            <a:ext cx="2890194" cy="645047"/>
          </a:xfrm>
          <a:prstGeom prst="rect">
            <a:avLst/>
          </a:prstGeom>
          <a:noFill/>
        </p:spPr>
        <p:txBody>
          <a:bodyPr anchor="ctr">
            <a:noAutofit/>
          </a:bodyPr>
          <a:lstStyle>
            <a:lvl1pPr algn="l">
              <a:lnSpc>
                <a:spcPts val="1800"/>
              </a:lnSpc>
              <a:defRPr sz="1600" b="0">
                <a:solidFill>
                  <a:srgbClr val="BA2980"/>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22" name="Text Placeholder 7">
            <a:extLst>
              <a:ext uri="{FF2B5EF4-FFF2-40B4-BE49-F238E27FC236}">
                <a16:creationId xmlns:a16="http://schemas.microsoft.com/office/drawing/2014/main" id="{E24DC023-E500-4824-A661-003A568299EA}"/>
              </a:ext>
            </a:extLst>
          </p:cNvPr>
          <p:cNvSpPr>
            <a:spLocks noGrp="1"/>
          </p:cNvSpPr>
          <p:nvPr>
            <p:ph type="body" sz="quarter" idx="10"/>
          </p:nvPr>
        </p:nvSpPr>
        <p:spPr>
          <a:xfrm>
            <a:off x="725015"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chemeClr val="accent1"/>
              </a:buClr>
              <a:defRPr sz="1400"/>
            </a:lvl2pPr>
            <a:lvl3pPr>
              <a:lnSpc>
                <a:spcPct val="100000"/>
              </a:lnSpc>
              <a:spcBef>
                <a:spcPts val="0"/>
              </a:spcBef>
              <a:buClr>
                <a:schemeClr val="accent1"/>
              </a:buClr>
              <a:defRPr sz="1400"/>
            </a:lvl3pPr>
            <a:lvl4pPr>
              <a:lnSpc>
                <a:spcPct val="100000"/>
              </a:lnSpc>
              <a:spcBef>
                <a:spcPts val="0"/>
              </a:spcBef>
              <a:buClr>
                <a:schemeClr val="accent1"/>
              </a:buClr>
              <a:defRPr sz="1400"/>
            </a:lvl4pPr>
            <a:lvl5pPr>
              <a:lnSpc>
                <a:spcPct val="100000"/>
              </a:lnSpc>
              <a:spcBef>
                <a:spcPts val="0"/>
              </a:spcBef>
              <a:buClr>
                <a:schemeClr val="accent1"/>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7">
            <a:extLst>
              <a:ext uri="{FF2B5EF4-FFF2-40B4-BE49-F238E27FC236}">
                <a16:creationId xmlns:a16="http://schemas.microsoft.com/office/drawing/2014/main" id="{B1037A2D-940F-4255-984B-C4A7AABBB724}"/>
              </a:ext>
            </a:extLst>
          </p:cNvPr>
          <p:cNvSpPr>
            <a:spLocks noGrp="1"/>
          </p:cNvSpPr>
          <p:nvPr>
            <p:ph type="body" sz="quarter" idx="40"/>
          </p:nvPr>
        </p:nvSpPr>
        <p:spPr>
          <a:xfrm>
            <a:off x="4650903"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2EA657"/>
              </a:buClr>
              <a:defRPr sz="1400"/>
            </a:lvl2pPr>
            <a:lvl3pPr>
              <a:lnSpc>
                <a:spcPct val="100000"/>
              </a:lnSpc>
              <a:spcBef>
                <a:spcPts val="0"/>
              </a:spcBef>
              <a:buClr>
                <a:srgbClr val="2EA657"/>
              </a:buClr>
              <a:defRPr sz="1400"/>
            </a:lvl3pPr>
            <a:lvl4pPr>
              <a:lnSpc>
                <a:spcPct val="100000"/>
              </a:lnSpc>
              <a:spcBef>
                <a:spcPts val="0"/>
              </a:spcBef>
              <a:buClr>
                <a:srgbClr val="2EA657"/>
              </a:buClr>
              <a:defRPr sz="1400"/>
            </a:lvl4pPr>
            <a:lvl5pPr>
              <a:lnSpc>
                <a:spcPct val="100000"/>
              </a:lnSpc>
              <a:spcBef>
                <a:spcPts val="0"/>
              </a:spcBef>
              <a:buClr>
                <a:srgbClr val="2EA657"/>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7">
            <a:extLst>
              <a:ext uri="{FF2B5EF4-FFF2-40B4-BE49-F238E27FC236}">
                <a16:creationId xmlns:a16="http://schemas.microsoft.com/office/drawing/2014/main" id="{5849E3D5-EF9E-46F2-9C73-58806A392B34}"/>
              </a:ext>
            </a:extLst>
          </p:cNvPr>
          <p:cNvSpPr>
            <a:spLocks noGrp="1"/>
          </p:cNvSpPr>
          <p:nvPr>
            <p:ph type="body" sz="quarter" idx="41"/>
          </p:nvPr>
        </p:nvSpPr>
        <p:spPr>
          <a:xfrm>
            <a:off x="8576791"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BA2980"/>
              </a:buClr>
              <a:defRPr sz="1400"/>
            </a:lvl2pPr>
            <a:lvl3pPr>
              <a:lnSpc>
                <a:spcPct val="100000"/>
              </a:lnSpc>
              <a:spcBef>
                <a:spcPts val="0"/>
              </a:spcBef>
              <a:buClr>
                <a:srgbClr val="BA2980"/>
              </a:buClr>
              <a:defRPr sz="1400"/>
            </a:lvl3pPr>
            <a:lvl4pPr>
              <a:lnSpc>
                <a:spcPct val="100000"/>
              </a:lnSpc>
              <a:spcBef>
                <a:spcPts val="0"/>
              </a:spcBef>
              <a:buClr>
                <a:srgbClr val="BA2980"/>
              </a:buClr>
              <a:defRPr sz="1400"/>
            </a:lvl4pPr>
            <a:lvl5pPr>
              <a:lnSpc>
                <a:spcPct val="100000"/>
              </a:lnSpc>
              <a:spcBef>
                <a:spcPts val="0"/>
              </a:spcBef>
              <a:buClr>
                <a:srgbClr val="BA2980"/>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18A66D25-366C-4142-B5D9-9A4107D8BC80}"/>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253346701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50"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le 2">
            <a:extLst>
              <a:ext uri="{FF2B5EF4-FFF2-40B4-BE49-F238E27FC236}">
                <a16:creationId xmlns:a16="http://schemas.microsoft.com/office/drawing/2014/main" id="{57F0C9DF-D1FA-45A1-91F6-147FDC3E7341}"/>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393189880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Titre seul">
    <p:bg>
      <p:bgPr>
        <a:solidFill>
          <a:schemeClr val="accent4"/>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74"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Espace réservé du texte 9">
            <a:extLst>
              <a:ext uri="{FF2B5EF4-FFF2-40B4-BE49-F238E27FC236}">
                <a16:creationId xmlns:a16="http://schemas.microsoft.com/office/drawing/2014/main" id="{0850DA69-657E-41C3-B340-B16C354CA1D0}"/>
              </a:ext>
            </a:extLst>
          </p:cNvPr>
          <p:cNvSpPr>
            <a:spLocks noGrp="1"/>
          </p:cNvSpPr>
          <p:nvPr>
            <p:ph type="body" sz="quarter" idx="10"/>
          </p:nvPr>
        </p:nvSpPr>
        <p:spPr>
          <a:xfrm>
            <a:off x="404813" y="1447800"/>
            <a:ext cx="11406187" cy="4951413"/>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accent5"/>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5E6BB52B-0C5D-4023-89D5-282E9A520223}"/>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de-DE" dirty="0"/>
          </a:p>
        </p:txBody>
      </p:sp>
    </p:spTree>
    <p:extLst>
      <p:ext uri="{BB962C8B-B14F-4D97-AF65-F5344CB8AC3E}">
        <p14:creationId xmlns:p14="http://schemas.microsoft.com/office/powerpoint/2010/main" val="173834876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and content light Grey">
    <p:bg>
      <p:bgPr>
        <a:solidFill>
          <a:schemeClr val="bg2"/>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298"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Espace réservé du texte 8">
            <a:extLst>
              <a:ext uri="{FF2B5EF4-FFF2-40B4-BE49-F238E27FC236}">
                <a16:creationId xmlns:a16="http://schemas.microsoft.com/office/drawing/2014/main" id="{E7C5D7A7-45E9-4756-B28B-644907783FEA}"/>
              </a:ext>
            </a:extLst>
          </p:cNvPr>
          <p:cNvSpPr>
            <a:spLocks noGrp="1"/>
          </p:cNvSpPr>
          <p:nvPr>
            <p:ph type="body" sz="quarter" idx="10"/>
          </p:nvPr>
        </p:nvSpPr>
        <p:spPr>
          <a:xfrm>
            <a:off x="404812" y="1447800"/>
            <a:ext cx="11406188" cy="4951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0C89E73A-8AF6-4995-85C4-948312F9A282}"/>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3483579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272032655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Section Break dark">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3772800"/>
            <a:ext cx="11329987" cy="307777"/>
          </a:xfrm>
        </p:spPr>
        <p:txBody>
          <a:bodyPr lIns="0" tIns="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64961"/>
            <a:ext cx="11329987" cy="1477328"/>
          </a:xfrm>
        </p:spPr>
        <p:txBody>
          <a:bodyPr lIns="0" bIns="0" anchor="b" anchorCtr="0">
            <a:spAutoFit/>
          </a:bodyPr>
          <a:lstStyle>
            <a:lvl1pPr algn="l">
              <a:lnSpc>
                <a:spcPct val="80000"/>
              </a:lnSpc>
              <a:defRPr sz="6000" baseline="0">
                <a:solidFill>
                  <a:schemeClr val="bg1"/>
                </a:solidFill>
              </a:defRPr>
            </a:lvl1pPr>
          </a:lstStyle>
          <a:p>
            <a:r>
              <a:rPr lang="en-US"/>
              <a:t>Click to edit Master title style</a:t>
            </a:r>
            <a:endParaRPr lang="en-GB" dirty="0"/>
          </a:p>
        </p:txBody>
      </p:sp>
      <p:sp>
        <p:nvSpPr>
          <p:cNvPr id="9" name="Text Placeholder 8">
            <a:extLst>
              <a:ext uri="{FF2B5EF4-FFF2-40B4-BE49-F238E27FC236}">
                <a16:creationId xmlns:a16="http://schemas.microsoft.com/office/drawing/2014/main" id="{E744C52A-2030-4EFF-B1D2-B60B2B279897}"/>
              </a:ext>
            </a:extLst>
          </p:cNvPr>
          <p:cNvSpPr>
            <a:spLocks noGrp="1"/>
          </p:cNvSpPr>
          <p:nvPr>
            <p:ph type="body" sz="quarter" idx="10" hasCustomPrompt="1"/>
          </p:nvPr>
        </p:nvSpPr>
        <p:spPr>
          <a:xfrm>
            <a:off x="404813" y="1825079"/>
            <a:ext cx="4611067" cy="307777"/>
          </a:xfrm>
        </p:spPr>
        <p:txBody>
          <a:bodyPr wrap="square" anchor="b">
            <a:spAutoFit/>
          </a:bodyPr>
          <a:lstStyle>
            <a:lvl1pPr>
              <a:defRPr>
                <a:solidFill>
                  <a:schemeClr val="accent2"/>
                </a:solidFill>
                <a:latin typeface="Ubuntu Light" panose="020B0304030602030204" pitchFamily="34" charset="0"/>
              </a:defRPr>
            </a:lvl1pPr>
            <a:lvl2pPr marL="88900" indent="0">
              <a:buNone/>
              <a:defRPr/>
            </a:lvl2pPr>
          </a:lstStyle>
          <a:p>
            <a:pPr lvl="0"/>
            <a:r>
              <a:rPr lang="fr-FR" dirty="0"/>
              <a:t>INSERT A LABEL/ALBEIT</a:t>
            </a:r>
          </a:p>
        </p:txBody>
      </p:sp>
    </p:spTree>
    <p:extLst>
      <p:ext uri="{BB962C8B-B14F-4D97-AF65-F5344CB8AC3E}">
        <p14:creationId xmlns:p14="http://schemas.microsoft.com/office/powerpoint/2010/main" val="1146422868"/>
      </p:ext>
    </p:extLst>
  </p:cSld>
  <p:clrMapOvr>
    <a:masterClrMapping/>
  </p:clrMapOvr>
  <p:extLst>
    <p:ext uri="{DCECCB84-F9BA-43D5-87BE-67443E8EF086}">
      <p15:sldGuideLst xmlns:p15="http://schemas.microsoft.com/office/powerpoint/2012/main"/>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Title and full screen image">
    <p:bg>
      <p:bgPr>
        <a:solidFill>
          <a:schemeClr val="accent4"/>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7E832AC1-21AF-4DAD-A220-3541D7B3D0D5}"/>
              </a:ext>
            </a:extLst>
          </p:cNvPr>
          <p:cNvSpPr>
            <a:spLocks noGrp="1"/>
          </p:cNvSpPr>
          <p:nvPr>
            <p:ph type="pic" sz="quarter" idx="10" hasCustomPrompt="1"/>
          </p:nvPr>
        </p:nvSpPr>
        <p:spPr>
          <a:xfrm>
            <a:off x="0" y="0"/>
            <a:ext cx="12192000" cy="6858000"/>
          </a:xfrm>
          <a:custGeom>
            <a:avLst/>
            <a:gdLst>
              <a:gd name="connsiteX0" fmla="*/ 11786547 w 12192000"/>
              <a:gd name="connsiteY0" fmla="*/ 205058 h 6858000"/>
              <a:gd name="connsiteX1" fmla="*/ 11562163 w 12192000"/>
              <a:gd name="connsiteY1" fmla="*/ 436971 h 6858000"/>
              <a:gd name="connsiteX2" fmla="*/ 11639891 w 12192000"/>
              <a:gd name="connsiteY2" fmla="*/ 551459 h 6858000"/>
              <a:gd name="connsiteX3" fmla="*/ 11719085 w 12192000"/>
              <a:gd name="connsiteY3" fmla="*/ 552927 h 6858000"/>
              <a:gd name="connsiteX4" fmla="*/ 11751166 w 12192000"/>
              <a:gd name="connsiteY4" fmla="*/ 536965 h 6858000"/>
              <a:gd name="connsiteX5" fmla="*/ 11777548 w 12192000"/>
              <a:gd name="connsiteY5" fmla="*/ 513474 h 6858000"/>
              <a:gd name="connsiteX6" fmla="*/ 11770504 w 12192000"/>
              <a:gd name="connsiteY6" fmla="*/ 536398 h 6858000"/>
              <a:gd name="connsiteX7" fmla="*/ 11705703 w 12192000"/>
              <a:gd name="connsiteY7" fmla="*/ 579359 h 6858000"/>
              <a:gd name="connsiteX8" fmla="*/ 11760002 w 12192000"/>
              <a:gd name="connsiteY8" fmla="*/ 594046 h 6858000"/>
              <a:gd name="connsiteX9" fmla="*/ 11889144 w 12192000"/>
              <a:gd name="connsiteY9" fmla="*/ 551453 h 6858000"/>
              <a:gd name="connsiteX10" fmla="*/ 11824573 w 12192000"/>
              <a:gd name="connsiteY10" fmla="*/ 494172 h 6858000"/>
              <a:gd name="connsiteX11" fmla="*/ 11889144 w 12192000"/>
              <a:gd name="connsiteY11" fmla="*/ 525016 h 6858000"/>
              <a:gd name="connsiteX12" fmla="*/ 11974376 w 12192000"/>
              <a:gd name="connsiteY12" fmla="*/ 467391 h 6858000"/>
              <a:gd name="connsiteX13" fmla="*/ 11981591 w 12192000"/>
              <a:gd name="connsiteY13" fmla="*/ 431058 h 6858000"/>
              <a:gd name="connsiteX14" fmla="*/ 11981599 w 12192000"/>
              <a:gd name="connsiteY14" fmla="*/ 431100 h 6858000"/>
              <a:gd name="connsiteX15" fmla="*/ 11981599 w 12192000"/>
              <a:gd name="connsiteY15" fmla="*/ 431017 h 6858000"/>
              <a:gd name="connsiteX16" fmla="*/ 11981599 w 12192000"/>
              <a:gd name="connsiteY16" fmla="*/ 428164 h 6858000"/>
              <a:gd name="connsiteX17" fmla="*/ 11909738 w 12192000"/>
              <a:gd name="connsiteY17" fmla="*/ 279916 h 6858000"/>
              <a:gd name="connsiteX18" fmla="*/ 11796813 w 12192000"/>
              <a:gd name="connsiteY18" fmla="*/ 209461 h 6858000"/>
              <a:gd name="connsiteX19" fmla="*/ 11786547 w 12192000"/>
              <a:gd name="connsiteY19" fmla="*/ 205058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6547" y="205058"/>
                </a:moveTo>
                <a:cubicBezTo>
                  <a:pt x="11736684" y="265238"/>
                  <a:pt x="11562163" y="310740"/>
                  <a:pt x="11562163" y="436971"/>
                </a:cubicBezTo>
                <a:cubicBezTo>
                  <a:pt x="11562163" y="486876"/>
                  <a:pt x="11592961" y="533846"/>
                  <a:pt x="11639891" y="551459"/>
                </a:cubicBezTo>
                <a:cubicBezTo>
                  <a:pt x="11666289" y="561734"/>
                  <a:pt x="11692687" y="561734"/>
                  <a:pt x="11719085" y="552927"/>
                </a:cubicBezTo>
                <a:cubicBezTo>
                  <a:pt x="11730818" y="549258"/>
                  <a:pt x="11741450" y="543753"/>
                  <a:pt x="11751166" y="536965"/>
                </a:cubicBezTo>
                <a:lnTo>
                  <a:pt x="11777548" y="513474"/>
                </a:lnTo>
                <a:lnTo>
                  <a:pt x="11770504" y="536398"/>
                </a:lnTo>
                <a:cubicBezTo>
                  <a:pt x="11758809" y="558154"/>
                  <a:pt x="11734320" y="574953"/>
                  <a:pt x="11705703" y="579359"/>
                </a:cubicBezTo>
                <a:cubicBezTo>
                  <a:pt x="11714508" y="588171"/>
                  <a:pt x="11735054" y="594046"/>
                  <a:pt x="11760002" y="594046"/>
                </a:cubicBezTo>
                <a:cubicBezTo>
                  <a:pt x="11805495" y="594046"/>
                  <a:pt x="11861261" y="580827"/>
                  <a:pt x="11889144" y="551453"/>
                </a:cubicBezTo>
                <a:cubicBezTo>
                  <a:pt x="11850989" y="552921"/>
                  <a:pt x="11826041" y="527953"/>
                  <a:pt x="11824573" y="494172"/>
                </a:cubicBezTo>
                <a:cubicBezTo>
                  <a:pt x="11842183" y="516203"/>
                  <a:pt x="11864196" y="525016"/>
                  <a:pt x="11889144" y="525016"/>
                </a:cubicBezTo>
                <a:cubicBezTo>
                  <a:pt x="11927667" y="525016"/>
                  <a:pt x="11960411" y="501057"/>
                  <a:pt x="11974376" y="467391"/>
                </a:cubicBezTo>
                <a:lnTo>
                  <a:pt x="11981591" y="431058"/>
                </a:lnTo>
                <a:lnTo>
                  <a:pt x="11981599" y="431100"/>
                </a:lnTo>
                <a:lnTo>
                  <a:pt x="11981599" y="431017"/>
                </a:lnTo>
                <a:lnTo>
                  <a:pt x="11981599" y="428164"/>
                </a:lnTo>
                <a:cubicBezTo>
                  <a:pt x="11981599" y="369452"/>
                  <a:pt x="11952268" y="319547"/>
                  <a:pt x="11909738" y="279916"/>
                </a:cubicBezTo>
                <a:cubicBezTo>
                  <a:pt x="11877473" y="249092"/>
                  <a:pt x="11837876" y="227075"/>
                  <a:pt x="11796813" y="209461"/>
                </a:cubicBezTo>
                <a:cubicBezTo>
                  <a:pt x="11793879" y="207994"/>
                  <a:pt x="11790946" y="206526"/>
                  <a:pt x="11786547" y="205058"/>
                </a:cubicBezTo>
                <a:close/>
                <a:moveTo>
                  <a:pt x="0" y="0"/>
                </a:moveTo>
                <a:lnTo>
                  <a:pt x="12192000" y="0"/>
                </a:lnTo>
                <a:lnTo>
                  <a:pt x="12192000" y="6858000"/>
                </a:lnTo>
                <a:lnTo>
                  <a:pt x="0" y="6858000"/>
                </a:lnTo>
                <a:close/>
              </a:path>
            </a:pathLst>
          </a:custGeom>
        </p:spPr>
        <p:txBody>
          <a:bodyPr wrap="square">
            <a:noAutofit/>
          </a:bodyPr>
          <a:lstStyle>
            <a:lvl1pPr>
              <a:defRPr>
                <a:solidFill>
                  <a:schemeClr val="bg2">
                    <a:lumMod val="50000"/>
                  </a:schemeClr>
                </a:solidFill>
              </a:defRPr>
            </a:lvl1pPr>
          </a:lstStyle>
          <a:p>
            <a:r>
              <a:rPr lang="en-US" dirty="0"/>
              <a:t>Click icon to add picture and arrange the picture in the background</a:t>
            </a:r>
            <a:endParaRPr lang="en-GB" dirty="0"/>
          </a:p>
        </p:txBody>
      </p:sp>
      <p:sp>
        <p:nvSpPr>
          <p:cNvPr id="2" name="Title 1">
            <a:extLst>
              <a:ext uri="{FF2B5EF4-FFF2-40B4-BE49-F238E27FC236}">
                <a16:creationId xmlns:a16="http://schemas.microsoft.com/office/drawing/2014/main" id="{FDB0CAFF-8B20-4B52-A18C-BFD139761BF9}"/>
              </a:ext>
            </a:extLst>
          </p:cNvPr>
          <p:cNvSpPr>
            <a:spLocks noGrp="1"/>
          </p:cNvSpPr>
          <p:nvPr>
            <p:ph type="title"/>
          </p:nvPr>
        </p:nvSpPr>
        <p:spPr>
          <a:xfrm>
            <a:off x="404813" y="1951673"/>
            <a:ext cx="4562475" cy="2954655"/>
          </a:xfrm>
        </p:spPr>
        <p:txBody>
          <a:bodyPr vert="horz" wrap="square" lIns="72000" tIns="0" rIns="0" bIns="0" rtlCol="0" anchor="ctr">
            <a:spAutoFit/>
          </a:bodyPr>
          <a:lstStyle>
            <a:lvl1pPr>
              <a:lnSpc>
                <a:spcPct val="80000"/>
              </a:lnSpc>
              <a:defRPr lang="en-GB" sz="6000" dirty="0">
                <a:solidFill>
                  <a:schemeClr val="bg1"/>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226179440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1_Content RH image 2">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5C94FEA8-066A-4CC1-BFCC-10ED1764A21E}"/>
              </a:ext>
            </a:extLst>
          </p:cNvPr>
          <p:cNvSpPr>
            <a:spLocks noGrp="1"/>
          </p:cNvSpPr>
          <p:nvPr>
            <p:ph type="pic" sz="quarter" idx="10"/>
          </p:nvPr>
        </p:nvSpPr>
        <p:spPr>
          <a:xfrm>
            <a:off x="7223124" y="0"/>
            <a:ext cx="4968876" cy="6858000"/>
          </a:xfrm>
          <a:custGeom>
            <a:avLst/>
            <a:gdLst>
              <a:gd name="connsiteX0" fmla="*/ 4563423 w 4968876"/>
              <a:gd name="connsiteY0" fmla="*/ 205058 h 6858000"/>
              <a:gd name="connsiteX1" fmla="*/ 4339039 w 4968876"/>
              <a:gd name="connsiteY1" fmla="*/ 436971 h 6858000"/>
              <a:gd name="connsiteX2" fmla="*/ 4416767 w 4968876"/>
              <a:gd name="connsiteY2" fmla="*/ 551459 h 6858000"/>
              <a:gd name="connsiteX3" fmla="*/ 4495961 w 4968876"/>
              <a:gd name="connsiteY3" fmla="*/ 552927 h 6858000"/>
              <a:gd name="connsiteX4" fmla="*/ 4528042 w 4968876"/>
              <a:gd name="connsiteY4" fmla="*/ 536965 h 6858000"/>
              <a:gd name="connsiteX5" fmla="*/ 4554424 w 4968876"/>
              <a:gd name="connsiteY5" fmla="*/ 513474 h 6858000"/>
              <a:gd name="connsiteX6" fmla="*/ 4547380 w 4968876"/>
              <a:gd name="connsiteY6" fmla="*/ 536398 h 6858000"/>
              <a:gd name="connsiteX7" fmla="*/ 4482579 w 4968876"/>
              <a:gd name="connsiteY7" fmla="*/ 579359 h 6858000"/>
              <a:gd name="connsiteX8" fmla="*/ 4536878 w 4968876"/>
              <a:gd name="connsiteY8" fmla="*/ 594046 h 6858000"/>
              <a:gd name="connsiteX9" fmla="*/ 4666020 w 4968876"/>
              <a:gd name="connsiteY9" fmla="*/ 551453 h 6858000"/>
              <a:gd name="connsiteX10" fmla="*/ 4601449 w 4968876"/>
              <a:gd name="connsiteY10" fmla="*/ 494172 h 6858000"/>
              <a:gd name="connsiteX11" fmla="*/ 4666020 w 4968876"/>
              <a:gd name="connsiteY11" fmla="*/ 525016 h 6858000"/>
              <a:gd name="connsiteX12" fmla="*/ 4751252 w 4968876"/>
              <a:gd name="connsiteY12" fmla="*/ 467391 h 6858000"/>
              <a:gd name="connsiteX13" fmla="*/ 4758467 w 4968876"/>
              <a:gd name="connsiteY13" fmla="*/ 431058 h 6858000"/>
              <a:gd name="connsiteX14" fmla="*/ 4758475 w 4968876"/>
              <a:gd name="connsiteY14" fmla="*/ 431100 h 6858000"/>
              <a:gd name="connsiteX15" fmla="*/ 4758475 w 4968876"/>
              <a:gd name="connsiteY15" fmla="*/ 431017 h 6858000"/>
              <a:gd name="connsiteX16" fmla="*/ 4758475 w 4968876"/>
              <a:gd name="connsiteY16" fmla="*/ 428164 h 6858000"/>
              <a:gd name="connsiteX17" fmla="*/ 4686614 w 4968876"/>
              <a:gd name="connsiteY17" fmla="*/ 279916 h 6858000"/>
              <a:gd name="connsiteX18" fmla="*/ 4573689 w 4968876"/>
              <a:gd name="connsiteY18" fmla="*/ 209461 h 6858000"/>
              <a:gd name="connsiteX19" fmla="*/ 4563423 w 4968876"/>
              <a:gd name="connsiteY19" fmla="*/ 205058 h 6858000"/>
              <a:gd name="connsiteX20" fmla="*/ 0 w 4968876"/>
              <a:gd name="connsiteY20" fmla="*/ 0 h 6858000"/>
              <a:gd name="connsiteX21" fmla="*/ 4968876 w 4968876"/>
              <a:gd name="connsiteY21" fmla="*/ 0 h 6858000"/>
              <a:gd name="connsiteX22" fmla="*/ 4968876 w 4968876"/>
              <a:gd name="connsiteY22" fmla="*/ 6858000 h 6858000"/>
              <a:gd name="connsiteX23" fmla="*/ 0 w 4968876"/>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968876" h="6858000">
                <a:moveTo>
                  <a:pt x="4563423" y="205058"/>
                </a:moveTo>
                <a:cubicBezTo>
                  <a:pt x="4513560" y="265238"/>
                  <a:pt x="4339039" y="310740"/>
                  <a:pt x="4339039" y="436971"/>
                </a:cubicBezTo>
                <a:cubicBezTo>
                  <a:pt x="4339039" y="486876"/>
                  <a:pt x="4369837" y="533846"/>
                  <a:pt x="4416767" y="551459"/>
                </a:cubicBezTo>
                <a:cubicBezTo>
                  <a:pt x="4443165" y="561734"/>
                  <a:pt x="4469563" y="561734"/>
                  <a:pt x="4495961" y="552927"/>
                </a:cubicBezTo>
                <a:cubicBezTo>
                  <a:pt x="4507694" y="549258"/>
                  <a:pt x="4518326" y="543753"/>
                  <a:pt x="4528042" y="536965"/>
                </a:cubicBezTo>
                <a:lnTo>
                  <a:pt x="4554424" y="513474"/>
                </a:lnTo>
                <a:lnTo>
                  <a:pt x="4547380" y="536398"/>
                </a:lnTo>
                <a:cubicBezTo>
                  <a:pt x="4535685" y="558154"/>
                  <a:pt x="4511196" y="574953"/>
                  <a:pt x="4482579" y="579359"/>
                </a:cubicBezTo>
                <a:cubicBezTo>
                  <a:pt x="4491384" y="588171"/>
                  <a:pt x="4511930" y="594046"/>
                  <a:pt x="4536878" y="594046"/>
                </a:cubicBezTo>
                <a:cubicBezTo>
                  <a:pt x="4582371" y="594046"/>
                  <a:pt x="4638137" y="580827"/>
                  <a:pt x="4666020" y="551453"/>
                </a:cubicBezTo>
                <a:cubicBezTo>
                  <a:pt x="4627865" y="552921"/>
                  <a:pt x="4602917" y="527953"/>
                  <a:pt x="4601449" y="494172"/>
                </a:cubicBezTo>
                <a:cubicBezTo>
                  <a:pt x="4619059" y="516203"/>
                  <a:pt x="4641072" y="525016"/>
                  <a:pt x="4666020" y="525016"/>
                </a:cubicBezTo>
                <a:cubicBezTo>
                  <a:pt x="4704543" y="525016"/>
                  <a:pt x="4737287" y="501057"/>
                  <a:pt x="4751252" y="467391"/>
                </a:cubicBezTo>
                <a:lnTo>
                  <a:pt x="4758467" y="431058"/>
                </a:lnTo>
                <a:lnTo>
                  <a:pt x="4758475" y="431100"/>
                </a:lnTo>
                <a:lnTo>
                  <a:pt x="4758475" y="431017"/>
                </a:lnTo>
                <a:lnTo>
                  <a:pt x="4758475" y="428164"/>
                </a:lnTo>
                <a:cubicBezTo>
                  <a:pt x="4758475" y="369452"/>
                  <a:pt x="4729144" y="319547"/>
                  <a:pt x="4686614" y="279916"/>
                </a:cubicBezTo>
                <a:cubicBezTo>
                  <a:pt x="4654349" y="249092"/>
                  <a:pt x="4614752" y="227075"/>
                  <a:pt x="4573689" y="209461"/>
                </a:cubicBezTo>
                <a:cubicBezTo>
                  <a:pt x="4570755" y="207994"/>
                  <a:pt x="4567822" y="206526"/>
                  <a:pt x="4563423" y="205058"/>
                </a:cubicBezTo>
                <a:close/>
                <a:moveTo>
                  <a:pt x="0" y="0"/>
                </a:moveTo>
                <a:lnTo>
                  <a:pt x="4968876" y="0"/>
                </a:lnTo>
                <a:lnTo>
                  <a:pt x="4968876"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en-US"/>
              <a:t>Click icon to add picture</a:t>
            </a:r>
            <a:endParaRPr lang="en-GB" dirty="0"/>
          </a:p>
        </p:txBody>
      </p:sp>
      <p:sp>
        <p:nvSpPr>
          <p:cNvPr id="2" name="Title">
            <a:extLst>
              <a:ext uri="{FF2B5EF4-FFF2-40B4-BE49-F238E27FC236}">
                <a16:creationId xmlns:a16="http://schemas.microsoft.com/office/drawing/2014/main" id="{1B342561-1DD2-4DA7-BA2A-C8E3856FE9BB}"/>
              </a:ext>
            </a:extLst>
          </p:cNvPr>
          <p:cNvSpPr>
            <a:spLocks noGrp="1"/>
          </p:cNvSpPr>
          <p:nvPr>
            <p:ph type="title"/>
          </p:nvPr>
        </p:nvSpPr>
        <p:spPr>
          <a:xfrm>
            <a:off x="404814" y="1161430"/>
            <a:ext cx="6627290" cy="1115442"/>
          </a:xfrm>
        </p:spPr>
        <p:txBody>
          <a:bodyPr vert="horz" lIns="0" tIns="0" rIns="0" bIns="0" rtlCol="0" anchor="b">
            <a:noAutofit/>
          </a:bodyPr>
          <a:lstStyle>
            <a:lvl1pPr>
              <a:defRPr lang="en-GB" sz="3600">
                <a:solidFill>
                  <a:schemeClr val="tx1"/>
                </a:solidFill>
              </a:defRPr>
            </a:lvl1pPr>
          </a:lstStyle>
          <a:p>
            <a:pPr lvl="0"/>
            <a:r>
              <a:rPr lang="en-US"/>
              <a:t>Click to edit Master title style</a:t>
            </a:r>
            <a:endParaRPr lang="en-GB" dirty="0"/>
          </a:p>
        </p:txBody>
      </p:sp>
      <p:sp>
        <p:nvSpPr>
          <p:cNvPr id="5" name="Text Placeholder 4">
            <a:extLst>
              <a:ext uri="{FF2B5EF4-FFF2-40B4-BE49-F238E27FC236}">
                <a16:creationId xmlns:a16="http://schemas.microsoft.com/office/drawing/2014/main" id="{D410FA47-1FF8-451B-8532-F1B477524FA0}"/>
              </a:ext>
            </a:extLst>
          </p:cNvPr>
          <p:cNvSpPr>
            <a:spLocks noGrp="1"/>
          </p:cNvSpPr>
          <p:nvPr>
            <p:ph type="body" sz="quarter" idx="11"/>
          </p:nvPr>
        </p:nvSpPr>
        <p:spPr>
          <a:xfrm>
            <a:off x="404813" y="2492374"/>
            <a:ext cx="6627290" cy="2736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4312215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Large title &amp; large RH image 1">
    <p:bg>
      <p:bgPr>
        <a:solidFill>
          <a:schemeClr val="accent4"/>
        </a:solid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5586E72C-F96D-4BE1-996B-39A71EA977D3}"/>
              </a:ext>
            </a:extLst>
          </p:cNvPr>
          <p:cNvSpPr>
            <a:spLocks noGrp="1"/>
          </p:cNvSpPr>
          <p:nvPr>
            <p:ph type="pic" sz="quarter" idx="10"/>
          </p:nvPr>
        </p:nvSpPr>
        <p:spPr>
          <a:xfrm>
            <a:off x="5128004" y="0"/>
            <a:ext cx="7063996" cy="6858000"/>
          </a:xfrm>
          <a:custGeom>
            <a:avLst/>
            <a:gdLst>
              <a:gd name="connsiteX0" fmla="*/ 6658543 w 7063996"/>
              <a:gd name="connsiteY0" fmla="*/ 205058 h 6858000"/>
              <a:gd name="connsiteX1" fmla="*/ 6434159 w 7063996"/>
              <a:gd name="connsiteY1" fmla="*/ 436971 h 6858000"/>
              <a:gd name="connsiteX2" fmla="*/ 6511887 w 7063996"/>
              <a:gd name="connsiteY2" fmla="*/ 551459 h 6858000"/>
              <a:gd name="connsiteX3" fmla="*/ 6591081 w 7063996"/>
              <a:gd name="connsiteY3" fmla="*/ 552927 h 6858000"/>
              <a:gd name="connsiteX4" fmla="*/ 6623162 w 7063996"/>
              <a:gd name="connsiteY4" fmla="*/ 536965 h 6858000"/>
              <a:gd name="connsiteX5" fmla="*/ 6649544 w 7063996"/>
              <a:gd name="connsiteY5" fmla="*/ 513474 h 6858000"/>
              <a:gd name="connsiteX6" fmla="*/ 6642500 w 7063996"/>
              <a:gd name="connsiteY6" fmla="*/ 536398 h 6858000"/>
              <a:gd name="connsiteX7" fmla="*/ 6577699 w 7063996"/>
              <a:gd name="connsiteY7" fmla="*/ 579359 h 6858000"/>
              <a:gd name="connsiteX8" fmla="*/ 6631998 w 7063996"/>
              <a:gd name="connsiteY8" fmla="*/ 594046 h 6858000"/>
              <a:gd name="connsiteX9" fmla="*/ 6761140 w 7063996"/>
              <a:gd name="connsiteY9" fmla="*/ 551453 h 6858000"/>
              <a:gd name="connsiteX10" fmla="*/ 6696569 w 7063996"/>
              <a:gd name="connsiteY10" fmla="*/ 494172 h 6858000"/>
              <a:gd name="connsiteX11" fmla="*/ 6761140 w 7063996"/>
              <a:gd name="connsiteY11" fmla="*/ 525016 h 6858000"/>
              <a:gd name="connsiteX12" fmla="*/ 6846372 w 7063996"/>
              <a:gd name="connsiteY12" fmla="*/ 467391 h 6858000"/>
              <a:gd name="connsiteX13" fmla="*/ 6853587 w 7063996"/>
              <a:gd name="connsiteY13" fmla="*/ 431058 h 6858000"/>
              <a:gd name="connsiteX14" fmla="*/ 6853595 w 7063996"/>
              <a:gd name="connsiteY14" fmla="*/ 431100 h 6858000"/>
              <a:gd name="connsiteX15" fmla="*/ 6853595 w 7063996"/>
              <a:gd name="connsiteY15" fmla="*/ 431017 h 6858000"/>
              <a:gd name="connsiteX16" fmla="*/ 6853595 w 7063996"/>
              <a:gd name="connsiteY16" fmla="*/ 428164 h 6858000"/>
              <a:gd name="connsiteX17" fmla="*/ 6781734 w 7063996"/>
              <a:gd name="connsiteY17" fmla="*/ 279916 h 6858000"/>
              <a:gd name="connsiteX18" fmla="*/ 6668809 w 7063996"/>
              <a:gd name="connsiteY18" fmla="*/ 209461 h 6858000"/>
              <a:gd name="connsiteX19" fmla="*/ 6658543 w 7063996"/>
              <a:gd name="connsiteY19" fmla="*/ 205058 h 6858000"/>
              <a:gd name="connsiteX20" fmla="*/ 0 w 7063996"/>
              <a:gd name="connsiteY20" fmla="*/ 0 h 6858000"/>
              <a:gd name="connsiteX21" fmla="*/ 7063996 w 7063996"/>
              <a:gd name="connsiteY21" fmla="*/ 0 h 6858000"/>
              <a:gd name="connsiteX22" fmla="*/ 7063996 w 7063996"/>
              <a:gd name="connsiteY22" fmla="*/ 6858000 h 6858000"/>
              <a:gd name="connsiteX23" fmla="*/ 0 w 7063996"/>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063996" h="6858000">
                <a:moveTo>
                  <a:pt x="6658543" y="205058"/>
                </a:moveTo>
                <a:cubicBezTo>
                  <a:pt x="6608680" y="265238"/>
                  <a:pt x="6434159" y="310740"/>
                  <a:pt x="6434159" y="436971"/>
                </a:cubicBezTo>
                <a:cubicBezTo>
                  <a:pt x="6434159" y="486876"/>
                  <a:pt x="6464957" y="533846"/>
                  <a:pt x="6511887" y="551459"/>
                </a:cubicBezTo>
                <a:cubicBezTo>
                  <a:pt x="6538285" y="561734"/>
                  <a:pt x="6564683" y="561734"/>
                  <a:pt x="6591081" y="552927"/>
                </a:cubicBezTo>
                <a:cubicBezTo>
                  <a:pt x="6602814" y="549258"/>
                  <a:pt x="6613446" y="543753"/>
                  <a:pt x="6623162" y="536965"/>
                </a:cubicBezTo>
                <a:lnTo>
                  <a:pt x="6649544" y="513474"/>
                </a:lnTo>
                <a:lnTo>
                  <a:pt x="6642500" y="536398"/>
                </a:lnTo>
                <a:cubicBezTo>
                  <a:pt x="6630805" y="558154"/>
                  <a:pt x="6606316" y="574953"/>
                  <a:pt x="6577699" y="579359"/>
                </a:cubicBezTo>
                <a:cubicBezTo>
                  <a:pt x="6586504" y="588171"/>
                  <a:pt x="6607050" y="594046"/>
                  <a:pt x="6631998" y="594046"/>
                </a:cubicBezTo>
                <a:cubicBezTo>
                  <a:pt x="6677491" y="594046"/>
                  <a:pt x="6733257" y="580827"/>
                  <a:pt x="6761140" y="551453"/>
                </a:cubicBezTo>
                <a:cubicBezTo>
                  <a:pt x="6722985" y="552921"/>
                  <a:pt x="6698037" y="527953"/>
                  <a:pt x="6696569" y="494172"/>
                </a:cubicBezTo>
                <a:cubicBezTo>
                  <a:pt x="6714179" y="516203"/>
                  <a:pt x="6736192" y="525016"/>
                  <a:pt x="6761140" y="525016"/>
                </a:cubicBezTo>
                <a:cubicBezTo>
                  <a:pt x="6799663" y="525016"/>
                  <a:pt x="6832407" y="501057"/>
                  <a:pt x="6846372" y="467391"/>
                </a:cubicBezTo>
                <a:lnTo>
                  <a:pt x="6853587" y="431058"/>
                </a:lnTo>
                <a:lnTo>
                  <a:pt x="6853595" y="431100"/>
                </a:lnTo>
                <a:lnTo>
                  <a:pt x="6853595" y="431017"/>
                </a:lnTo>
                <a:lnTo>
                  <a:pt x="6853595" y="428164"/>
                </a:lnTo>
                <a:cubicBezTo>
                  <a:pt x="6853595" y="369452"/>
                  <a:pt x="6824264" y="319547"/>
                  <a:pt x="6781734" y="279916"/>
                </a:cubicBezTo>
                <a:cubicBezTo>
                  <a:pt x="6749469" y="249092"/>
                  <a:pt x="6709872" y="227075"/>
                  <a:pt x="6668809" y="209461"/>
                </a:cubicBezTo>
                <a:cubicBezTo>
                  <a:pt x="6665875" y="207994"/>
                  <a:pt x="6662942" y="206526"/>
                  <a:pt x="6658543" y="205058"/>
                </a:cubicBezTo>
                <a:close/>
                <a:moveTo>
                  <a:pt x="0" y="0"/>
                </a:moveTo>
                <a:lnTo>
                  <a:pt x="7063996" y="0"/>
                </a:lnTo>
                <a:lnTo>
                  <a:pt x="7063996"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en-US"/>
              <a:t>Click icon to add picture</a:t>
            </a:r>
            <a:endParaRPr lang="en-GB" dirty="0"/>
          </a:p>
        </p:txBody>
      </p:sp>
      <p:sp>
        <p:nvSpPr>
          <p:cNvPr id="2" name="Title">
            <a:extLst>
              <a:ext uri="{FF2B5EF4-FFF2-40B4-BE49-F238E27FC236}">
                <a16:creationId xmlns:a16="http://schemas.microsoft.com/office/drawing/2014/main" id="{1B342561-1DD2-4DA7-BA2A-C8E3856FE9BB}"/>
              </a:ext>
            </a:extLst>
          </p:cNvPr>
          <p:cNvSpPr>
            <a:spLocks noGrp="1"/>
          </p:cNvSpPr>
          <p:nvPr>
            <p:ph type="title"/>
          </p:nvPr>
        </p:nvSpPr>
        <p:spPr>
          <a:xfrm>
            <a:off x="404813" y="692696"/>
            <a:ext cx="4562476" cy="2421466"/>
          </a:xfrm>
        </p:spPr>
        <p:txBody>
          <a:bodyPr vert="horz" lIns="72000" tIns="0" rIns="0" bIns="0" rtlCol="0" anchor="b">
            <a:noAutofit/>
          </a:bodyPr>
          <a:lstStyle>
            <a:lvl1pPr>
              <a:lnSpc>
                <a:spcPct val="80000"/>
              </a:lnSpc>
              <a:defRPr lang="en-GB" sz="5400">
                <a:solidFill>
                  <a:schemeClr val="bg1"/>
                </a:solidFill>
              </a:defRPr>
            </a:lvl1pPr>
          </a:lstStyle>
          <a:p>
            <a:pPr lvl="0"/>
            <a:r>
              <a:rPr lang="en-US"/>
              <a:t>Click to edit Master title style</a:t>
            </a:r>
            <a:endParaRPr lang="en-GB" dirty="0"/>
          </a:p>
        </p:txBody>
      </p:sp>
      <p:sp>
        <p:nvSpPr>
          <p:cNvPr id="10" name="Espace réservé du texte 9">
            <a:extLst>
              <a:ext uri="{FF2B5EF4-FFF2-40B4-BE49-F238E27FC236}">
                <a16:creationId xmlns:a16="http://schemas.microsoft.com/office/drawing/2014/main" id="{FC6DF15B-7249-491B-BFB7-9A33784178CD}"/>
              </a:ext>
            </a:extLst>
          </p:cNvPr>
          <p:cNvSpPr>
            <a:spLocks noGrp="1"/>
          </p:cNvSpPr>
          <p:nvPr>
            <p:ph type="body" sz="quarter" idx="12"/>
          </p:nvPr>
        </p:nvSpPr>
        <p:spPr>
          <a:xfrm>
            <a:off x="404813" y="3573040"/>
            <a:ext cx="4395787" cy="2808288"/>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1746607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Purple">
    <p:bg>
      <p:bgPr>
        <a:solidFill>
          <a:srgbClr val="2B0A3D"/>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441837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Full picture white Pik">
    <p:bg>
      <p:bgPr>
        <a:solidFill>
          <a:schemeClr val="bg2"/>
        </a:soli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1EB2D5A7-8ABD-41FC-934A-8D0E9E07B98D}"/>
              </a:ext>
            </a:extLst>
          </p:cNvPr>
          <p:cNvSpPr>
            <a:spLocks noGrp="1"/>
          </p:cNvSpPr>
          <p:nvPr>
            <p:ph type="pic" sz="quarter" idx="13" hasCustomPrompt="1"/>
          </p:nvPr>
        </p:nvSpPr>
        <p:spPr>
          <a:xfrm>
            <a:off x="0" y="0"/>
            <a:ext cx="12192000" cy="6858000"/>
          </a:xfrm>
          <a:custGeom>
            <a:avLst/>
            <a:gdLst>
              <a:gd name="connsiteX0" fmla="*/ 11904137 w 12192000"/>
              <a:gd name="connsiteY0" fmla="*/ 374761 h 6858000"/>
              <a:gd name="connsiteX1" fmla="*/ 11851113 w 12192000"/>
              <a:gd name="connsiteY1" fmla="*/ 409256 h 6858000"/>
              <a:gd name="connsiteX2" fmla="*/ 11813853 w 12192000"/>
              <a:gd name="connsiteY2" fmla="*/ 476806 h 6858000"/>
              <a:gd name="connsiteX3" fmla="*/ 11772294 w 12192000"/>
              <a:gd name="connsiteY3" fmla="*/ 537171 h 6858000"/>
              <a:gd name="connsiteX4" fmla="*/ 11703507 w 12192000"/>
              <a:gd name="connsiteY4" fmla="*/ 580289 h 6858000"/>
              <a:gd name="connsiteX5" fmla="*/ 11747932 w 12192000"/>
              <a:gd name="connsiteY5" fmla="*/ 591787 h 6858000"/>
              <a:gd name="connsiteX6" fmla="*/ 11796656 w 12192000"/>
              <a:gd name="connsiteY6" fmla="*/ 587475 h 6858000"/>
              <a:gd name="connsiteX7" fmla="*/ 11879774 w 12192000"/>
              <a:gd name="connsiteY7" fmla="*/ 551544 h 6858000"/>
              <a:gd name="connsiteX8" fmla="*/ 11816719 w 12192000"/>
              <a:gd name="connsiteY8" fmla="*/ 494054 h 6858000"/>
              <a:gd name="connsiteX9" fmla="*/ 11904137 w 12192000"/>
              <a:gd name="connsiteY9" fmla="*/ 521361 h 6858000"/>
              <a:gd name="connsiteX10" fmla="*/ 11965759 w 12192000"/>
              <a:gd name="connsiteY10" fmla="*/ 460997 h 6858000"/>
              <a:gd name="connsiteX11" fmla="*/ 11964326 w 12192000"/>
              <a:gd name="connsiteY11" fmla="*/ 404944 h 6858000"/>
              <a:gd name="connsiteX12" fmla="*/ 11904137 w 12192000"/>
              <a:gd name="connsiteY12" fmla="*/ 374761 h 6858000"/>
              <a:gd name="connsiteX13" fmla="*/ 11779497 w 12192000"/>
              <a:gd name="connsiteY13" fmla="*/ 210928 h 6858000"/>
              <a:gd name="connsiteX14" fmla="*/ 11559747 w 12192000"/>
              <a:gd name="connsiteY14" fmla="*/ 439472 h 6858000"/>
              <a:gd name="connsiteX15" fmla="*/ 11635870 w 12192000"/>
              <a:gd name="connsiteY15" fmla="*/ 550150 h 6858000"/>
              <a:gd name="connsiteX16" fmla="*/ 11720610 w 12192000"/>
              <a:gd name="connsiteY16" fmla="*/ 545838 h 6858000"/>
              <a:gd name="connsiteX17" fmla="*/ 11780933 w 12192000"/>
              <a:gd name="connsiteY17" fmla="*/ 489780 h 6858000"/>
              <a:gd name="connsiteX18" fmla="*/ 11826894 w 12192000"/>
              <a:gd name="connsiteY18" fmla="*/ 413599 h 6858000"/>
              <a:gd name="connsiteX19" fmla="*/ 11888654 w 12192000"/>
              <a:gd name="connsiteY19" fmla="*/ 361853 h 6858000"/>
              <a:gd name="connsiteX20" fmla="*/ 11963340 w 12192000"/>
              <a:gd name="connsiteY20" fmla="*/ 380539 h 6858000"/>
              <a:gd name="connsiteX21" fmla="*/ 11900144 w 12192000"/>
              <a:gd name="connsiteY21" fmla="*/ 284235 h 6858000"/>
              <a:gd name="connsiteX22" fmla="*/ 11789551 w 12192000"/>
              <a:gd name="connsiteY22" fmla="*/ 215240 h 6858000"/>
              <a:gd name="connsiteX23" fmla="*/ 11779497 w 12192000"/>
              <a:gd name="connsiteY23" fmla="*/ 210928 h 6858000"/>
              <a:gd name="connsiteX24" fmla="*/ 0 w 12192000"/>
              <a:gd name="connsiteY24" fmla="*/ 0 h 6858000"/>
              <a:gd name="connsiteX25" fmla="*/ 12192000 w 12192000"/>
              <a:gd name="connsiteY25" fmla="*/ 0 h 6858000"/>
              <a:gd name="connsiteX26" fmla="*/ 12192000 w 12192000"/>
              <a:gd name="connsiteY26" fmla="*/ 6858000 h 6858000"/>
              <a:gd name="connsiteX27" fmla="*/ 0 w 12192000"/>
              <a:gd name="connsiteY2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11904137" y="374761"/>
                </a:moveTo>
                <a:cubicBezTo>
                  <a:pt x="11881208" y="376199"/>
                  <a:pt x="11864011" y="390571"/>
                  <a:pt x="11851113" y="409256"/>
                </a:cubicBezTo>
                <a:cubicBezTo>
                  <a:pt x="11835349" y="429377"/>
                  <a:pt x="11825318" y="453810"/>
                  <a:pt x="11813853" y="476806"/>
                </a:cubicBezTo>
                <a:cubicBezTo>
                  <a:pt x="11802389" y="498365"/>
                  <a:pt x="11789491" y="518487"/>
                  <a:pt x="11772294" y="537171"/>
                </a:cubicBezTo>
                <a:cubicBezTo>
                  <a:pt x="11753664" y="557293"/>
                  <a:pt x="11730735" y="573103"/>
                  <a:pt x="11703507" y="580289"/>
                </a:cubicBezTo>
                <a:cubicBezTo>
                  <a:pt x="11716405" y="588912"/>
                  <a:pt x="11733601" y="591787"/>
                  <a:pt x="11747932" y="591787"/>
                </a:cubicBezTo>
                <a:cubicBezTo>
                  <a:pt x="11763696" y="593224"/>
                  <a:pt x="11780893" y="590350"/>
                  <a:pt x="11796656" y="587475"/>
                </a:cubicBezTo>
                <a:cubicBezTo>
                  <a:pt x="11826751" y="583163"/>
                  <a:pt x="11858278" y="573103"/>
                  <a:pt x="11879774" y="551544"/>
                </a:cubicBezTo>
                <a:cubicBezTo>
                  <a:pt x="11845381" y="551544"/>
                  <a:pt x="11818153" y="528548"/>
                  <a:pt x="11816719" y="494054"/>
                </a:cubicBezTo>
                <a:cubicBezTo>
                  <a:pt x="11838216" y="519924"/>
                  <a:pt x="11871176" y="529985"/>
                  <a:pt x="11904137" y="521361"/>
                </a:cubicBezTo>
                <a:cubicBezTo>
                  <a:pt x="11932798" y="512738"/>
                  <a:pt x="11957160" y="489742"/>
                  <a:pt x="11965759" y="460997"/>
                </a:cubicBezTo>
                <a:cubicBezTo>
                  <a:pt x="11971491" y="442312"/>
                  <a:pt x="11972924" y="423628"/>
                  <a:pt x="11964326" y="404944"/>
                </a:cubicBezTo>
                <a:cubicBezTo>
                  <a:pt x="11952861" y="383385"/>
                  <a:pt x="11928499" y="373324"/>
                  <a:pt x="11904137" y="374761"/>
                </a:cubicBezTo>
                <a:close/>
                <a:moveTo>
                  <a:pt x="11779497" y="210928"/>
                </a:moveTo>
                <a:cubicBezTo>
                  <a:pt x="11730664" y="271298"/>
                  <a:pt x="11559747" y="314420"/>
                  <a:pt x="11559747" y="439472"/>
                </a:cubicBezTo>
                <a:cubicBezTo>
                  <a:pt x="11559747" y="486906"/>
                  <a:pt x="11589909" y="532902"/>
                  <a:pt x="11635870" y="550150"/>
                </a:cubicBezTo>
                <a:cubicBezTo>
                  <a:pt x="11663159" y="560212"/>
                  <a:pt x="11693320" y="558775"/>
                  <a:pt x="11720610" y="545838"/>
                </a:cubicBezTo>
                <a:cubicBezTo>
                  <a:pt x="11746463" y="534339"/>
                  <a:pt x="11765134" y="514216"/>
                  <a:pt x="11780933" y="489780"/>
                </a:cubicBezTo>
                <a:cubicBezTo>
                  <a:pt x="11798168" y="465345"/>
                  <a:pt x="11811095" y="439472"/>
                  <a:pt x="11826894" y="413599"/>
                </a:cubicBezTo>
                <a:cubicBezTo>
                  <a:pt x="11841257" y="390601"/>
                  <a:pt x="11861365" y="367603"/>
                  <a:pt x="11888654" y="361853"/>
                </a:cubicBezTo>
                <a:cubicBezTo>
                  <a:pt x="11914507" y="354666"/>
                  <a:pt x="11944668" y="361853"/>
                  <a:pt x="11963340" y="380539"/>
                </a:cubicBezTo>
                <a:cubicBezTo>
                  <a:pt x="11951850" y="343167"/>
                  <a:pt x="11930306" y="311545"/>
                  <a:pt x="11900144" y="284235"/>
                </a:cubicBezTo>
                <a:cubicBezTo>
                  <a:pt x="11867110" y="254050"/>
                  <a:pt x="11829767" y="232489"/>
                  <a:pt x="11789551" y="215240"/>
                </a:cubicBezTo>
                <a:cubicBezTo>
                  <a:pt x="11786678" y="213803"/>
                  <a:pt x="11782369" y="212365"/>
                  <a:pt x="11779497" y="21092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bg2">
                    <a:lumMod val="50000"/>
                  </a:schemeClr>
                </a:solidFill>
              </a:defRPr>
            </a:lvl1pPr>
          </a:lstStyle>
          <a:p>
            <a:r>
              <a:rPr lang="de-DE" dirty="0"/>
              <a:t>Insert Picture and send </a:t>
            </a:r>
            <a:r>
              <a:rPr lang="de-DE" dirty="0" err="1"/>
              <a:t>to</a:t>
            </a:r>
            <a:r>
              <a:rPr lang="de-DE" dirty="0"/>
              <a:t> back</a:t>
            </a:r>
          </a:p>
        </p:txBody>
      </p:sp>
      <p:grpSp>
        <p:nvGrpSpPr>
          <p:cNvPr id="5" name="Group 37">
            <a:extLst>
              <a:ext uri="{FF2B5EF4-FFF2-40B4-BE49-F238E27FC236}">
                <a16:creationId xmlns:a16="http://schemas.microsoft.com/office/drawing/2014/main" id="{175605CD-31A1-4F5E-8CC8-FA82332DB3A0}"/>
              </a:ext>
            </a:extLst>
          </p:cNvPr>
          <p:cNvGrpSpPr/>
          <p:nvPr userDrawn="1"/>
        </p:nvGrpSpPr>
        <p:grpSpPr>
          <a:xfrm>
            <a:off x="11562864" y="207688"/>
            <a:ext cx="418487" cy="387209"/>
            <a:chOff x="5481638" y="2859088"/>
            <a:chExt cx="1231900" cy="1139825"/>
          </a:xfrm>
          <a:solidFill>
            <a:schemeClr val="bg1"/>
          </a:solidFill>
        </p:grpSpPr>
        <p:sp>
          <p:nvSpPr>
            <p:cNvPr id="6" name="Freeform 320">
              <a:extLst>
                <a:ext uri="{FF2B5EF4-FFF2-40B4-BE49-F238E27FC236}">
                  <a16:creationId xmlns:a16="http://schemas.microsoft.com/office/drawing/2014/main" id="{AE5DD593-FDBD-4A70-83DE-64E2F0ED00BB}"/>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7" name="Freeform 321">
              <a:extLst>
                <a:ext uri="{FF2B5EF4-FFF2-40B4-BE49-F238E27FC236}">
                  <a16:creationId xmlns:a16="http://schemas.microsoft.com/office/drawing/2014/main" id="{5E1F1E46-28BC-4B11-9A4D-30E587571815}"/>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65822872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Dark grey">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17075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Full picture blue Pik">
    <p:bg>
      <p:bgPr>
        <a:solidFill>
          <a:schemeClr val="bg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0B335D29-1EFC-4491-AD11-74BC952F53E5}"/>
              </a:ext>
            </a:extLst>
          </p:cNvPr>
          <p:cNvSpPr>
            <a:spLocks noGrp="1"/>
          </p:cNvSpPr>
          <p:nvPr>
            <p:ph type="pic" sz="quarter" idx="13" hasCustomPrompt="1"/>
          </p:nvPr>
        </p:nvSpPr>
        <p:spPr>
          <a:xfrm>
            <a:off x="0" y="0"/>
            <a:ext cx="12192000" cy="6858000"/>
          </a:xfrm>
          <a:custGeom>
            <a:avLst/>
            <a:gdLst>
              <a:gd name="connsiteX0" fmla="*/ 11785528 w 12192000"/>
              <a:gd name="connsiteY0" fmla="*/ 202927 h 6858000"/>
              <a:gd name="connsiteX1" fmla="*/ 11561144 w 12192000"/>
              <a:gd name="connsiteY1" fmla="*/ 434840 h 6858000"/>
              <a:gd name="connsiteX2" fmla="*/ 11638872 w 12192000"/>
              <a:gd name="connsiteY2" fmla="*/ 549328 h 6858000"/>
              <a:gd name="connsiteX3" fmla="*/ 11718066 w 12192000"/>
              <a:gd name="connsiteY3" fmla="*/ 550796 h 6858000"/>
              <a:gd name="connsiteX4" fmla="*/ 11750147 w 12192000"/>
              <a:gd name="connsiteY4" fmla="*/ 534834 h 6858000"/>
              <a:gd name="connsiteX5" fmla="*/ 11776529 w 12192000"/>
              <a:gd name="connsiteY5" fmla="*/ 511343 h 6858000"/>
              <a:gd name="connsiteX6" fmla="*/ 11769485 w 12192000"/>
              <a:gd name="connsiteY6" fmla="*/ 534267 h 6858000"/>
              <a:gd name="connsiteX7" fmla="*/ 11704684 w 12192000"/>
              <a:gd name="connsiteY7" fmla="*/ 577228 h 6858000"/>
              <a:gd name="connsiteX8" fmla="*/ 11758983 w 12192000"/>
              <a:gd name="connsiteY8" fmla="*/ 591915 h 6858000"/>
              <a:gd name="connsiteX9" fmla="*/ 11888125 w 12192000"/>
              <a:gd name="connsiteY9" fmla="*/ 549322 h 6858000"/>
              <a:gd name="connsiteX10" fmla="*/ 11823554 w 12192000"/>
              <a:gd name="connsiteY10" fmla="*/ 492041 h 6858000"/>
              <a:gd name="connsiteX11" fmla="*/ 11888125 w 12192000"/>
              <a:gd name="connsiteY11" fmla="*/ 522885 h 6858000"/>
              <a:gd name="connsiteX12" fmla="*/ 11973357 w 12192000"/>
              <a:gd name="connsiteY12" fmla="*/ 465260 h 6858000"/>
              <a:gd name="connsiteX13" fmla="*/ 11980572 w 12192000"/>
              <a:gd name="connsiteY13" fmla="*/ 428927 h 6858000"/>
              <a:gd name="connsiteX14" fmla="*/ 11980580 w 12192000"/>
              <a:gd name="connsiteY14" fmla="*/ 428969 h 6858000"/>
              <a:gd name="connsiteX15" fmla="*/ 11980580 w 12192000"/>
              <a:gd name="connsiteY15" fmla="*/ 428886 h 6858000"/>
              <a:gd name="connsiteX16" fmla="*/ 11980580 w 12192000"/>
              <a:gd name="connsiteY16" fmla="*/ 426033 h 6858000"/>
              <a:gd name="connsiteX17" fmla="*/ 11908719 w 12192000"/>
              <a:gd name="connsiteY17" fmla="*/ 277785 h 6858000"/>
              <a:gd name="connsiteX18" fmla="*/ 11795794 w 12192000"/>
              <a:gd name="connsiteY18" fmla="*/ 207330 h 6858000"/>
              <a:gd name="connsiteX19" fmla="*/ 11785528 w 12192000"/>
              <a:gd name="connsiteY19" fmla="*/ 202927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5528" y="202927"/>
                </a:moveTo>
                <a:cubicBezTo>
                  <a:pt x="11735665" y="263107"/>
                  <a:pt x="11561144" y="308609"/>
                  <a:pt x="11561144" y="434840"/>
                </a:cubicBezTo>
                <a:cubicBezTo>
                  <a:pt x="11561144" y="484745"/>
                  <a:pt x="11591942" y="531715"/>
                  <a:pt x="11638872" y="549328"/>
                </a:cubicBezTo>
                <a:cubicBezTo>
                  <a:pt x="11665270" y="559603"/>
                  <a:pt x="11691668" y="559603"/>
                  <a:pt x="11718066" y="550796"/>
                </a:cubicBezTo>
                <a:cubicBezTo>
                  <a:pt x="11729799" y="547127"/>
                  <a:pt x="11740431" y="541622"/>
                  <a:pt x="11750147" y="534834"/>
                </a:cubicBezTo>
                <a:lnTo>
                  <a:pt x="11776529" y="511343"/>
                </a:lnTo>
                <a:lnTo>
                  <a:pt x="11769485" y="534267"/>
                </a:lnTo>
                <a:cubicBezTo>
                  <a:pt x="11757790" y="556023"/>
                  <a:pt x="11733301" y="572822"/>
                  <a:pt x="11704684" y="577228"/>
                </a:cubicBezTo>
                <a:cubicBezTo>
                  <a:pt x="11713489" y="586040"/>
                  <a:pt x="11734035" y="591915"/>
                  <a:pt x="11758983" y="591915"/>
                </a:cubicBezTo>
                <a:cubicBezTo>
                  <a:pt x="11804476" y="591915"/>
                  <a:pt x="11860242" y="578696"/>
                  <a:pt x="11888125" y="549322"/>
                </a:cubicBezTo>
                <a:cubicBezTo>
                  <a:pt x="11849970" y="550790"/>
                  <a:pt x="11825022" y="525822"/>
                  <a:pt x="11823554" y="492041"/>
                </a:cubicBezTo>
                <a:cubicBezTo>
                  <a:pt x="11841164" y="514072"/>
                  <a:pt x="11863177" y="522885"/>
                  <a:pt x="11888125" y="522885"/>
                </a:cubicBezTo>
                <a:cubicBezTo>
                  <a:pt x="11926648" y="522885"/>
                  <a:pt x="11959392" y="498926"/>
                  <a:pt x="11973357" y="465260"/>
                </a:cubicBezTo>
                <a:lnTo>
                  <a:pt x="11980572" y="428927"/>
                </a:lnTo>
                <a:lnTo>
                  <a:pt x="11980580" y="428969"/>
                </a:lnTo>
                <a:lnTo>
                  <a:pt x="11980580" y="428886"/>
                </a:lnTo>
                <a:lnTo>
                  <a:pt x="11980580" y="426033"/>
                </a:lnTo>
                <a:cubicBezTo>
                  <a:pt x="11980580" y="367321"/>
                  <a:pt x="11951249" y="317416"/>
                  <a:pt x="11908719" y="277785"/>
                </a:cubicBezTo>
                <a:cubicBezTo>
                  <a:pt x="11876454" y="246961"/>
                  <a:pt x="11836857" y="224944"/>
                  <a:pt x="11795794" y="207330"/>
                </a:cubicBezTo>
                <a:cubicBezTo>
                  <a:pt x="11792860" y="205863"/>
                  <a:pt x="11789927" y="204395"/>
                  <a:pt x="11785528" y="202927"/>
                </a:cubicBezTo>
                <a:close/>
                <a:moveTo>
                  <a:pt x="0" y="0"/>
                </a:moveTo>
                <a:lnTo>
                  <a:pt x="12192000" y="0"/>
                </a:lnTo>
                <a:lnTo>
                  <a:pt x="12192000"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de-DE" dirty="0"/>
              <a:t>Insert Picture and send </a:t>
            </a:r>
            <a:r>
              <a:rPr lang="de-DE" dirty="0" err="1"/>
              <a:t>to</a:t>
            </a:r>
            <a:r>
              <a:rPr lang="de-DE" dirty="0"/>
              <a:t> back</a:t>
            </a:r>
          </a:p>
        </p:txBody>
      </p:sp>
    </p:spTree>
    <p:extLst>
      <p:ext uri="{BB962C8B-B14F-4D97-AF65-F5344CB8AC3E}">
        <p14:creationId xmlns:p14="http://schemas.microsoft.com/office/powerpoint/2010/main" val="380100886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p:cSld name="Final Slide 1">
    <p:bg>
      <p:bgPr>
        <a:solidFill>
          <a:srgbClr val="272936"/>
        </a:solidFill>
        <a:effectLst/>
      </p:bgPr>
    </p:bg>
    <p:spTree>
      <p:nvGrpSpPr>
        <p:cNvPr id="1" name=""/>
        <p:cNvGrpSpPr/>
        <p:nvPr/>
      </p:nvGrpSpPr>
      <p:grpSpPr>
        <a:xfrm>
          <a:off x="0" y="0"/>
          <a:ext cx="0" cy="0"/>
          <a:chOff x="0" y="0"/>
          <a:chExt cx="0" cy="0"/>
        </a:xfrm>
      </p:grpSpPr>
      <p:pic>
        <p:nvPicPr>
          <p:cNvPr id="17" name="Picture 2" descr="D:\My Work\Template\Icons\Social Media\LinkedIN.png">
            <a:hlinkClick r:id="rId2"/>
          </p:cNvPr>
          <p:cNvPicPr>
            <a:picLocks noChangeAspect="1" noChangeArrowheads="1"/>
          </p:cNvPicPr>
          <p:nvPr/>
        </p:nvPicPr>
        <p:blipFill>
          <a:blip r:embed="rId3" cstate="print"/>
          <a:srcRect/>
          <a:stretch>
            <a:fillRect/>
          </a:stretch>
        </p:blipFill>
        <p:spPr bwMode="auto">
          <a:xfrm>
            <a:off x="810097" y="4968013"/>
            <a:ext cx="333195" cy="333195"/>
          </a:xfrm>
          <a:prstGeom prst="rect">
            <a:avLst/>
          </a:prstGeom>
          <a:noFill/>
        </p:spPr>
      </p:pic>
      <p:pic>
        <p:nvPicPr>
          <p:cNvPr id="18" name="Picture 4" descr="D:\My Work\Template\Icons\Social Media\SlideShare.png">
            <a:hlinkClick r:id="rId4"/>
          </p:cNvPr>
          <p:cNvPicPr>
            <a:picLocks noChangeAspect="1" noChangeArrowheads="1"/>
          </p:cNvPicPr>
          <p:nvPr/>
        </p:nvPicPr>
        <p:blipFill>
          <a:blip r:embed="rId5" cstate="print"/>
          <a:srcRect/>
          <a:stretch>
            <a:fillRect/>
          </a:stretch>
        </p:blipFill>
        <p:spPr bwMode="auto">
          <a:xfrm>
            <a:off x="1193474" y="4968013"/>
            <a:ext cx="333195" cy="333195"/>
          </a:xfrm>
          <a:prstGeom prst="rect">
            <a:avLst/>
          </a:prstGeom>
          <a:noFill/>
        </p:spPr>
      </p:pic>
      <p:pic>
        <p:nvPicPr>
          <p:cNvPr id="19" name="Picture 5" descr="D:\My Work\Template\Icons\Social Media\Twitter.png">
            <a:hlinkClick r:id="rId6"/>
          </p:cNvPr>
          <p:cNvPicPr>
            <a:picLocks noChangeAspect="1" noChangeArrowheads="1"/>
          </p:cNvPicPr>
          <p:nvPr/>
        </p:nvPicPr>
        <p:blipFill>
          <a:blip r:embed="rId7" cstate="print"/>
          <a:srcRect/>
          <a:stretch>
            <a:fillRect/>
          </a:stretch>
        </p:blipFill>
        <p:spPr bwMode="auto">
          <a:xfrm>
            <a:off x="1576851" y="4968013"/>
            <a:ext cx="333195" cy="333195"/>
          </a:xfrm>
          <a:prstGeom prst="rect">
            <a:avLst/>
          </a:prstGeom>
          <a:noFill/>
        </p:spPr>
      </p:pic>
      <p:pic>
        <p:nvPicPr>
          <p:cNvPr id="20" name="Picture 6" descr="D:\My Work\Template\Icons\Social Media\YouTube.png">
            <a:hlinkClick r:id="rId8"/>
          </p:cNvPr>
          <p:cNvPicPr>
            <a:picLocks noChangeAspect="1" noChangeArrowheads="1"/>
          </p:cNvPicPr>
          <p:nvPr/>
        </p:nvPicPr>
        <p:blipFill>
          <a:blip r:embed="rId9" cstate="print"/>
          <a:srcRect/>
          <a:stretch>
            <a:fillRect/>
          </a:stretch>
        </p:blipFill>
        <p:spPr bwMode="auto">
          <a:xfrm>
            <a:off x="1960227" y="4968013"/>
            <a:ext cx="333195" cy="333195"/>
          </a:xfrm>
          <a:prstGeom prst="rect">
            <a:avLst/>
          </a:prstGeom>
          <a:noFill/>
        </p:spPr>
      </p:pic>
      <p:pic>
        <p:nvPicPr>
          <p:cNvPr id="21" name="Picture 7" descr="D:\My Work\Template\Icons\Social Media\Facebook.png">
            <a:hlinkClick r:id="rId10"/>
          </p:cNvPr>
          <p:cNvPicPr>
            <a:picLocks noChangeAspect="1" noChangeArrowheads="1"/>
          </p:cNvPicPr>
          <p:nvPr/>
        </p:nvPicPr>
        <p:blipFill>
          <a:blip r:embed="rId11" cstate="print"/>
          <a:srcRect/>
          <a:stretch>
            <a:fillRect/>
          </a:stretch>
        </p:blipFill>
        <p:spPr bwMode="auto">
          <a:xfrm>
            <a:off x="426720" y="4968013"/>
            <a:ext cx="333195" cy="333195"/>
          </a:xfrm>
          <a:prstGeom prst="rect">
            <a:avLst/>
          </a:prstGeom>
          <a:noFill/>
        </p:spPr>
      </p:pic>
      <p:sp>
        <p:nvSpPr>
          <p:cNvPr id="23" name="Rectangle 22"/>
          <p:cNvSpPr/>
          <p:nvPr/>
        </p:nvSpPr>
        <p:spPr>
          <a:xfrm>
            <a:off x="426720" y="5810190"/>
            <a:ext cx="3293016" cy="400110"/>
          </a:xfrm>
          <a:prstGeom prst="rect">
            <a:avLst/>
          </a:prstGeom>
        </p:spPr>
        <p:txBody>
          <a:bodyPr wrap="square" lIns="0" tIns="0" rIns="0" bIns="0" anchor="b" anchorCtr="0">
            <a:spAutoFit/>
          </a:bodyPr>
          <a:lstStyle/>
          <a:p>
            <a:pPr>
              <a:spcAft>
                <a:spcPts val="600"/>
              </a:spcAft>
            </a:pPr>
            <a:r>
              <a:rPr lang="en-US" sz="700" noProof="0" dirty="0">
                <a:solidFill>
                  <a:schemeClr val="bg1"/>
                </a:solidFill>
                <a:latin typeface="Ubuntu" panose="020B0504030602030204" pitchFamily="34" charset="0"/>
                <a:cs typeface="Arial"/>
              </a:rPr>
              <a:t>This presentation contains information that may be privileged or confidential and is the property of the Capgemini Group.</a:t>
            </a:r>
          </a:p>
          <a:p>
            <a:pPr>
              <a:spcAft>
                <a:spcPts val="600"/>
              </a:spcAft>
            </a:pPr>
            <a:r>
              <a:rPr lang="en-US" sz="700" noProof="0" dirty="0">
                <a:solidFill>
                  <a:schemeClr val="bg1"/>
                </a:solidFill>
                <a:latin typeface="Ubuntu" panose="020B0504030602030204" pitchFamily="34" charset="0"/>
                <a:cs typeface="Arial"/>
              </a:rPr>
              <a:t>Copyright © 2021 Capgemini. All rights reserved.</a:t>
            </a:r>
          </a:p>
        </p:txBody>
      </p:sp>
      <p:pic>
        <p:nvPicPr>
          <p:cNvPr id="28" name="Image 27">
            <a:extLst>
              <a:ext uri="{FF2B5EF4-FFF2-40B4-BE49-F238E27FC236}">
                <a16:creationId xmlns:a16="http://schemas.microsoft.com/office/drawing/2014/main" id="{CFD4BD67-7A96-4F02-AD8B-7157189FD651}"/>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rot="1808368" flipV="1">
            <a:off x="3661091" y="-1184328"/>
            <a:ext cx="10604299" cy="7497656"/>
          </a:xfrm>
          <a:prstGeom prst="rect">
            <a:avLst/>
          </a:prstGeom>
        </p:spPr>
      </p:pic>
      <p:sp>
        <p:nvSpPr>
          <p:cNvPr id="14" name="Rectangle 13"/>
          <p:cNvSpPr/>
          <p:nvPr/>
        </p:nvSpPr>
        <p:spPr>
          <a:xfrm>
            <a:off x="6536185" y="3318394"/>
            <a:ext cx="4638213" cy="14936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lvl="0" algn="just"/>
            <a:r>
              <a:rPr lang="en-GB" sz="900" dirty="0">
                <a:solidFill>
                  <a:schemeClr val="bg1"/>
                </a:solidFill>
                <a:effectLst/>
                <a:latin typeface="Ubuntu" panose="020B0504030602030204" pitchFamily="34" charset="0"/>
              </a:rPr>
              <a:t>Capgemini is a global leader in partnering with companies to transform and manage their business by harnessing the power of technology. The Group is guided everyday by its purpose of unleashing human energy through technology for an inclusive and sustainable future. It is a responsible and diverse organization of 270,000 team members in nearly 50 countries. With its strong 50 year heritage and deep industry expertise, Capgemini is trusted by its clients to address the entire breadth of their business needs, from strategy and design to operations, fuelled by the fast evolving and innovative world of cloud, data, AI, connectivity, software, digital engineering and platforms. The Group reported in 2020 global revenues of €16 billion.</a:t>
            </a:r>
            <a:endParaRPr lang="en-US" sz="900" dirty="0">
              <a:solidFill>
                <a:schemeClr val="bg1"/>
              </a:solidFill>
              <a:effectLst/>
              <a:latin typeface="Ubuntu" panose="020B0504030602030204" pitchFamily="34" charset="0"/>
            </a:endParaRPr>
          </a:p>
        </p:txBody>
      </p:sp>
      <p:sp>
        <p:nvSpPr>
          <p:cNvPr id="15" name="Rectangle 14"/>
          <p:cNvSpPr/>
          <p:nvPr/>
        </p:nvSpPr>
        <p:spPr>
          <a:xfrm>
            <a:off x="6536184" y="2939130"/>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bg1"/>
                </a:solidFill>
                <a:latin typeface="Ubuntu" panose="020B0504030602030204" pitchFamily="34" charset="0"/>
              </a:rPr>
              <a:t>About Capgemini</a:t>
            </a:r>
          </a:p>
        </p:txBody>
      </p:sp>
      <p:sp>
        <p:nvSpPr>
          <p:cNvPr id="16" name="Rectangle 15"/>
          <p:cNvSpPr/>
          <p:nvPr/>
        </p:nvSpPr>
        <p:spPr>
          <a:xfrm>
            <a:off x="6536184" y="4893914"/>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dirty="0">
                <a:solidFill>
                  <a:schemeClr val="bg1"/>
                </a:solidFill>
                <a:effectLst/>
                <a:latin typeface="Ubuntu" panose="020B0504030602030204" pitchFamily="34" charset="0"/>
              </a:rPr>
              <a:t>Get the Future You Want </a:t>
            </a:r>
            <a:r>
              <a:rPr lang="en-US" sz="900" dirty="0">
                <a:solidFill>
                  <a:schemeClr val="bg1"/>
                </a:solidFill>
                <a:effectLst/>
                <a:latin typeface="Ubuntu" panose="020B0504030602030204" pitchFamily="34" charset="0"/>
              </a:rPr>
              <a:t>|</a:t>
            </a:r>
            <a:r>
              <a:rPr lang="en-GB" sz="900" dirty="0">
                <a:solidFill>
                  <a:schemeClr val="bg1"/>
                </a:solidFill>
                <a:effectLst/>
                <a:latin typeface="Ubuntu" panose="020B0504030602030204" pitchFamily="34" charset="0"/>
              </a:rPr>
              <a:t> </a:t>
            </a:r>
            <a:r>
              <a:rPr lang="en-US" sz="1050" dirty="0">
                <a:solidFill>
                  <a:schemeClr val="accent2"/>
                </a:solidFill>
                <a:latin typeface="Ubuntu" panose="020B0504030602030204" pitchFamily="34" charset="0"/>
              </a:rPr>
              <a:t>www.capgemini.com</a:t>
            </a:r>
          </a:p>
        </p:txBody>
      </p:sp>
      <p:pic>
        <p:nvPicPr>
          <p:cNvPr id="13" name="Image 12" descr="Une image contenant texte&#10;&#10;Description générée automatiquement">
            <a:extLst>
              <a:ext uri="{FF2B5EF4-FFF2-40B4-BE49-F238E27FC236}">
                <a16:creationId xmlns:a16="http://schemas.microsoft.com/office/drawing/2014/main" id="{A0C8CF1B-496A-4A5B-A698-8344534684E8}"/>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4669" y="622130"/>
            <a:ext cx="3024000" cy="1226177"/>
          </a:xfrm>
          <a:prstGeom prst="rect">
            <a:avLst/>
          </a:prstGeom>
        </p:spPr>
      </p:pic>
    </p:spTree>
    <p:extLst>
      <p:ext uri="{BB962C8B-B14F-4D97-AF65-F5344CB8AC3E}">
        <p14:creationId xmlns:p14="http://schemas.microsoft.com/office/powerpoint/2010/main" val="3169834621"/>
      </p:ext>
    </p:extLst>
  </p:cSld>
  <p:clrMapOvr>
    <a:masterClrMapping/>
  </p:clrMapOvr>
  <p:extLst>
    <p:ext uri="{DCECCB84-F9BA-43D5-87BE-67443E8EF086}">
      <p15:sldGuideLst xmlns:p15="http://schemas.microsoft.com/office/powerpoint/2012/main"/>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type="blank" preserve="1">
  <p:cSld name="2_Final Slide 2">
    <p:bg>
      <p:bgPr>
        <a:solidFill>
          <a:srgbClr val="272936"/>
        </a:solidFill>
        <a:effectLst/>
      </p:bgPr>
    </p:bg>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0489A022-D524-4B27-A5EC-7E24500CC9BC}"/>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432214" y="1295400"/>
            <a:ext cx="9702386" cy="6043284"/>
          </a:xfrm>
          <a:prstGeom prst="rect">
            <a:avLst/>
          </a:prstGeom>
        </p:spPr>
      </p:pic>
      <p:sp>
        <p:nvSpPr>
          <p:cNvPr id="57" name="Rectangle 56"/>
          <p:cNvSpPr/>
          <p:nvPr/>
        </p:nvSpPr>
        <p:spPr>
          <a:xfrm>
            <a:off x="426720" y="5840235"/>
            <a:ext cx="3221008" cy="400110"/>
          </a:xfrm>
          <a:prstGeom prst="rect">
            <a:avLst/>
          </a:prstGeom>
        </p:spPr>
        <p:txBody>
          <a:bodyPr wrap="square" lIns="0" tIns="0" rIns="0" bIns="0" anchor="b" anchorCtr="0">
            <a:spAutoFit/>
          </a:bodyPr>
          <a:lstStyle/>
          <a:p>
            <a:pPr lvl="0">
              <a:spcAft>
                <a:spcPts val="600"/>
              </a:spcAft>
            </a:pPr>
            <a:r>
              <a:rPr lang="en-US" sz="700" noProof="0" dirty="0">
                <a:solidFill>
                  <a:schemeClr val="bg1"/>
                </a:solidFill>
                <a:latin typeface="Ubuntu" panose="020B0504030602030204" pitchFamily="34" charset="0"/>
                <a:cs typeface="Arial"/>
              </a:rPr>
              <a:t>This presentation contains information that may be privileged or confidential and is the property of the Capgemini Group.</a:t>
            </a:r>
          </a:p>
          <a:p>
            <a:pPr lvl="0">
              <a:spcAft>
                <a:spcPts val="600"/>
              </a:spcAft>
            </a:pPr>
            <a:r>
              <a:rPr lang="en-US" sz="700" noProof="0" dirty="0">
                <a:solidFill>
                  <a:schemeClr val="bg1"/>
                </a:solidFill>
                <a:latin typeface="Ubuntu" panose="020B0504030602030204" pitchFamily="34" charset="0"/>
                <a:cs typeface="Arial"/>
              </a:rPr>
              <a:t>Copyright © 2021 Capgemini. All rights reserved.</a:t>
            </a:r>
          </a:p>
        </p:txBody>
      </p:sp>
      <p:pic>
        <p:nvPicPr>
          <p:cNvPr id="17" name="Picture 2" descr="D:\My Work\Template\Icons\Social Media\LinkedIN.png">
            <a:hlinkClick r:id="rId7"/>
            <a:extLst>
              <a:ext uri="{FF2B5EF4-FFF2-40B4-BE49-F238E27FC236}">
                <a16:creationId xmlns:a16="http://schemas.microsoft.com/office/drawing/2014/main" id="{F6DF1D6E-8462-43E1-AFC5-8A5C855024F4}"/>
              </a:ext>
            </a:extLst>
          </p:cNvPr>
          <p:cNvPicPr>
            <a:picLocks noChangeAspect="1" noChangeArrowheads="1"/>
          </p:cNvPicPr>
          <p:nvPr/>
        </p:nvPicPr>
        <p:blipFill>
          <a:blip r:embed="rId8" cstate="print"/>
          <a:srcRect/>
          <a:stretch>
            <a:fillRect/>
          </a:stretch>
        </p:blipFill>
        <p:spPr bwMode="auto">
          <a:xfrm>
            <a:off x="810097" y="5328053"/>
            <a:ext cx="333195" cy="333195"/>
          </a:xfrm>
          <a:prstGeom prst="rect">
            <a:avLst/>
          </a:prstGeom>
          <a:noFill/>
        </p:spPr>
      </p:pic>
      <p:pic>
        <p:nvPicPr>
          <p:cNvPr id="19" name="Picture 4" descr="D:\My Work\Template\Icons\Social Media\SlideShare.png">
            <a:hlinkClick r:id="rId9"/>
            <a:extLst>
              <a:ext uri="{FF2B5EF4-FFF2-40B4-BE49-F238E27FC236}">
                <a16:creationId xmlns:a16="http://schemas.microsoft.com/office/drawing/2014/main" id="{DA74C6D2-FFE3-4CE8-B52D-0A33097AEEAF}"/>
              </a:ext>
            </a:extLst>
          </p:cNvPr>
          <p:cNvPicPr>
            <a:picLocks noChangeAspect="1" noChangeArrowheads="1"/>
          </p:cNvPicPr>
          <p:nvPr/>
        </p:nvPicPr>
        <p:blipFill>
          <a:blip r:embed="rId10" cstate="print"/>
          <a:srcRect/>
          <a:stretch>
            <a:fillRect/>
          </a:stretch>
        </p:blipFill>
        <p:spPr bwMode="auto">
          <a:xfrm>
            <a:off x="1193474" y="5328053"/>
            <a:ext cx="333195" cy="333195"/>
          </a:xfrm>
          <a:prstGeom prst="rect">
            <a:avLst/>
          </a:prstGeom>
          <a:noFill/>
        </p:spPr>
      </p:pic>
      <p:pic>
        <p:nvPicPr>
          <p:cNvPr id="20" name="Picture 5" descr="D:\My Work\Template\Icons\Social Media\Twitter.png">
            <a:hlinkClick r:id="rId11"/>
            <a:extLst>
              <a:ext uri="{FF2B5EF4-FFF2-40B4-BE49-F238E27FC236}">
                <a16:creationId xmlns:a16="http://schemas.microsoft.com/office/drawing/2014/main" id="{14E10122-92A2-4535-9737-8C1BE0EE0AEC}"/>
              </a:ext>
            </a:extLst>
          </p:cNvPr>
          <p:cNvPicPr>
            <a:picLocks noChangeAspect="1" noChangeArrowheads="1"/>
          </p:cNvPicPr>
          <p:nvPr/>
        </p:nvPicPr>
        <p:blipFill>
          <a:blip r:embed="rId12" cstate="print"/>
          <a:srcRect/>
          <a:stretch>
            <a:fillRect/>
          </a:stretch>
        </p:blipFill>
        <p:spPr bwMode="auto">
          <a:xfrm>
            <a:off x="1576851" y="5328053"/>
            <a:ext cx="333195" cy="333195"/>
          </a:xfrm>
          <a:prstGeom prst="rect">
            <a:avLst/>
          </a:prstGeom>
          <a:noFill/>
        </p:spPr>
      </p:pic>
      <p:pic>
        <p:nvPicPr>
          <p:cNvPr id="21" name="Picture 6" descr="D:\My Work\Template\Icons\Social Media\YouTube.png">
            <a:hlinkClick r:id="rId13"/>
            <a:extLst>
              <a:ext uri="{FF2B5EF4-FFF2-40B4-BE49-F238E27FC236}">
                <a16:creationId xmlns:a16="http://schemas.microsoft.com/office/drawing/2014/main" id="{BA6EF96A-02CA-41A1-9095-358FE7486671}"/>
              </a:ext>
            </a:extLst>
          </p:cNvPr>
          <p:cNvPicPr>
            <a:picLocks noChangeAspect="1" noChangeArrowheads="1"/>
          </p:cNvPicPr>
          <p:nvPr/>
        </p:nvPicPr>
        <p:blipFill>
          <a:blip r:embed="rId14" cstate="print"/>
          <a:srcRect/>
          <a:stretch>
            <a:fillRect/>
          </a:stretch>
        </p:blipFill>
        <p:spPr bwMode="auto">
          <a:xfrm>
            <a:off x="1960227" y="5328053"/>
            <a:ext cx="333195" cy="333195"/>
          </a:xfrm>
          <a:prstGeom prst="rect">
            <a:avLst/>
          </a:prstGeom>
          <a:noFill/>
        </p:spPr>
      </p:pic>
      <p:pic>
        <p:nvPicPr>
          <p:cNvPr id="22" name="Picture 7" descr="D:\My Work\Template\Icons\Social Media\Facebook.png">
            <a:hlinkClick r:id="rId15"/>
            <a:extLst>
              <a:ext uri="{FF2B5EF4-FFF2-40B4-BE49-F238E27FC236}">
                <a16:creationId xmlns:a16="http://schemas.microsoft.com/office/drawing/2014/main" id="{BCC76D32-C587-45AA-A26C-ED5B038C867B}"/>
              </a:ext>
            </a:extLst>
          </p:cNvPr>
          <p:cNvPicPr>
            <a:picLocks noChangeAspect="1" noChangeArrowheads="1"/>
          </p:cNvPicPr>
          <p:nvPr/>
        </p:nvPicPr>
        <p:blipFill>
          <a:blip r:embed="rId16" cstate="print"/>
          <a:srcRect/>
          <a:stretch>
            <a:fillRect/>
          </a:stretch>
        </p:blipFill>
        <p:spPr bwMode="auto">
          <a:xfrm>
            <a:off x="426720" y="5328053"/>
            <a:ext cx="333195" cy="333195"/>
          </a:xfrm>
          <a:prstGeom prst="rect">
            <a:avLst/>
          </a:prstGeom>
          <a:noFill/>
        </p:spPr>
      </p:pic>
      <p:sp>
        <p:nvSpPr>
          <p:cNvPr id="36" name="Rectangle 35"/>
          <p:cNvSpPr/>
          <p:nvPr/>
        </p:nvSpPr>
        <p:spPr>
          <a:xfrm>
            <a:off x="426523" y="1447577"/>
            <a:ext cx="4962957" cy="1307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lvl="0" algn="just"/>
            <a:r>
              <a:rPr lang="en-GB" sz="900" dirty="0">
                <a:solidFill>
                  <a:schemeClr val="bg1"/>
                </a:solidFill>
                <a:effectLst/>
                <a:latin typeface="Ubuntu" panose="020B0504030602030204" pitchFamily="34" charset="0"/>
              </a:rPr>
              <a:t>Capgemini is a global leader in partnering with companies to transform and manage their business by harnessing the power of technology. The Group is guided everyday by its purpose of unleashing human energy through technology for an inclusive and sustainable future. It is a responsible and diverse organization of 270,000 team members in nearly 50 countries. With its strong 50 year heritage and deep industry expertise, Capgemini is trusted by its clients to address the entire breadth of their business needs, from strategy and design to operations, fuelled by the fast evolving and innovative world of cloud, data, AI, connectivity, software, digital engineering and platforms. The Group reported in 2020 global revenues of €16 billion.</a:t>
            </a:r>
            <a:endParaRPr lang="en-US" sz="900" dirty="0">
              <a:solidFill>
                <a:schemeClr val="bg1"/>
              </a:solidFill>
              <a:effectLst/>
              <a:latin typeface="Ubuntu" panose="020B0504030602030204" pitchFamily="34" charset="0"/>
            </a:endParaRPr>
          </a:p>
        </p:txBody>
      </p:sp>
      <p:sp>
        <p:nvSpPr>
          <p:cNvPr id="48" name="Rectangle 47"/>
          <p:cNvSpPr/>
          <p:nvPr/>
        </p:nvSpPr>
        <p:spPr>
          <a:xfrm>
            <a:off x="426523" y="1074000"/>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bg1"/>
                </a:solidFill>
                <a:latin typeface="Ubuntu" panose="020B0504030602030204" pitchFamily="34" charset="0"/>
              </a:rPr>
              <a:t>About Capgemini</a:t>
            </a:r>
          </a:p>
        </p:txBody>
      </p:sp>
      <p:sp>
        <p:nvSpPr>
          <p:cNvPr id="60" name="Rectangle 59"/>
          <p:cNvSpPr/>
          <p:nvPr>
            <p:custDataLst>
              <p:tags r:id="rId1"/>
            </p:custDataLst>
          </p:nvPr>
        </p:nvSpPr>
        <p:spPr>
          <a:xfrm>
            <a:off x="6324599" y="1111153"/>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1" name="Rectangle 60"/>
          <p:cNvSpPr/>
          <p:nvPr>
            <p:custDataLst>
              <p:tags r:id="rId2"/>
            </p:custDataLst>
          </p:nvPr>
        </p:nvSpPr>
        <p:spPr>
          <a:xfrm>
            <a:off x="9499996" y="1111153"/>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2" name="Rectangle 61"/>
          <p:cNvSpPr/>
          <p:nvPr>
            <p:custDataLst>
              <p:tags r:id="rId3"/>
            </p:custDataLst>
          </p:nvPr>
        </p:nvSpPr>
        <p:spPr>
          <a:xfrm>
            <a:off x="6324599" y="2397949"/>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3" name="Rectangle 62"/>
          <p:cNvSpPr/>
          <p:nvPr>
            <p:custDataLst>
              <p:tags r:id="rId4"/>
            </p:custDataLst>
          </p:nvPr>
        </p:nvSpPr>
        <p:spPr>
          <a:xfrm>
            <a:off x="9499996" y="2397949"/>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cxnSp>
        <p:nvCxnSpPr>
          <p:cNvPr id="64" name="Straight Connector 63"/>
          <p:cNvCxnSpPr/>
          <p:nvPr/>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6E560A55-CF18-4C11-8B57-BBD5A6CD7E74}"/>
              </a:ext>
            </a:extLst>
          </p:cNvPr>
          <p:cNvSpPr/>
          <p:nvPr/>
        </p:nvSpPr>
        <p:spPr>
          <a:xfrm>
            <a:off x="426523" y="2805111"/>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dirty="0">
                <a:solidFill>
                  <a:schemeClr val="bg1"/>
                </a:solidFill>
                <a:effectLst/>
                <a:latin typeface="Ubuntu" panose="020B0504030602030204" pitchFamily="34" charset="0"/>
              </a:rPr>
              <a:t>Get the Future You Want </a:t>
            </a:r>
            <a:r>
              <a:rPr lang="en-US" sz="900" dirty="0">
                <a:solidFill>
                  <a:schemeClr val="bg1"/>
                </a:solidFill>
                <a:effectLst/>
                <a:latin typeface="Ubuntu" panose="020B0504030602030204" pitchFamily="34" charset="0"/>
              </a:rPr>
              <a:t>|</a:t>
            </a:r>
            <a:r>
              <a:rPr lang="en-GB" sz="900" dirty="0">
                <a:solidFill>
                  <a:schemeClr val="bg1"/>
                </a:solidFill>
                <a:effectLst/>
                <a:latin typeface="Ubuntu" panose="020B0504030602030204" pitchFamily="34" charset="0"/>
              </a:rPr>
              <a:t> </a:t>
            </a:r>
            <a:r>
              <a:rPr lang="en-US" sz="1050" dirty="0">
                <a:solidFill>
                  <a:schemeClr val="accent2"/>
                </a:solidFill>
                <a:latin typeface="Ubuntu" panose="020B0504030602030204" pitchFamily="34" charset="0"/>
              </a:rPr>
              <a:t>www.capgemini.com</a:t>
            </a:r>
          </a:p>
        </p:txBody>
      </p:sp>
      <p:pic>
        <p:nvPicPr>
          <p:cNvPr id="24" name="Image 23" descr="Une image contenant texte&#10;&#10;Description générée automatiquement">
            <a:extLst>
              <a:ext uri="{FF2B5EF4-FFF2-40B4-BE49-F238E27FC236}">
                <a16:creationId xmlns:a16="http://schemas.microsoft.com/office/drawing/2014/main" id="{67291309-8FC0-47AE-9F48-E59E45B7FC66}"/>
              </a:ext>
            </a:extLst>
          </p:cNvPr>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8765367" y="5376781"/>
            <a:ext cx="3024000" cy="1226177"/>
          </a:xfrm>
          <a:prstGeom prst="rect">
            <a:avLst/>
          </a:prstGeom>
        </p:spPr>
      </p:pic>
    </p:spTree>
    <p:extLst>
      <p:ext uri="{BB962C8B-B14F-4D97-AF65-F5344CB8AC3E}">
        <p14:creationId xmlns:p14="http://schemas.microsoft.com/office/powerpoint/2010/main" val="3015518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2" y="2205318"/>
            <a:ext cx="5600701" cy="4257394"/>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2" y="1327151"/>
            <a:ext cx="56007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196013" y="1327151"/>
            <a:ext cx="55880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196013" y="2205318"/>
            <a:ext cx="5594351" cy="4257393"/>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D996D1AE-BB05-402A-8454-CE893B60496E}"/>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287570128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p:cSld name="1_Final Slide 1">
    <p:bg>
      <p:bgPr>
        <a:solidFill>
          <a:srgbClr val="272936"/>
        </a:solidFill>
        <a:effectLst/>
      </p:bgPr>
    </p:bg>
    <p:spTree>
      <p:nvGrpSpPr>
        <p:cNvPr id="1" name=""/>
        <p:cNvGrpSpPr/>
        <p:nvPr/>
      </p:nvGrpSpPr>
      <p:grpSpPr>
        <a:xfrm>
          <a:off x="0" y="0"/>
          <a:ext cx="0" cy="0"/>
          <a:chOff x="0" y="0"/>
          <a:chExt cx="0" cy="0"/>
        </a:xfrm>
      </p:grpSpPr>
      <p:pic>
        <p:nvPicPr>
          <p:cNvPr id="3" name="Image 2" descr="Une image contenant texte&#10;&#10;Description générée automatiquement">
            <a:extLst>
              <a:ext uri="{FF2B5EF4-FFF2-40B4-BE49-F238E27FC236}">
                <a16:creationId xmlns:a16="http://schemas.microsoft.com/office/drawing/2014/main" id="{4DF6B7E3-9385-486A-9E72-0D561900C7F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669" y="622130"/>
            <a:ext cx="3024000" cy="1226177"/>
          </a:xfrm>
          <a:prstGeom prst="rect">
            <a:avLst/>
          </a:prstGeom>
        </p:spPr>
      </p:pic>
    </p:spTree>
    <p:extLst>
      <p:ext uri="{BB962C8B-B14F-4D97-AF65-F5344CB8AC3E}">
        <p14:creationId xmlns:p14="http://schemas.microsoft.com/office/powerpoint/2010/main" val="1298174295"/>
      </p:ext>
    </p:extLst>
  </p:cSld>
  <p:clrMapOvr>
    <a:masterClrMapping/>
  </p:clrMapOvr>
  <p:extLst>
    <p:ext uri="{DCECCB84-F9BA-43D5-87BE-67443E8EF086}">
      <p15:sldGuideLst xmlns:p15="http://schemas.microsoft.com/office/powerpoint/2012/main"/>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userDrawn="1">
  <p:cSld name="Large title">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57200" y="6003700"/>
            <a:ext cx="11277600" cy="822325"/>
          </a:xfrm>
        </p:spPr>
        <p:txBody>
          <a:bodyPr lIns="36000" tIns="144000">
            <a:norm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7" name="Text Placeholder 6">
            <a:extLst>
              <a:ext uri="{FF2B5EF4-FFF2-40B4-BE49-F238E27FC236}">
                <a16:creationId xmlns:a16="http://schemas.microsoft.com/office/drawing/2014/main" id="{79EA84EC-0E0C-41F6-8286-BC5A87DC6C7B}"/>
              </a:ext>
            </a:extLst>
          </p:cNvPr>
          <p:cNvSpPr>
            <a:spLocks noGrp="1"/>
          </p:cNvSpPr>
          <p:nvPr>
            <p:ph type="body" sz="quarter" idx="10"/>
          </p:nvPr>
        </p:nvSpPr>
        <p:spPr>
          <a:xfrm>
            <a:off x="457200" y="1644650"/>
            <a:ext cx="11277600" cy="3567113"/>
          </a:xfrm>
        </p:spPr>
        <p:txBody>
          <a:bodyPr anchor="ctr" anchorCtr="0">
            <a:normAutofit/>
          </a:bodyPr>
          <a:lstStyle>
            <a:lvl1pPr marL="0" indent="0" algn="l">
              <a:lnSpc>
                <a:spcPct val="70000"/>
              </a:lnSpc>
              <a:buFontTx/>
              <a:buNone/>
              <a:defRPr sz="8000" b="1" cap="all"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pic>
        <p:nvPicPr>
          <p:cNvPr id="5" name="Image 4" descr="Une image contenant texte&#10;&#10;Description générée automatiquement">
            <a:extLst>
              <a:ext uri="{FF2B5EF4-FFF2-40B4-BE49-F238E27FC236}">
                <a16:creationId xmlns:a16="http://schemas.microsoft.com/office/drawing/2014/main" id="{D1A9B987-E149-4E99-9E1F-336980D5EC1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9672" y="260648"/>
            <a:ext cx="3024000" cy="1226177"/>
          </a:xfrm>
          <a:prstGeom prst="rect">
            <a:avLst/>
          </a:prstGeom>
        </p:spPr>
      </p:pic>
    </p:spTree>
    <p:extLst>
      <p:ext uri="{BB962C8B-B14F-4D97-AF65-F5344CB8AC3E}">
        <p14:creationId xmlns:p14="http://schemas.microsoft.com/office/powerpoint/2010/main" val="3585272078"/>
      </p:ext>
    </p:extLst>
  </p:cSld>
  <p:clrMapOvr>
    <a:masterClrMapping/>
  </p:clrMapOvr>
  <p:extLst>
    <p:ext uri="{DCECCB84-F9BA-43D5-87BE-67443E8EF086}">
      <p15:sldGuideLst xmlns:p15="http://schemas.microsoft.com/office/powerpoint/2012/main"/>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bg>
      <p:bgPr>
        <a:solidFill>
          <a:schemeClr val="accent4"/>
        </a:solidFill>
        <a:effectLst/>
      </p:bgPr>
    </p:bg>
    <p:spTree>
      <p:nvGrpSpPr>
        <p:cNvPr id="1" name=""/>
        <p:cNvGrpSpPr/>
        <p:nvPr/>
      </p:nvGrpSpPr>
      <p:grpSpPr>
        <a:xfrm>
          <a:off x="0" y="0"/>
          <a:ext cx="0" cy="0"/>
          <a:chOff x="0" y="0"/>
          <a:chExt cx="0" cy="0"/>
        </a:xfrm>
      </p:grpSpPr>
      <p:sp>
        <p:nvSpPr>
          <p:cNvPr id="15" name="Graphic 13">
            <a:extLst>
              <a:ext uri="{FF2B5EF4-FFF2-40B4-BE49-F238E27FC236}">
                <a16:creationId xmlns:a16="http://schemas.microsoft.com/office/drawing/2014/main" id="{5D1B5F70-39A3-4E01-8EEB-A624F6527260}"/>
              </a:ext>
            </a:extLst>
          </p:cNvPr>
          <p:cNvSpPr>
            <a:spLocks noChangeAspect="1"/>
          </p:cNvSpPr>
          <p:nvPr/>
        </p:nvSpPr>
        <p:spPr>
          <a:xfrm>
            <a:off x="263352" y="908720"/>
            <a:ext cx="10199251" cy="6192688"/>
          </a:xfrm>
          <a:custGeom>
            <a:avLst/>
            <a:gdLst>
              <a:gd name="connsiteX0" fmla="*/ 36195 w 8117205"/>
              <a:gd name="connsiteY0" fmla="*/ 4710199 h 4710198"/>
              <a:gd name="connsiteX1" fmla="*/ 0 w 8117205"/>
              <a:gd name="connsiteY1" fmla="*/ 4697817 h 4710198"/>
              <a:gd name="connsiteX2" fmla="*/ 538163 w 8117205"/>
              <a:gd name="connsiteY2" fmla="*/ 3739602 h 4710198"/>
              <a:gd name="connsiteX3" fmla="*/ 1340168 w 8117205"/>
              <a:gd name="connsiteY3" fmla="*/ 2915689 h 4710198"/>
              <a:gd name="connsiteX4" fmla="*/ 2613660 w 8117205"/>
              <a:gd name="connsiteY4" fmla="*/ 2190837 h 4710198"/>
              <a:gd name="connsiteX5" fmla="*/ 2621280 w 8117205"/>
              <a:gd name="connsiteY5" fmla="*/ 2187979 h 4710198"/>
              <a:gd name="connsiteX6" fmla="*/ 2628900 w 8117205"/>
              <a:gd name="connsiteY6" fmla="*/ 2191789 h 4710198"/>
              <a:gd name="connsiteX7" fmla="*/ 4513898 w 8117205"/>
              <a:gd name="connsiteY7" fmla="*/ 2830917 h 4710198"/>
              <a:gd name="connsiteX8" fmla="*/ 5841683 w 8117205"/>
              <a:gd name="connsiteY8" fmla="*/ 2599459 h 4710198"/>
              <a:gd name="connsiteX9" fmla="*/ 6102668 w 8117205"/>
              <a:gd name="connsiteY9" fmla="*/ 1288819 h 4710198"/>
              <a:gd name="connsiteX10" fmla="*/ 6256020 w 8117205"/>
              <a:gd name="connsiteY10" fmla="*/ 204874 h 4710198"/>
              <a:gd name="connsiteX11" fmla="*/ 7391400 w 8117205"/>
              <a:gd name="connsiteY11" fmla="*/ 43901 h 4710198"/>
              <a:gd name="connsiteX12" fmla="*/ 8117205 w 8117205"/>
              <a:gd name="connsiteY12" fmla="*/ 242021 h 4710198"/>
              <a:gd name="connsiteX13" fmla="*/ 8102918 w 8117205"/>
              <a:gd name="connsiteY13" fmla="*/ 277264 h 4710198"/>
              <a:gd name="connsiteX14" fmla="*/ 7384733 w 8117205"/>
              <a:gd name="connsiteY14" fmla="*/ 82001 h 4710198"/>
              <a:gd name="connsiteX15" fmla="*/ 6281738 w 8117205"/>
              <a:gd name="connsiteY15" fmla="*/ 233449 h 4710198"/>
              <a:gd name="connsiteX16" fmla="*/ 6139815 w 8117205"/>
              <a:gd name="connsiteY16" fmla="*/ 1279294 h 4710198"/>
              <a:gd name="connsiteX17" fmla="*/ 6187440 w 8117205"/>
              <a:gd name="connsiteY17" fmla="*/ 2101302 h 4710198"/>
              <a:gd name="connsiteX18" fmla="*/ 5866448 w 8117205"/>
              <a:gd name="connsiteY18" fmla="*/ 2629939 h 4710198"/>
              <a:gd name="connsiteX19" fmla="*/ 4510088 w 8117205"/>
              <a:gd name="connsiteY19" fmla="*/ 2869969 h 4710198"/>
              <a:gd name="connsiteX20" fmla="*/ 2620328 w 8117205"/>
              <a:gd name="connsiteY20" fmla="*/ 2230842 h 4710198"/>
              <a:gd name="connsiteX21" fmla="*/ 568643 w 8117205"/>
              <a:gd name="connsiteY21" fmla="*/ 3763414 h 4710198"/>
              <a:gd name="connsiteX22" fmla="*/ 36195 w 8117205"/>
              <a:gd name="connsiteY22" fmla="*/ 4710199 h 4710198"/>
              <a:gd name="connsiteX0" fmla="*/ 36195 w 8117205"/>
              <a:gd name="connsiteY0" fmla="*/ 4710199 h 4710199"/>
              <a:gd name="connsiteX1" fmla="*/ 0 w 8117205"/>
              <a:gd name="connsiteY1" fmla="*/ 4697817 h 4710199"/>
              <a:gd name="connsiteX2" fmla="*/ 538163 w 8117205"/>
              <a:gd name="connsiteY2" fmla="*/ 3739602 h 4710199"/>
              <a:gd name="connsiteX3" fmla="*/ 1340168 w 8117205"/>
              <a:gd name="connsiteY3" fmla="*/ 2915689 h 4710199"/>
              <a:gd name="connsiteX4" fmla="*/ 2613660 w 8117205"/>
              <a:gd name="connsiteY4" fmla="*/ 2190837 h 4710199"/>
              <a:gd name="connsiteX5" fmla="*/ 2621280 w 8117205"/>
              <a:gd name="connsiteY5" fmla="*/ 2187979 h 4710199"/>
              <a:gd name="connsiteX6" fmla="*/ 2628900 w 8117205"/>
              <a:gd name="connsiteY6" fmla="*/ 2191789 h 4710199"/>
              <a:gd name="connsiteX7" fmla="*/ 4513898 w 8117205"/>
              <a:gd name="connsiteY7" fmla="*/ 2830917 h 4710199"/>
              <a:gd name="connsiteX8" fmla="*/ 5841683 w 8117205"/>
              <a:gd name="connsiteY8" fmla="*/ 2599459 h 4710199"/>
              <a:gd name="connsiteX9" fmla="*/ 6102668 w 8117205"/>
              <a:gd name="connsiteY9" fmla="*/ 1288819 h 4710199"/>
              <a:gd name="connsiteX10" fmla="*/ 6256020 w 8117205"/>
              <a:gd name="connsiteY10" fmla="*/ 204874 h 4710199"/>
              <a:gd name="connsiteX11" fmla="*/ 7391400 w 8117205"/>
              <a:gd name="connsiteY11" fmla="*/ 43901 h 4710199"/>
              <a:gd name="connsiteX12" fmla="*/ 8117205 w 8117205"/>
              <a:gd name="connsiteY12" fmla="*/ 242021 h 4710199"/>
              <a:gd name="connsiteX13" fmla="*/ 7384733 w 8117205"/>
              <a:gd name="connsiteY13" fmla="*/ 82001 h 4710199"/>
              <a:gd name="connsiteX14" fmla="*/ 6281738 w 8117205"/>
              <a:gd name="connsiteY14" fmla="*/ 233449 h 4710199"/>
              <a:gd name="connsiteX15" fmla="*/ 6139815 w 8117205"/>
              <a:gd name="connsiteY15" fmla="*/ 1279294 h 4710199"/>
              <a:gd name="connsiteX16" fmla="*/ 6187440 w 8117205"/>
              <a:gd name="connsiteY16" fmla="*/ 2101302 h 4710199"/>
              <a:gd name="connsiteX17" fmla="*/ 5866448 w 8117205"/>
              <a:gd name="connsiteY17" fmla="*/ 2629939 h 4710199"/>
              <a:gd name="connsiteX18" fmla="*/ 4510088 w 8117205"/>
              <a:gd name="connsiteY18" fmla="*/ 2869969 h 4710199"/>
              <a:gd name="connsiteX19" fmla="*/ 2620328 w 8117205"/>
              <a:gd name="connsiteY19" fmla="*/ 2230842 h 4710199"/>
              <a:gd name="connsiteX20" fmla="*/ 568643 w 8117205"/>
              <a:gd name="connsiteY20" fmla="*/ 3763414 h 4710199"/>
              <a:gd name="connsiteX21" fmla="*/ 36195 w 8117205"/>
              <a:gd name="connsiteY21" fmla="*/ 4710199 h 4710199"/>
              <a:gd name="connsiteX0" fmla="*/ 36195 w 7528033"/>
              <a:gd name="connsiteY0" fmla="*/ 4673434 h 4673434"/>
              <a:gd name="connsiteX1" fmla="*/ 0 w 7528033"/>
              <a:gd name="connsiteY1" fmla="*/ 4661052 h 4673434"/>
              <a:gd name="connsiteX2" fmla="*/ 538163 w 7528033"/>
              <a:gd name="connsiteY2" fmla="*/ 3702837 h 4673434"/>
              <a:gd name="connsiteX3" fmla="*/ 1340168 w 7528033"/>
              <a:gd name="connsiteY3" fmla="*/ 2878924 h 4673434"/>
              <a:gd name="connsiteX4" fmla="*/ 2613660 w 7528033"/>
              <a:gd name="connsiteY4" fmla="*/ 2154072 h 4673434"/>
              <a:gd name="connsiteX5" fmla="*/ 2621280 w 7528033"/>
              <a:gd name="connsiteY5" fmla="*/ 2151214 h 4673434"/>
              <a:gd name="connsiteX6" fmla="*/ 2628900 w 7528033"/>
              <a:gd name="connsiteY6" fmla="*/ 2155024 h 4673434"/>
              <a:gd name="connsiteX7" fmla="*/ 4513898 w 7528033"/>
              <a:gd name="connsiteY7" fmla="*/ 2794152 h 4673434"/>
              <a:gd name="connsiteX8" fmla="*/ 5841683 w 7528033"/>
              <a:gd name="connsiteY8" fmla="*/ 2562694 h 4673434"/>
              <a:gd name="connsiteX9" fmla="*/ 6102668 w 7528033"/>
              <a:gd name="connsiteY9" fmla="*/ 1252054 h 4673434"/>
              <a:gd name="connsiteX10" fmla="*/ 6256020 w 7528033"/>
              <a:gd name="connsiteY10" fmla="*/ 168109 h 4673434"/>
              <a:gd name="connsiteX11" fmla="*/ 7391400 w 7528033"/>
              <a:gd name="connsiteY11" fmla="*/ 7136 h 4673434"/>
              <a:gd name="connsiteX12" fmla="*/ 7384733 w 7528033"/>
              <a:gd name="connsiteY12" fmla="*/ 45236 h 4673434"/>
              <a:gd name="connsiteX13" fmla="*/ 6281738 w 7528033"/>
              <a:gd name="connsiteY13" fmla="*/ 196684 h 4673434"/>
              <a:gd name="connsiteX14" fmla="*/ 6139815 w 7528033"/>
              <a:gd name="connsiteY14" fmla="*/ 1242529 h 4673434"/>
              <a:gd name="connsiteX15" fmla="*/ 6187440 w 7528033"/>
              <a:gd name="connsiteY15" fmla="*/ 2064537 h 4673434"/>
              <a:gd name="connsiteX16" fmla="*/ 5866448 w 7528033"/>
              <a:gd name="connsiteY16" fmla="*/ 2593174 h 4673434"/>
              <a:gd name="connsiteX17" fmla="*/ 4510088 w 7528033"/>
              <a:gd name="connsiteY17" fmla="*/ 2833204 h 4673434"/>
              <a:gd name="connsiteX18" fmla="*/ 2620328 w 7528033"/>
              <a:gd name="connsiteY18" fmla="*/ 2194077 h 4673434"/>
              <a:gd name="connsiteX19" fmla="*/ 568643 w 7528033"/>
              <a:gd name="connsiteY19" fmla="*/ 3726649 h 4673434"/>
              <a:gd name="connsiteX20" fmla="*/ 36195 w 7528033"/>
              <a:gd name="connsiteY20" fmla="*/ 4673434 h 467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28033" h="4673434">
                <a:moveTo>
                  <a:pt x="36195" y="4673434"/>
                </a:moveTo>
                <a:lnTo>
                  <a:pt x="0" y="4661052"/>
                </a:lnTo>
                <a:cubicBezTo>
                  <a:pt x="953" y="4656289"/>
                  <a:pt x="145733" y="4224807"/>
                  <a:pt x="538163" y="3702837"/>
                </a:cubicBezTo>
                <a:cubicBezTo>
                  <a:pt x="768668" y="3396132"/>
                  <a:pt x="1038225" y="3118954"/>
                  <a:pt x="1340168" y="2878924"/>
                </a:cubicBezTo>
                <a:cubicBezTo>
                  <a:pt x="1717358" y="2577934"/>
                  <a:pt x="2145983" y="2334094"/>
                  <a:pt x="2613660" y="2154072"/>
                </a:cubicBezTo>
                <a:lnTo>
                  <a:pt x="2621280" y="2151214"/>
                </a:lnTo>
                <a:lnTo>
                  <a:pt x="2628900" y="2155024"/>
                </a:lnTo>
                <a:cubicBezTo>
                  <a:pt x="3289935" y="2497924"/>
                  <a:pt x="3941445" y="2718904"/>
                  <a:pt x="4513898" y="2794152"/>
                </a:cubicBezTo>
                <a:cubicBezTo>
                  <a:pt x="5095875" y="2871304"/>
                  <a:pt x="5554980" y="2790341"/>
                  <a:pt x="5841683" y="2562694"/>
                </a:cubicBezTo>
                <a:cubicBezTo>
                  <a:pt x="6168390" y="2302662"/>
                  <a:pt x="6257925" y="1849271"/>
                  <a:pt x="6102668" y="1252054"/>
                </a:cubicBezTo>
                <a:cubicBezTo>
                  <a:pt x="5969318" y="741514"/>
                  <a:pt x="6020753" y="376706"/>
                  <a:pt x="6256020" y="168109"/>
                </a:cubicBezTo>
                <a:cubicBezTo>
                  <a:pt x="6480810" y="-31916"/>
                  <a:pt x="7203281" y="27615"/>
                  <a:pt x="7391400" y="7136"/>
                </a:cubicBezTo>
                <a:cubicBezTo>
                  <a:pt x="7579519" y="-13343"/>
                  <a:pt x="7569677" y="13645"/>
                  <a:pt x="7384733" y="45236"/>
                </a:cubicBezTo>
                <a:cubicBezTo>
                  <a:pt x="7199789" y="76827"/>
                  <a:pt x="6550343" y="-41441"/>
                  <a:pt x="6281738" y="196684"/>
                </a:cubicBezTo>
                <a:cubicBezTo>
                  <a:pt x="6058853" y="394804"/>
                  <a:pt x="6011228" y="747229"/>
                  <a:pt x="6139815" y="1242529"/>
                </a:cubicBezTo>
                <a:cubicBezTo>
                  <a:pt x="6221730" y="1557806"/>
                  <a:pt x="6237923" y="1834031"/>
                  <a:pt x="6187440" y="2064537"/>
                </a:cubicBezTo>
                <a:cubicBezTo>
                  <a:pt x="6138863" y="2283612"/>
                  <a:pt x="6031230" y="2460777"/>
                  <a:pt x="5866448" y="2593174"/>
                </a:cubicBezTo>
                <a:cubicBezTo>
                  <a:pt x="5572125" y="2828441"/>
                  <a:pt x="5102543" y="2911309"/>
                  <a:pt x="4510088" y="2833204"/>
                </a:cubicBezTo>
                <a:cubicBezTo>
                  <a:pt x="3935730" y="2757004"/>
                  <a:pt x="3282315" y="2536024"/>
                  <a:pt x="2620328" y="2194077"/>
                </a:cubicBezTo>
                <a:cubicBezTo>
                  <a:pt x="1574483" y="2598889"/>
                  <a:pt x="927735" y="3251352"/>
                  <a:pt x="568643" y="3726649"/>
                </a:cubicBezTo>
                <a:cubicBezTo>
                  <a:pt x="180023" y="4242904"/>
                  <a:pt x="37148" y="4668672"/>
                  <a:pt x="36195" y="4673434"/>
                </a:cubicBezTo>
                <a:close/>
              </a:path>
            </a:pathLst>
          </a:custGeom>
          <a:gradFill>
            <a:gsLst>
              <a:gs pos="99000">
                <a:schemeClr val="accent2">
                  <a:alpha val="0"/>
                </a:schemeClr>
              </a:gs>
              <a:gs pos="32000">
                <a:srgbClr val="12ABDB">
                  <a:alpha val="17000"/>
                </a:srgbClr>
              </a:gs>
              <a:gs pos="17000">
                <a:schemeClr val="accent2">
                  <a:alpha val="0"/>
                </a:schemeClr>
              </a:gs>
              <a:gs pos="49000">
                <a:srgbClr val="12ABDB"/>
              </a:gs>
              <a:gs pos="70000">
                <a:schemeClr val="accent2"/>
              </a:gs>
            </a:gsLst>
            <a:lin ang="16200000" scaled="0"/>
          </a:gradFill>
          <a:ln w="9525" cap="flat">
            <a:noFill/>
            <a:prstDash val="solid"/>
            <a:miter/>
          </a:ln>
        </p:spPr>
        <p:txBody>
          <a:bodyPr rtlCol="0" anchor="ctr"/>
          <a:lstStyle/>
          <a:p>
            <a:endParaRPr lang="de-DE"/>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242574"/>
            <a:ext cx="11379200" cy="307777"/>
          </a:xfrm>
        </p:spPr>
        <p:txBody>
          <a:bodyPr wrap="square" lIns="36000" tIns="0" rIns="36000">
            <a:sp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339007"/>
            <a:ext cx="11386134" cy="2031325"/>
          </a:xfrm>
        </p:spPr>
        <p:txBody>
          <a:bodyPr wrap="square" lIns="36000" rIns="36000" bIns="0" anchor="b" anchorCtr="0">
            <a:spAutoFit/>
          </a:bodyPr>
          <a:lstStyle>
            <a:lvl1pPr algn="l">
              <a:lnSpc>
                <a:spcPct val="100000"/>
              </a:lnSpc>
              <a:defRPr sz="66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6" name="Image 5" descr="Une image contenant texte&#10;&#10;Description générée automatiquement">
            <a:extLst>
              <a:ext uri="{FF2B5EF4-FFF2-40B4-BE49-F238E27FC236}">
                <a16:creationId xmlns:a16="http://schemas.microsoft.com/office/drawing/2014/main" id="{B290AA58-6524-4A50-851C-8EA6E75AA5E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55116" y="260648"/>
            <a:ext cx="3024000" cy="1226177"/>
          </a:xfrm>
          <a:prstGeom prst="rect">
            <a:avLst/>
          </a:prstGeom>
        </p:spPr>
      </p:pic>
    </p:spTree>
    <p:extLst>
      <p:ext uri="{BB962C8B-B14F-4D97-AF65-F5344CB8AC3E}">
        <p14:creationId xmlns:p14="http://schemas.microsoft.com/office/powerpoint/2010/main" val="2531819524"/>
      </p:ext>
    </p:extLst>
  </p:cSld>
  <p:clrMapOvr>
    <a:masterClrMapping/>
  </p:clrMapOvr>
  <p:extLst>
    <p:ext uri="{DCECCB84-F9BA-43D5-87BE-67443E8EF086}">
      <p15:sldGuideLst xmlns:p15="http://schemas.microsoft.com/office/powerpoint/2012/main"/>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accent4"/>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F0D51B9-A61A-4FDC-9E0F-E2A63E0E942C}"/>
              </a:ext>
            </a:extLst>
          </p:cNvPr>
          <p:cNvSpPr>
            <a:spLocks noGrp="1"/>
          </p:cNvSpPr>
          <p:nvPr>
            <p:ph type="pic" sz="quarter" idx="10" hasCustomPrompt="1"/>
          </p:nvPr>
        </p:nvSpPr>
        <p:spPr>
          <a:xfrm>
            <a:off x="5303838" y="0"/>
            <a:ext cx="6888162" cy="6858000"/>
          </a:xfrm>
          <a:solidFill>
            <a:schemeClr val="bg2">
              <a:lumMod val="90000"/>
            </a:schemeClr>
          </a:solidFill>
        </p:spPr>
        <p:txBody>
          <a:bodyPr/>
          <a:lstStyle>
            <a:lvl1pPr>
              <a:defRPr>
                <a:solidFill>
                  <a:schemeClr val="tx1">
                    <a:lumMod val="50000"/>
                    <a:lumOff val="50000"/>
                  </a:schemeClr>
                </a:solidFill>
              </a:defRPr>
            </a:lvl1pPr>
          </a:lstStyle>
          <a:p>
            <a:r>
              <a:rPr lang="de-DE" dirty="0"/>
              <a:t>Insert Picture and send </a:t>
            </a:r>
            <a:r>
              <a:rPr lang="de-DE" dirty="0" err="1"/>
              <a:t>to</a:t>
            </a:r>
            <a:r>
              <a:rPr lang="de-DE" dirty="0"/>
              <a:t> back</a:t>
            </a:r>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93129"/>
            <a:ext cx="11386134" cy="2215991"/>
          </a:xfrm>
        </p:spPr>
        <p:txBody>
          <a:bodyPr wrap="square" lIns="36000" rIns="36000" bIns="0" anchor="b" anchorCtr="0">
            <a:spAutoFit/>
          </a:bodyPr>
          <a:lstStyle>
            <a:lvl1pPr algn="l">
              <a:lnSpc>
                <a:spcPct val="90000"/>
              </a:lnSpc>
              <a:defRPr sz="80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7" name="Image 6" descr="Une image contenant texte&#10;&#10;Description générée automatiquement">
            <a:extLst>
              <a:ext uri="{FF2B5EF4-FFF2-40B4-BE49-F238E27FC236}">
                <a16:creationId xmlns:a16="http://schemas.microsoft.com/office/drawing/2014/main" id="{873884F3-4760-488E-A25C-0D285C88AE3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408" y="260648"/>
            <a:ext cx="3024000" cy="1226177"/>
          </a:xfrm>
          <a:prstGeom prst="rect">
            <a:avLst/>
          </a:prstGeom>
        </p:spPr>
      </p:pic>
    </p:spTree>
    <p:extLst>
      <p:ext uri="{BB962C8B-B14F-4D97-AF65-F5344CB8AC3E}">
        <p14:creationId xmlns:p14="http://schemas.microsoft.com/office/powerpoint/2010/main" val="4110840623"/>
      </p:ext>
    </p:extLst>
  </p:cSld>
  <p:clrMapOvr>
    <a:masterClrMapping/>
  </p:clrMapOvr>
  <p:extLst>
    <p:ext uri="{DCECCB84-F9BA-43D5-87BE-67443E8EF086}">
      <p15:sldGuideLst xmlns:p15="http://schemas.microsoft.com/office/powerpoint/2012/main"/>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Title Slide 3 Full Picture">
    <p:bg>
      <p:bgPr>
        <a:solidFill>
          <a:schemeClr val="accent4"/>
        </a:solidFill>
        <a:effectLst/>
      </p:bgPr>
    </p:bg>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B92814EB-708F-421C-9F3F-E5C7B767B62F}"/>
              </a:ext>
            </a:extLst>
          </p:cNvPr>
          <p:cNvSpPr>
            <a:spLocks noGrp="1"/>
          </p:cNvSpPr>
          <p:nvPr>
            <p:ph type="pic" sz="quarter" idx="10" hasCustomPrompt="1"/>
          </p:nvPr>
        </p:nvSpPr>
        <p:spPr>
          <a:xfrm>
            <a:off x="0" y="0"/>
            <a:ext cx="12192000" cy="6858000"/>
          </a:xfrm>
          <a:custGeom>
            <a:avLst/>
            <a:gdLst>
              <a:gd name="connsiteX0" fmla="*/ 10205289 w 12192000"/>
              <a:gd name="connsiteY0" fmla="*/ 966629 h 6858000"/>
              <a:gd name="connsiteX1" fmla="*/ 10155045 w 12192000"/>
              <a:gd name="connsiteY1" fmla="*/ 1089100 h 6858000"/>
              <a:gd name="connsiteX2" fmla="*/ 10129923 w 12192000"/>
              <a:gd name="connsiteY2" fmla="*/ 1057697 h 6858000"/>
              <a:gd name="connsiteX3" fmla="*/ 10205289 w 12192000"/>
              <a:gd name="connsiteY3" fmla="*/ 966629 h 6858000"/>
              <a:gd name="connsiteX4" fmla="*/ 10359163 w 12192000"/>
              <a:gd name="connsiteY4" fmla="*/ 768791 h 6858000"/>
              <a:gd name="connsiteX5" fmla="*/ 10381145 w 12192000"/>
              <a:gd name="connsiteY5" fmla="*/ 803334 h 6858000"/>
              <a:gd name="connsiteX6" fmla="*/ 10330900 w 12192000"/>
              <a:gd name="connsiteY6" fmla="*/ 875561 h 6858000"/>
              <a:gd name="connsiteX7" fmla="*/ 10359163 w 12192000"/>
              <a:gd name="connsiteY7" fmla="*/ 768791 h 6858000"/>
              <a:gd name="connsiteX8" fmla="*/ 11203898 w 12192000"/>
              <a:gd name="connsiteY8" fmla="*/ 658881 h 6858000"/>
              <a:gd name="connsiteX9" fmla="*/ 11178776 w 12192000"/>
              <a:gd name="connsiteY9" fmla="*/ 684003 h 6858000"/>
              <a:gd name="connsiteX10" fmla="*/ 11203898 w 12192000"/>
              <a:gd name="connsiteY10" fmla="*/ 709126 h 6858000"/>
              <a:gd name="connsiteX11" fmla="*/ 11229020 w 12192000"/>
              <a:gd name="connsiteY11" fmla="*/ 684003 h 6858000"/>
              <a:gd name="connsiteX12" fmla="*/ 11203898 w 12192000"/>
              <a:gd name="connsiteY12" fmla="*/ 658881 h 6858000"/>
              <a:gd name="connsiteX13" fmla="*/ 10842765 w 12192000"/>
              <a:gd name="connsiteY13" fmla="*/ 646320 h 6858000"/>
              <a:gd name="connsiteX14" fmla="*/ 10817643 w 12192000"/>
              <a:gd name="connsiteY14" fmla="*/ 674583 h 6858000"/>
              <a:gd name="connsiteX15" fmla="*/ 10842765 w 12192000"/>
              <a:gd name="connsiteY15" fmla="*/ 699705 h 6858000"/>
              <a:gd name="connsiteX16" fmla="*/ 10867887 w 12192000"/>
              <a:gd name="connsiteY16" fmla="*/ 671442 h 6858000"/>
              <a:gd name="connsiteX17" fmla="*/ 10842765 w 12192000"/>
              <a:gd name="connsiteY17" fmla="*/ 646320 h 6858000"/>
              <a:gd name="connsiteX18" fmla="*/ 9570952 w 12192000"/>
              <a:gd name="connsiteY18" fmla="*/ 621198 h 6858000"/>
              <a:gd name="connsiteX19" fmla="*/ 9420219 w 12192000"/>
              <a:gd name="connsiteY19" fmla="*/ 806475 h 6858000"/>
              <a:gd name="connsiteX20" fmla="*/ 9545830 w 12192000"/>
              <a:gd name="connsiteY20" fmla="*/ 969769 h 6858000"/>
              <a:gd name="connsiteX21" fmla="*/ 9665161 w 12192000"/>
              <a:gd name="connsiteY21" fmla="*/ 894402 h 6858000"/>
              <a:gd name="connsiteX22" fmla="*/ 9724826 w 12192000"/>
              <a:gd name="connsiteY22" fmla="*/ 954068 h 6858000"/>
              <a:gd name="connsiteX23" fmla="*/ 9797053 w 12192000"/>
              <a:gd name="connsiteY23" fmla="*/ 900683 h 6858000"/>
              <a:gd name="connsiteX24" fmla="*/ 9847297 w 12192000"/>
              <a:gd name="connsiteY24" fmla="*/ 954068 h 6858000"/>
              <a:gd name="connsiteX25" fmla="*/ 9894401 w 12192000"/>
              <a:gd name="connsiteY25" fmla="*/ 928946 h 6858000"/>
              <a:gd name="connsiteX26" fmla="*/ 9947786 w 12192000"/>
              <a:gd name="connsiteY26" fmla="*/ 1092240 h 6858000"/>
              <a:gd name="connsiteX27" fmla="*/ 9935225 w 12192000"/>
              <a:gd name="connsiteY27" fmla="*/ 957208 h 6858000"/>
              <a:gd name="connsiteX28" fmla="*/ 9985470 w 12192000"/>
              <a:gd name="connsiteY28" fmla="*/ 775072 h 6858000"/>
              <a:gd name="connsiteX29" fmla="*/ 10013732 w 12192000"/>
              <a:gd name="connsiteY29" fmla="*/ 828457 h 6858000"/>
              <a:gd name="connsiteX30" fmla="*/ 10007452 w 12192000"/>
              <a:gd name="connsiteY30" fmla="*/ 875561 h 6858000"/>
              <a:gd name="connsiteX31" fmla="*/ 9944646 w 12192000"/>
              <a:gd name="connsiteY31" fmla="*/ 935226 h 6858000"/>
              <a:gd name="connsiteX32" fmla="*/ 9969768 w 12192000"/>
              <a:gd name="connsiteY32" fmla="*/ 954068 h 6858000"/>
              <a:gd name="connsiteX33" fmla="*/ 10045135 w 12192000"/>
              <a:gd name="connsiteY33" fmla="*/ 878701 h 6858000"/>
              <a:gd name="connsiteX34" fmla="*/ 10092239 w 12192000"/>
              <a:gd name="connsiteY34" fmla="*/ 844158 h 6858000"/>
              <a:gd name="connsiteX35" fmla="*/ 10092239 w 12192000"/>
              <a:gd name="connsiteY35" fmla="*/ 859859 h 6858000"/>
              <a:gd name="connsiteX36" fmla="*/ 10148764 w 12192000"/>
              <a:gd name="connsiteY36" fmla="*/ 938366 h 6858000"/>
              <a:gd name="connsiteX37" fmla="*/ 10208430 w 12192000"/>
              <a:gd name="connsiteY37" fmla="*/ 891262 h 6858000"/>
              <a:gd name="connsiteX38" fmla="*/ 10211570 w 12192000"/>
              <a:gd name="connsiteY38" fmla="*/ 935226 h 6858000"/>
              <a:gd name="connsiteX39" fmla="*/ 10098520 w 12192000"/>
              <a:gd name="connsiteY39" fmla="*/ 1057697 h 6858000"/>
              <a:gd name="connsiteX40" fmla="*/ 10158185 w 12192000"/>
              <a:gd name="connsiteY40" fmla="*/ 1120503 h 6858000"/>
              <a:gd name="connsiteX41" fmla="*/ 10252393 w 12192000"/>
              <a:gd name="connsiteY41" fmla="*/ 947787 h 6858000"/>
              <a:gd name="connsiteX42" fmla="*/ 10315199 w 12192000"/>
              <a:gd name="connsiteY42" fmla="*/ 919525 h 6858000"/>
              <a:gd name="connsiteX43" fmla="*/ 10381145 w 12192000"/>
              <a:gd name="connsiteY43" fmla="*/ 954068 h 6858000"/>
              <a:gd name="connsiteX44" fmla="*/ 10481634 w 12192000"/>
              <a:gd name="connsiteY44" fmla="*/ 884982 h 6858000"/>
              <a:gd name="connsiteX45" fmla="*/ 10513037 w 12192000"/>
              <a:gd name="connsiteY45" fmla="*/ 954068 h 6858000"/>
              <a:gd name="connsiteX46" fmla="*/ 10578983 w 12192000"/>
              <a:gd name="connsiteY46" fmla="*/ 778212 h 6858000"/>
              <a:gd name="connsiteX47" fmla="*/ 10632367 w 12192000"/>
              <a:gd name="connsiteY47" fmla="*/ 969769 h 6858000"/>
              <a:gd name="connsiteX48" fmla="*/ 10704594 w 12192000"/>
              <a:gd name="connsiteY48" fmla="*/ 800194 h 6858000"/>
              <a:gd name="connsiteX49" fmla="*/ 10767400 w 12192000"/>
              <a:gd name="connsiteY49" fmla="*/ 954068 h 6858000"/>
              <a:gd name="connsiteX50" fmla="*/ 10830205 w 12192000"/>
              <a:gd name="connsiteY50" fmla="*/ 866140 h 6858000"/>
              <a:gd name="connsiteX51" fmla="*/ 10893011 w 12192000"/>
              <a:gd name="connsiteY51" fmla="*/ 954068 h 6858000"/>
              <a:gd name="connsiteX52" fmla="*/ 10949536 w 12192000"/>
              <a:gd name="connsiteY52" fmla="*/ 900683 h 6858000"/>
              <a:gd name="connsiteX53" fmla="*/ 10980939 w 12192000"/>
              <a:gd name="connsiteY53" fmla="*/ 954068 h 6858000"/>
              <a:gd name="connsiteX54" fmla="*/ 11059446 w 12192000"/>
              <a:gd name="connsiteY54" fmla="*/ 778212 h 6858000"/>
              <a:gd name="connsiteX55" fmla="*/ 11144233 w 12192000"/>
              <a:gd name="connsiteY55" fmla="*/ 954068 h 6858000"/>
              <a:gd name="connsiteX56" fmla="*/ 11197618 w 12192000"/>
              <a:gd name="connsiteY56" fmla="*/ 894402 h 6858000"/>
              <a:gd name="connsiteX57" fmla="*/ 11244722 w 12192000"/>
              <a:gd name="connsiteY57" fmla="*/ 954068 h 6858000"/>
              <a:gd name="connsiteX58" fmla="*/ 11272985 w 12192000"/>
              <a:gd name="connsiteY58" fmla="*/ 938366 h 6858000"/>
              <a:gd name="connsiteX59" fmla="*/ 11225881 w 12192000"/>
              <a:gd name="connsiteY59" fmla="*/ 784493 h 6858000"/>
              <a:gd name="connsiteX60" fmla="*/ 11207039 w 12192000"/>
              <a:gd name="connsiteY60" fmla="*/ 740529 h 6858000"/>
              <a:gd name="connsiteX61" fmla="*/ 11188197 w 12192000"/>
              <a:gd name="connsiteY61" fmla="*/ 743669 h 6858000"/>
              <a:gd name="connsiteX62" fmla="*/ 11147374 w 12192000"/>
              <a:gd name="connsiteY62" fmla="*/ 913244 h 6858000"/>
              <a:gd name="connsiteX63" fmla="*/ 11062586 w 12192000"/>
              <a:gd name="connsiteY63" fmla="*/ 721687 h 6858000"/>
              <a:gd name="connsiteX64" fmla="*/ 10984079 w 12192000"/>
              <a:gd name="connsiteY64" fmla="*/ 875561 h 6858000"/>
              <a:gd name="connsiteX65" fmla="*/ 10977798 w 12192000"/>
              <a:gd name="connsiteY65" fmla="*/ 803334 h 6858000"/>
              <a:gd name="connsiteX66" fmla="*/ 10980939 w 12192000"/>
              <a:gd name="connsiteY66" fmla="*/ 765651 h 6858000"/>
              <a:gd name="connsiteX67" fmla="*/ 10943255 w 12192000"/>
              <a:gd name="connsiteY67" fmla="*/ 740529 h 6858000"/>
              <a:gd name="connsiteX68" fmla="*/ 10896151 w 12192000"/>
              <a:gd name="connsiteY68" fmla="*/ 916384 h 6858000"/>
              <a:gd name="connsiteX69" fmla="*/ 10858468 w 12192000"/>
              <a:gd name="connsiteY69" fmla="*/ 790773 h 6858000"/>
              <a:gd name="connsiteX70" fmla="*/ 10820784 w 12192000"/>
              <a:gd name="connsiteY70" fmla="*/ 740529 h 6858000"/>
              <a:gd name="connsiteX71" fmla="*/ 10773680 w 12192000"/>
              <a:gd name="connsiteY71" fmla="*/ 906964 h 6858000"/>
              <a:gd name="connsiteX72" fmla="*/ 10707734 w 12192000"/>
              <a:gd name="connsiteY72" fmla="*/ 740529 h 6858000"/>
              <a:gd name="connsiteX73" fmla="*/ 10638648 w 12192000"/>
              <a:gd name="connsiteY73" fmla="*/ 897543 h 6858000"/>
              <a:gd name="connsiteX74" fmla="*/ 10578983 w 12192000"/>
              <a:gd name="connsiteY74" fmla="*/ 721687 h 6858000"/>
              <a:gd name="connsiteX75" fmla="*/ 10516177 w 12192000"/>
              <a:gd name="connsiteY75" fmla="*/ 847298 h 6858000"/>
              <a:gd name="connsiteX76" fmla="*/ 10509897 w 12192000"/>
              <a:gd name="connsiteY76" fmla="*/ 847298 h 6858000"/>
              <a:gd name="connsiteX77" fmla="*/ 10509897 w 12192000"/>
              <a:gd name="connsiteY77" fmla="*/ 809615 h 6858000"/>
              <a:gd name="connsiteX78" fmla="*/ 10475353 w 12192000"/>
              <a:gd name="connsiteY78" fmla="*/ 737388 h 6858000"/>
              <a:gd name="connsiteX79" fmla="*/ 10387426 w 12192000"/>
              <a:gd name="connsiteY79" fmla="*/ 919525 h 6858000"/>
              <a:gd name="connsiteX80" fmla="*/ 10349742 w 12192000"/>
              <a:gd name="connsiteY80" fmla="*/ 903823 h 6858000"/>
              <a:gd name="connsiteX81" fmla="*/ 10425109 w 12192000"/>
              <a:gd name="connsiteY81" fmla="*/ 800194 h 6858000"/>
              <a:gd name="connsiteX82" fmla="*/ 10365444 w 12192000"/>
              <a:gd name="connsiteY82" fmla="*/ 740529 h 6858000"/>
              <a:gd name="connsiteX83" fmla="*/ 10286937 w 12192000"/>
              <a:gd name="connsiteY83" fmla="*/ 837877 h 6858000"/>
              <a:gd name="connsiteX84" fmla="*/ 10299498 w 12192000"/>
              <a:gd name="connsiteY84" fmla="*/ 900683 h 6858000"/>
              <a:gd name="connsiteX85" fmla="*/ 10249253 w 12192000"/>
              <a:gd name="connsiteY85" fmla="*/ 922665 h 6858000"/>
              <a:gd name="connsiteX86" fmla="*/ 10239832 w 12192000"/>
              <a:gd name="connsiteY86" fmla="*/ 784493 h 6858000"/>
              <a:gd name="connsiteX87" fmla="*/ 10202149 w 12192000"/>
              <a:gd name="connsiteY87" fmla="*/ 815895 h 6858000"/>
              <a:gd name="connsiteX88" fmla="*/ 10155045 w 12192000"/>
              <a:gd name="connsiteY88" fmla="*/ 897543 h 6858000"/>
              <a:gd name="connsiteX89" fmla="*/ 10133063 w 12192000"/>
              <a:gd name="connsiteY89" fmla="*/ 863000 h 6858000"/>
              <a:gd name="connsiteX90" fmla="*/ 10236692 w 12192000"/>
              <a:gd name="connsiteY90" fmla="*/ 762511 h 6858000"/>
              <a:gd name="connsiteX91" fmla="*/ 10202149 w 12192000"/>
              <a:gd name="connsiteY91" fmla="*/ 727968 h 6858000"/>
              <a:gd name="connsiteX92" fmla="*/ 10107941 w 12192000"/>
              <a:gd name="connsiteY92" fmla="*/ 784493 h 6858000"/>
              <a:gd name="connsiteX93" fmla="*/ 10051415 w 12192000"/>
              <a:gd name="connsiteY93" fmla="*/ 841018 h 6858000"/>
              <a:gd name="connsiteX94" fmla="*/ 10051415 w 12192000"/>
              <a:gd name="connsiteY94" fmla="*/ 825316 h 6858000"/>
              <a:gd name="connsiteX95" fmla="*/ 9985470 w 12192000"/>
              <a:gd name="connsiteY95" fmla="*/ 734248 h 6858000"/>
              <a:gd name="connsiteX96" fmla="*/ 9932085 w 12192000"/>
              <a:gd name="connsiteY96" fmla="*/ 775072 h 6858000"/>
              <a:gd name="connsiteX97" fmla="*/ 9910103 w 12192000"/>
              <a:gd name="connsiteY97" fmla="*/ 740529 h 6858000"/>
              <a:gd name="connsiteX98" fmla="*/ 9884981 w 12192000"/>
              <a:gd name="connsiteY98" fmla="*/ 746809 h 6858000"/>
              <a:gd name="connsiteX99" fmla="*/ 9891261 w 12192000"/>
              <a:gd name="connsiteY99" fmla="*/ 812755 h 6858000"/>
              <a:gd name="connsiteX100" fmla="*/ 9850437 w 12192000"/>
              <a:gd name="connsiteY100" fmla="*/ 922665 h 6858000"/>
              <a:gd name="connsiteX101" fmla="*/ 9822175 w 12192000"/>
              <a:gd name="connsiteY101" fmla="*/ 800194 h 6858000"/>
              <a:gd name="connsiteX102" fmla="*/ 9809614 w 12192000"/>
              <a:gd name="connsiteY102" fmla="*/ 797054 h 6858000"/>
              <a:gd name="connsiteX103" fmla="*/ 9781351 w 12192000"/>
              <a:gd name="connsiteY103" fmla="*/ 853579 h 6858000"/>
              <a:gd name="connsiteX104" fmla="*/ 9734247 w 12192000"/>
              <a:gd name="connsiteY104" fmla="*/ 919525 h 6858000"/>
              <a:gd name="connsiteX105" fmla="*/ 9709125 w 12192000"/>
              <a:gd name="connsiteY105" fmla="*/ 878701 h 6858000"/>
              <a:gd name="connsiteX106" fmla="*/ 9819035 w 12192000"/>
              <a:gd name="connsiteY106" fmla="*/ 778212 h 6858000"/>
              <a:gd name="connsiteX107" fmla="*/ 9784492 w 12192000"/>
              <a:gd name="connsiteY107" fmla="*/ 740529 h 6858000"/>
              <a:gd name="connsiteX108" fmla="*/ 9674582 w 12192000"/>
              <a:gd name="connsiteY108" fmla="*/ 825316 h 6858000"/>
              <a:gd name="connsiteX109" fmla="*/ 9555251 w 12192000"/>
              <a:gd name="connsiteY109" fmla="*/ 925805 h 6858000"/>
              <a:gd name="connsiteX110" fmla="*/ 9473604 w 12192000"/>
              <a:gd name="connsiteY110" fmla="*/ 800194 h 6858000"/>
              <a:gd name="connsiteX111" fmla="*/ 9567812 w 12192000"/>
              <a:gd name="connsiteY111" fmla="*/ 655741 h 6858000"/>
              <a:gd name="connsiteX112" fmla="*/ 9608636 w 12192000"/>
              <a:gd name="connsiteY112" fmla="*/ 721687 h 6858000"/>
              <a:gd name="connsiteX113" fmla="*/ 9655740 w 12192000"/>
              <a:gd name="connsiteY113" fmla="*/ 687144 h 6858000"/>
              <a:gd name="connsiteX114" fmla="*/ 9570952 w 12192000"/>
              <a:gd name="connsiteY114" fmla="*/ 621198 h 6858000"/>
              <a:gd name="connsiteX115" fmla="*/ 11503938 w 12192000"/>
              <a:gd name="connsiteY115" fmla="*/ 612538 h 6858000"/>
              <a:gd name="connsiteX116" fmla="*/ 11291551 w 12192000"/>
              <a:gd name="connsiteY116" fmla="*/ 832051 h 6858000"/>
              <a:gd name="connsiteX117" fmla="*/ 11365123 w 12192000"/>
              <a:gd name="connsiteY117" fmla="*/ 940418 h 6858000"/>
              <a:gd name="connsiteX118" fmla="*/ 11440083 w 12192000"/>
              <a:gd name="connsiteY118" fmla="*/ 941808 h 6858000"/>
              <a:gd name="connsiteX119" fmla="*/ 11444304 w 12192000"/>
              <a:gd name="connsiteY119" fmla="*/ 939708 h 6858000"/>
              <a:gd name="connsiteX120" fmla="*/ 11445324 w 12192000"/>
              <a:gd name="connsiteY120" fmla="*/ 939542 h 6858000"/>
              <a:gd name="connsiteX121" fmla="*/ 11475268 w 12192000"/>
              <a:gd name="connsiteY121" fmla="*/ 924644 h 6858000"/>
              <a:gd name="connsiteX122" fmla="*/ 11494474 w 12192000"/>
              <a:gd name="connsiteY122" fmla="*/ 907542 h 6858000"/>
              <a:gd name="connsiteX123" fmla="*/ 11488753 w 12192000"/>
              <a:gd name="connsiteY123" fmla="*/ 926162 h 6858000"/>
              <a:gd name="connsiteX124" fmla="*/ 11464846 w 12192000"/>
              <a:gd name="connsiteY124" fmla="*/ 951842 h 6858000"/>
              <a:gd name="connsiteX125" fmla="*/ 11432834 w 12192000"/>
              <a:gd name="connsiteY125" fmla="*/ 964214 h 6858000"/>
              <a:gd name="connsiteX126" fmla="*/ 11433416 w 12192000"/>
              <a:gd name="connsiteY126" fmla="*/ 964508 h 6858000"/>
              <a:gd name="connsiteX127" fmla="*/ 11427416 w 12192000"/>
              <a:gd name="connsiteY127" fmla="*/ 966826 h 6858000"/>
              <a:gd name="connsiteX128" fmla="*/ 11478812 w 12192000"/>
              <a:gd name="connsiteY128" fmla="*/ 980728 h 6858000"/>
              <a:gd name="connsiteX129" fmla="*/ 11601049 w 12192000"/>
              <a:gd name="connsiteY129" fmla="*/ 940412 h 6858000"/>
              <a:gd name="connsiteX130" fmla="*/ 11600229 w 12192000"/>
              <a:gd name="connsiteY130" fmla="*/ 940299 h 6858000"/>
              <a:gd name="connsiteX131" fmla="*/ 11604054 w 12192000"/>
              <a:gd name="connsiteY131" fmla="*/ 938167 h 6858000"/>
              <a:gd name="connsiteX132" fmla="*/ 11561078 w 12192000"/>
              <a:gd name="connsiteY132" fmla="*/ 923772 h 6858000"/>
              <a:gd name="connsiteX133" fmla="*/ 11546930 w 12192000"/>
              <a:gd name="connsiteY133" fmla="*/ 891807 h 6858000"/>
              <a:gd name="connsiteX134" fmla="*/ 11567885 w 12192000"/>
              <a:gd name="connsiteY134" fmla="*/ 908611 h 6858000"/>
              <a:gd name="connsiteX135" fmla="*/ 11601049 w 12192000"/>
              <a:gd name="connsiteY135" fmla="*/ 915389 h 6858000"/>
              <a:gd name="connsiteX136" fmla="*/ 11650104 w 12192000"/>
              <a:gd name="connsiteY136" fmla="*/ 900067 h 6858000"/>
              <a:gd name="connsiteX137" fmla="*/ 11650828 w 12192000"/>
              <a:gd name="connsiteY137" fmla="*/ 899169 h 6858000"/>
              <a:gd name="connsiteX138" fmla="*/ 11652427 w 12192000"/>
              <a:gd name="connsiteY138" fmla="*/ 898382 h 6858000"/>
              <a:gd name="connsiteX139" fmla="*/ 11683608 w 12192000"/>
              <a:gd name="connsiteY139" fmla="*/ 859705 h 6858000"/>
              <a:gd name="connsiteX140" fmla="*/ 11690343 w 12192000"/>
              <a:gd name="connsiteY140" fmla="*/ 825792 h 6858000"/>
              <a:gd name="connsiteX141" fmla="*/ 11690350 w 12192000"/>
              <a:gd name="connsiteY141" fmla="*/ 825831 h 6858000"/>
              <a:gd name="connsiteX142" fmla="*/ 11690350 w 12192000"/>
              <a:gd name="connsiteY142" fmla="*/ 825754 h 6858000"/>
              <a:gd name="connsiteX143" fmla="*/ 11690350 w 12192000"/>
              <a:gd name="connsiteY143" fmla="*/ 823091 h 6858000"/>
              <a:gd name="connsiteX144" fmla="*/ 11623276 w 12192000"/>
              <a:gd name="connsiteY144" fmla="*/ 684719 h 6858000"/>
              <a:gd name="connsiteX145" fmla="*/ 11573655 w 12192000"/>
              <a:gd name="connsiteY145" fmla="*/ 647215 h 6858000"/>
              <a:gd name="connsiteX146" fmla="*/ 11570681 w 12192000"/>
              <a:gd name="connsiteY146" fmla="*/ 645708 h 6858000"/>
              <a:gd name="connsiteX147" fmla="*/ 11570221 w 12192000"/>
              <a:gd name="connsiteY147" fmla="*/ 645361 h 6858000"/>
              <a:gd name="connsiteX148" fmla="*/ 11513655 w 12192000"/>
              <a:gd name="connsiteY148" fmla="*/ 616706 h 6858000"/>
              <a:gd name="connsiteX149" fmla="*/ 11503938 w 12192000"/>
              <a:gd name="connsiteY149" fmla="*/ 612538 h 6858000"/>
              <a:gd name="connsiteX150" fmla="*/ 0 w 12192000"/>
              <a:gd name="connsiteY150" fmla="*/ 0 h 6858000"/>
              <a:gd name="connsiteX151" fmla="*/ 12192000 w 12192000"/>
              <a:gd name="connsiteY151" fmla="*/ 0 h 6858000"/>
              <a:gd name="connsiteX152" fmla="*/ 12192000 w 12192000"/>
              <a:gd name="connsiteY152" fmla="*/ 6858000 h 6858000"/>
              <a:gd name="connsiteX153" fmla="*/ 0 w 12192000"/>
              <a:gd name="connsiteY15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Lst>
            <a:rect l="l" t="t" r="r" b="b"/>
            <a:pathLst>
              <a:path w="12192000" h="6858000">
                <a:moveTo>
                  <a:pt x="10205289" y="966629"/>
                </a:moveTo>
                <a:cubicBezTo>
                  <a:pt x="10205289" y="1067118"/>
                  <a:pt x="10180167" y="1089100"/>
                  <a:pt x="10155045" y="1089100"/>
                </a:cubicBezTo>
                <a:cubicBezTo>
                  <a:pt x="10139343" y="1089100"/>
                  <a:pt x="10129923" y="1073399"/>
                  <a:pt x="10129923" y="1057697"/>
                </a:cubicBezTo>
                <a:cubicBezTo>
                  <a:pt x="10129923" y="1013733"/>
                  <a:pt x="10164466" y="988611"/>
                  <a:pt x="10205289" y="966629"/>
                </a:cubicBezTo>
                <a:close/>
                <a:moveTo>
                  <a:pt x="10359163" y="768791"/>
                </a:moveTo>
                <a:cubicBezTo>
                  <a:pt x="10374864" y="768791"/>
                  <a:pt x="10384285" y="781352"/>
                  <a:pt x="10381145" y="803334"/>
                </a:cubicBezTo>
                <a:cubicBezTo>
                  <a:pt x="10378005" y="828457"/>
                  <a:pt x="10362303" y="853579"/>
                  <a:pt x="10330900" y="875561"/>
                </a:cubicBezTo>
                <a:cubicBezTo>
                  <a:pt x="10318339" y="828457"/>
                  <a:pt x="10327760" y="768791"/>
                  <a:pt x="10359163" y="768791"/>
                </a:cubicBezTo>
                <a:close/>
                <a:moveTo>
                  <a:pt x="11203898" y="658881"/>
                </a:moveTo>
                <a:cubicBezTo>
                  <a:pt x="11191337" y="658881"/>
                  <a:pt x="11178776" y="671442"/>
                  <a:pt x="11178776" y="684003"/>
                </a:cubicBezTo>
                <a:cubicBezTo>
                  <a:pt x="11181916" y="696564"/>
                  <a:pt x="11191337" y="709126"/>
                  <a:pt x="11203898" y="709126"/>
                </a:cubicBezTo>
                <a:cubicBezTo>
                  <a:pt x="11216459" y="709126"/>
                  <a:pt x="11229020" y="696564"/>
                  <a:pt x="11229020" y="684003"/>
                </a:cubicBezTo>
                <a:cubicBezTo>
                  <a:pt x="11229020" y="668302"/>
                  <a:pt x="11219600" y="658881"/>
                  <a:pt x="11203898" y="658881"/>
                </a:cubicBezTo>
                <a:close/>
                <a:moveTo>
                  <a:pt x="10842765" y="646320"/>
                </a:moveTo>
                <a:cubicBezTo>
                  <a:pt x="10827064" y="646320"/>
                  <a:pt x="10817643" y="658881"/>
                  <a:pt x="10817643" y="674583"/>
                </a:cubicBezTo>
                <a:cubicBezTo>
                  <a:pt x="10817643" y="690284"/>
                  <a:pt x="10830204" y="702845"/>
                  <a:pt x="10842765" y="699705"/>
                </a:cubicBezTo>
                <a:cubicBezTo>
                  <a:pt x="10858467" y="699705"/>
                  <a:pt x="10867887" y="687144"/>
                  <a:pt x="10867887" y="671442"/>
                </a:cubicBezTo>
                <a:cubicBezTo>
                  <a:pt x="10867887" y="655741"/>
                  <a:pt x="10858467" y="646320"/>
                  <a:pt x="10842765" y="646320"/>
                </a:cubicBezTo>
                <a:close/>
                <a:moveTo>
                  <a:pt x="9570952" y="621198"/>
                </a:moveTo>
                <a:cubicBezTo>
                  <a:pt x="9492445" y="621198"/>
                  <a:pt x="9420219" y="702845"/>
                  <a:pt x="9420219" y="806475"/>
                </a:cubicBezTo>
                <a:cubicBezTo>
                  <a:pt x="9420219" y="906964"/>
                  <a:pt x="9470463" y="969769"/>
                  <a:pt x="9545830" y="969769"/>
                </a:cubicBezTo>
                <a:cubicBezTo>
                  <a:pt x="9592934" y="969769"/>
                  <a:pt x="9636898" y="944647"/>
                  <a:pt x="9665161" y="894402"/>
                </a:cubicBezTo>
                <a:cubicBezTo>
                  <a:pt x="9671441" y="935226"/>
                  <a:pt x="9702844" y="954068"/>
                  <a:pt x="9724826" y="954068"/>
                </a:cubicBezTo>
                <a:cubicBezTo>
                  <a:pt x="9759369" y="954068"/>
                  <a:pt x="9784492" y="932086"/>
                  <a:pt x="9797053" y="900683"/>
                </a:cubicBezTo>
                <a:cubicBezTo>
                  <a:pt x="9803333" y="932086"/>
                  <a:pt x="9822175" y="954068"/>
                  <a:pt x="9847297" y="954068"/>
                </a:cubicBezTo>
                <a:cubicBezTo>
                  <a:pt x="9866139" y="954068"/>
                  <a:pt x="9881840" y="944647"/>
                  <a:pt x="9894401" y="928946"/>
                </a:cubicBezTo>
                <a:cubicBezTo>
                  <a:pt x="9891261" y="1035715"/>
                  <a:pt x="9884981" y="1104801"/>
                  <a:pt x="9947786" y="1092240"/>
                </a:cubicBezTo>
                <a:cubicBezTo>
                  <a:pt x="9938365" y="1060837"/>
                  <a:pt x="9935225" y="1007453"/>
                  <a:pt x="9935225" y="957208"/>
                </a:cubicBezTo>
                <a:cubicBezTo>
                  <a:pt x="9935225" y="822176"/>
                  <a:pt x="9957207" y="775072"/>
                  <a:pt x="9985470" y="775072"/>
                </a:cubicBezTo>
                <a:cubicBezTo>
                  <a:pt x="10007452" y="775072"/>
                  <a:pt x="10013732" y="800194"/>
                  <a:pt x="10013732" y="828457"/>
                </a:cubicBezTo>
                <a:cubicBezTo>
                  <a:pt x="10013732" y="844158"/>
                  <a:pt x="10013732" y="859859"/>
                  <a:pt x="10007452" y="875561"/>
                </a:cubicBezTo>
                <a:cubicBezTo>
                  <a:pt x="9972908" y="897543"/>
                  <a:pt x="9944646" y="913244"/>
                  <a:pt x="9944646" y="935226"/>
                </a:cubicBezTo>
                <a:cubicBezTo>
                  <a:pt x="9944646" y="954068"/>
                  <a:pt x="9957207" y="954068"/>
                  <a:pt x="9969768" y="954068"/>
                </a:cubicBezTo>
                <a:cubicBezTo>
                  <a:pt x="9994890" y="954068"/>
                  <a:pt x="10029433" y="928946"/>
                  <a:pt x="10045135" y="878701"/>
                </a:cubicBezTo>
                <a:cubicBezTo>
                  <a:pt x="10060836" y="869280"/>
                  <a:pt x="10076538" y="859859"/>
                  <a:pt x="10092239" y="844158"/>
                </a:cubicBezTo>
                <a:cubicBezTo>
                  <a:pt x="10092239" y="850439"/>
                  <a:pt x="10092239" y="853579"/>
                  <a:pt x="10092239" y="859859"/>
                </a:cubicBezTo>
                <a:cubicBezTo>
                  <a:pt x="10092239" y="910104"/>
                  <a:pt x="10114221" y="938366"/>
                  <a:pt x="10148764" y="938366"/>
                </a:cubicBezTo>
                <a:cubicBezTo>
                  <a:pt x="10177027" y="938366"/>
                  <a:pt x="10195868" y="919525"/>
                  <a:pt x="10208430" y="891262"/>
                </a:cubicBezTo>
                <a:cubicBezTo>
                  <a:pt x="10208430" y="906964"/>
                  <a:pt x="10208430" y="922665"/>
                  <a:pt x="10211570" y="935226"/>
                </a:cubicBezTo>
                <a:cubicBezTo>
                  <a:pt x="10158185" y="960348"/>
                  <a:pt x="10098520" y="985471"/>
                  <a:pt x="10098520" y="1057697"/>
                </a:cubicBezTo>
                <a:cubicBezTo>
                  <a:pt x="10098520" y="1095380"/>
                  <a:pt x="10123642" y="1120503"/>
                  <a:pt x="10158185" y="1120503"/>
                </a:cubicBezTo>
                <a:cubicBezTo>
                  <a:pt x="10233552" y="1120503"/>
                  <a:pt x="10252393" y="1041996"/>
                  <a:pt x="10252393" y="947787"/>
                </a:cubicBezTo>
                <a:cubicBezTo>
                  <a:pt x="10277516" y="938366"/>
                  <a:pt x="10296357" y="928946"/>
                  <a:pt x="10315199" y="919525"/>
                </a:cubicBezTo>
                <a:cubicBezTo>
                  <a:pt x="10334041" y="941507"/>
                  <a:pt x="10359163" y="954068"/>
                  <a:pt x="10381145" y="954068"/>
                </a:cubicBezTo>
                <a:cubicBezTo>
                  <a:pt x="10425109" y="954068"/>
                  <a:pt x="10456512" y="932086"/>
                  <a:pt x="10481634" y="884982"/>
                </a:cubicBezTo>
                <a:cubicBezTo>
                  <a:pt x="10484774" y="919525"/>
                  <a:pt x="10494195" y="954068"/>
                  <a:pt x="10513037" y="954068"/>
                </a:cubicBezTo>
                <a:cubicBezTo>
                  <a:pt x="10547580" y="954068"/>
                  <a:pt x="10553860" y="778212"/>
                  <a:pt x="10578983" y="778212"/>
                </a:cubicBezTo>
                <a:cubicBezTo>
                  <a:pt x="10597824" y="778212"/>
                  <a:pt x="10582123" y="969769"/>
                  <a:pt x="10632367" y="969769"/>
                </a:cubicBezTo>
                <a:cubicBezTo>
                  <a:pt x="10676331" y="969769"/>
                  <a:pt x="10685752" y="800194"/>
                  <a:pt x="10704594" y="800194"/>
                </a:cubicBezTo>
                <a:cubicBezTo>
                  <a:pt x="10720295" y="800194"/>
                  <a:pt x="10720295" y="954068"/>
                  <a:pt x="10767400" y="954068"/>
                </a:cubicBezTo>
                <a:cubicBezTo>
                  <a:pt x="10789381" y="954068"/>
                  <a:pt x="10817644" y="925805"/>
                  <a:pt x="10830205" y="866140"/>
                </a:cubicBezTo>
                <a:cubicBezTo>
                  <a:pt x="10836486" y="903823"/>
                  <a:pt x="10855327" y="954068"/>
                  <a:pt x="10893011" y="954068"/>
                </a:cubicBezTo>
                <a:cubicBezTo>
                  <a:pt x="10914993" y="954068"/>
                  <a:pt x="10933834" y="932086"/>
                  <a:pt x="10949536" y="900683"/>
                </a:cubicBezTo>
                <a:cubicBezTo>
                  <a:pt x="10952676" y="932086"/>
                  <a:pt x="10962097" y="954068"/>
                  <a:pt x="10980939" y="954068"/>
                </a:cubicBezTo>
                <a:cubicBezTo>
                  <a:pt x="11024903" y="954068"/>
                  <a:pt x="11024903" y="778212"/>
                  <a:pt x="11059446" y="778212"/>
                </a:cubicBezTo>
                <a:cubicBezTo>
                  <a:pt x="11087708" y="778212"/>
                  <a:pt x="11078287" y="954068"/>
                  <a:pt x="11144233" y="954068"/>
                </a:cubicBezTo>
                <a:cubicBezTo>
                  <a:pt x="11175636" y="954068"/>
                  <a:pt x="11191337" y="928946"/>
                  <a:pt x="11197618" y="894402"/>
                </a:cubicBezTo>
                <a:cubicBezTo>
                  <a:pt x="11210179" y="944647"/>
                  <a:pt x="11229021" y="954068"/>
                  <a:pt x="11244722" y="954068"/>
                </a:cubicBezTo>
                <a:cubicBezTo>
                  <a:pt x="11254143" y="954068"/>
                  <a:pt x="11263564" y="950928"/>
                  <a:pt x="11272985" y="938366"/>
                </a:cubicBezTo>
                <a:cubicBezTo>
                  <a:pt x="11219600" y="916384"/>
                  <a:pt x="11225881" y="837877"/>
                  <a:pt x="11225881" y="784493"/>
                </a:cubicBezTo>
                <a:cubicBezTo>
                  <a:pt x="11225881" y="759370"/>
                  <a:pt x="11222740" y="740529"/>
                  <a:pt x="11207039" y="740529"/>
                </a:cubicBezTo>
                <a:cubicBezTo>
                  <a:pt x="11197618" y="740529"/>
                  <a:pt x="11194478" y="740529"/>
                  <a:pt x="11188197" y="743669"/>
                </a:cubicBezTo>
                <a:cubicBezTo>
                  <a:pt x="11194478" y="834737"/>
                  <a:pt x="11172496" y="913244"/>
                  <a:pt x="11147374" y="913244"/>
                </a:cubicBezTo>
                <a:cubicBezTo>
                  <a:pt x="11115971" y="913244"/>
                  <a:pt x="11131672" y="721687"/>
                  <a:pt x="11062586" y="721687"/>
                </a:cubicBezTo>
                <a:cubicBezTo>
                  <a:pt x="10999780" y="721687"/>
                  <a:pt x="10990359" y="875561"/>
                  <a:pt x="10984079" y="875561"/>
                </a:cubicBezTo>
                <a:cubicBezTo>
                  <a:pt x="10977798" y="875561"/>
                  <a:pt x="10977798" y="834737"/>
                  <a:pt x="10977798" y="803334"/>
                </a:cubicBezTo>
                <a:cubicBezTo>
                  <a:pt x="10980939" y="787633"/>
                  <a:pt x="10980939" y="775072"/>
                  <a:pt x="10980939" y="765651"/>
                </a:cubicBezTo>
                <a:cubicBezTo>
                  <a:pt x="10980939" y="749950"/>
                  <a:pt x="10974658" y="727968"/>
                  <a:pt x="10943255" y="740529"/>
                </a:cubicBezTo>
                <a:cubicBezTo>
                  <a:pt x="10943255" y="850439"/>
                  <a:pt x="10921273" y="916384"/>
                  <a:pt x="10896151" y="916384"/>
                </a:cubicBezTo>
                <a:cubicBezTo>
                  <a:pt x="10858468" y="916384"/>
                  <a:pt x="10858468" y="815895"/>
                  <a:pt x="10858468" y="790773"/>
                </a:cubicBezTo>
                <a:cubicBezTo>
                  <a:pt x="10858468" y="762511"/>
                  <a:pt x="10861608" y="727968"/>
                  <a:pt x="10820784" y="740529"/>
                </a:cubicBezTo>
                <a:cubicBezTo>
                  <a:pt x="10814504" y="834737"/>
                  <a:pt x="10789381" y="906964"/>
                  <a:pt x="10773680" y="906964"/>
                </a:cubicBezTo>
                <a:cubicBezTo>
                  <a:pt x="10754838" y="906964"/>
                  <a:pt x="10757979" y="740529"/>
                  <a:pt x="10707734" y="740529"/>
                </a:cubicBezTo>
                <a:cubicBezTo>
                  <a:pt x="10660630" y="740529"/>
                  <a:pt x="10648069" y="897543"/>
                  <a:pt x="10638648" y="897543"/>
                </a:cubicBezTo>
                <a:cubicBezTo>
                  <a:pt x="10622947" y="897543"/>
                  <a:pt x="10644929" y="721687"/>
                  <a:pt x="10578983" y="721687"/>
                </a:cubicBezTo>
                <a:cubicBezTo>
                  <a:pt x="10544440" y="721687"/>
                  <a:pt x="10531879" y="781352"/>
                  <a:pt x="10516177" y="847298"/>
                </a:cubicBezTo>
                <a:cubicBezTo>
                  <a:pt x="10513037" y="859859"/>
                  <a:pt x="10509897" y="859859"/>
                  <a:pt x="10509897" y="847298"/>
                </a:cubicBezTo>
                <a:cubicBezTo>
                  <a:pt x="10509897" y="834737"/>
                  <a:pt x="10509897" y="822176"/>
                  <a:pt x="10509897" y="809615"/>
                </a:cubicBezTo>
                <a:cubicBezTo>
                  <a:pt x="10525598" y="743669"/>
                  <a:pt x="10506756" y="718547"/>
                  <a:pt x="10475353" y="737388"/>
                </a:cubicBezTo>
                <a:cubicBezTo>
                  <a:pt x="10484774" y="859859"/>
                  <a:pt x="10428249" y="919525"/>
                  <a:pt x="10387426" y="919525"/>
                </a:cubicBezTo>
                <a:cubicBezTo>
                  <a:pt x="10371724" y="919525"/>
                  <a:pt x="10359163" y="913244"/>
                  <a:pt x="10349742" y="903823"/>
                </a:cubicBezTo>
                <a:cubicBezTo>
                  <a:pt x="10399987" y="872421"/>
                  <a:pt x="10425109" y="834737"/>
                  <a:pt x="10425109" y="800194"/>
                </a:cubicBezTo>
                <a:cubicBezTo>
                  <a:pt x="10425109" y="762511"/>
                  <a:pt x="10403127" y="740529"/>
                  <a:pt x="10365444" y="740529"/>
                </a:cubicBezTo>
                <a:cubicBezTo>
                  <a:pt x="10315199" y="740529"/>
                  <a:pt x="10286937" y="793913"/>
                  <a:pt x="10286937" y="837877"/>
                </a:cubicBezTo>
                <a:cubicBezTo>
                  <a:pt x="10286937" y="863000"/>
                  <a:pt x="10290077" y="881841"/>
                  <a:pt x="10299498" y="900683"/>
                </a:cubicBezTo>
                <a:cubicBezTo>
                  <a:pt x="10280656" y="910104"/>
                  <a:pt x="10264955" y="916384"/>
                  <a:pt x="10249253" y="922665"/>
                </a:cubicBezTo>
                <a:cubicBezTo>
                  <a:pt x="10249253" y="875561"/>
                  <a:pt x="10242973" y="828457"/>
                  <a:pt x="10239832" y="784493"/>
                </a:cubicBezTo>
                <a:cubicBezTo>
                  <a:pt x="10211570" y="778212"/>
                  <a:pt x="10205289" y="790773"/>
                  <a:pt x="10202149" y="815895"/>
                </a:cubicBezTo>
                <a:cubicBezTo>
                  <a:pt x="10192728" y="863000"/>
                  <a:pt x="10173886" y="897543"/>
                  <a:pt x="10155045" y="897543"/>
                </a:cubicBezTo>
                <a:cubicBezTo>
                  <a:pt x="10142484" y="897543"/>
                  <a:pt x="10133063" y="881841"/>
                  <a:pt x="10133063" y="863000"/>
                </a:cubicBezTo>
                <a:cubicBezTo>
                  <a:pt x="10126782" y="775072"/>
                  <a:pt x="10199009" y="749950"/>
                  <a:pt x="10236692" y="762511"/>
                </a:cubicBezTo>
                <a:cubicBezTo>
                  <a:pt x="10242973" y="743669"/>
                  <a:pt x="10236692" y="727968"/>
                  <a:pt x="10202149" y="727968"/>
                </a:cubicBezTo>
                <a:cubicBezTo>
                  <a:pt x="10161325" y="727968"/>
                  <a:pt x="10129923" y="753090"/>
                  <a:pt x="10107941" y="784493"/>
                </a:cubicBezTo>
                <a:cubicBezTo>
                  <a:pt x="10092239" y="806475"/>
                  <a:pt x="10076538" y="822176"/>
                  <a:pt x="10051415" y="841018"/>
                </a:cubicBezTo>
                <a:cubicBezTo>
                  <a:pt x="10051415" y="834737"/>
                  <a:pt x="10051415" y="831597"/>
                  <a:pt x="10051415" y="825316"/>
                </a:cubicBezTo>
                <a:cubicBezTo>
                  <a:pt x="10051415" y="762511"/>
                  <a:pt x="10016872" y="734248"/>
                  <a:pt x="9985470" y="734248"/>
                </a:cubicBezTo>
                <a:cubicBezTo>
                  <a:pt x="9957207" y="734248"/>
                  <a:pt x="9941506" y="749950"/>
                  <a:pt x="9932085" y="775072"/>
                </a:cubicBezTo>
                <a:cubicBezTo>
                  <a:pt x="9928945" y="753090"/>
                  <a:pt x="9925804" y="740529"/>
                  <a:pt x="9910103" y="740529"/>
                </a:cubicBezTo>
                <a:cubicBezTo>
                  <a:pt x="9903822" y="740529"/>
                  <a:pt x="9894401" y="743669"/>
                  <a:pt x="9884981" y="746809"/>
                </a:cubicBezTo>
                <a:cubicBezTo>
                  <a:pt x="9888121" y="759370"/>
                  <a:pt x="9891261" y="790773"/>
                  <a:pt x="9891261" y="812755"/>
                </a:cubicBezTo>
                <a:cubicBezTo>
                  <a:pt x="9891261" y="888122"/>
                  <a:pt x="9869279" y="922665"/>
                  <a:pt x="9850437" y="922665"/>
                </a:cubicBezTo>
                <a:cubicBezTo>
                  <a:pt x="9825315" y="922665"/>
                  <a:pt x="9822175" y="834737"/>
                  <a:pt x="9822175" y="800194"/>
                </a:cubicBezTo>
                <a:cubicBezTo>
                  <a:pt x="9819035" y="800194"/>
                  <a:pt x="9815894" y="797054"/>
                  <a:pt x="9809614" y="797054"/>
                </a:cubicBezTo>
                <a:cubicBezTo>
                  <a:pt x="9787632" y="797054"/>
                  <a:pt x="9784492" y="825316"/>
                  <a:pt x="9781351" y="853579"/>
                </a:cubicBezTo>
                <a:cubicBezTo>
                  <a:pt x="9775071" y="881841"/>
                  <a:pt x="9759369" y="919525"/>
                  <a:pt x="9734247" y="919525"/>
                </a:cubicBezTo>
                <a:cubicBezTo>
                  <a:pt x="9718546" y="919525"/>
                  <a:pt x="9709125" y="903823"/>
                  <a:pt x="9709125" y="878701"/>
                </a:cubicBezTo>
                <a:cubicBezTo>
                  <a:pt x="9702844" y="822176"/>
                  <a:pt x="9749949" y="759370"/>
                  <a:pt x="9819035" y="778212"/>
                </a:cubicBezTo>
                <a:cubicBezTo>
                  <a:pt x="9825315" y="759370"/>
                  <a:pt x="9812754" y="740529"/>
                  <a:pt x="9784492" y="740529"/>
                </a:cubicBezTo>
                <a:cubicBezTo>
                  <a:pt x="9734247" y="740529"/>
                  <a:pt x="9690283" y="781352"/>
                  <a:pt x="9674582" y="825316"/>
                </a:cubicBezTo>
                <a:cubicBezTo>
                  <a:pt x="9655740" y="866140"/>
                  <a:pt x="9621197" y="925805"/>
                  <a:pt x="9555251" y="925805"/>
                </a:cubicBezTo>
                <a:cubicBezTo>
                  <a:pt x="9508147" y="925805"/>
                  <a:pt x="9473604" y="884982"/>
                  <a:pt x="9473604" y="800194"/>
                </a:cubicBezTo>
                <a:cubicBezTo>
                  <a:pt x="9473604" y="727968"/>
                  <a:pt x="9520708" y="655741"/>
                  <a:pt x="9567812" y="655741"/>
                </a:cubicBezTo>
                <a:cubicBezTo>
                  <a:pt x="9602355" y="655741"/>
                  <a:pt x="9611776" y="690284"/>
                  <a:pt x="9608636" y="721687"/>
                </a:cubicBezTo>
                <a:cubicBezTo>
                  <a:pt x="9627478" y="737388"/>
                  <a:pt x="9655740" y="721687"/>
                  <a:pt x="9655740" y="687144"/>
                </a:cubicBezTo>
                <a:cubicBezTo>
                  <a:pt x="9655740" y="662022"/>
                  <a:pt x="9636898" y="621198"/>
                  <a:pt x="9570952" y="621198"/>
                </a:cubicBezTo>
                <a:close/>
                <a:moveTo>
                  <a:pt x="11503938" y="612538"/>
                </a:moveTo>
                <a:cubicBezTo>
                  <a:pt x="11456741" y="669501"/>
                  <a:pt x="11291551" y="712570"/>
                  <a:pt x="11291551" y="832051"/>
                </a:cubicBezTo>
                <a:cubicBezTo>
                  <a:pt x="11291551" y="879288"/>
                  <a:pt x="11320702" y="923747"/>
                  <a:pt x="11365123" y="940418"/>
                </a:cubicBezTo>
                <a:cubicBezTo>
                  <a:pt x="11390110" y="950144"/>
                  <a:pt x="11415096" y="950144"/>
                  <a:pt x="11440083" y="941808"/>
                </a:cubicBezTo>
                <a:lnTo>
                  <a:pt x="11444304" y="939708"/>
                </a:lnTo>
                <a:lnTo>
                  <a:pt x="11445324" y="939542"/>
                </a:lnTo>
                <a:cubicBezTo>
                  <a:pt x="11456276" y="936118"/>
                  <a:pt x="11466199" y="930980"/>
                  <a:pt x="11475268" y="924644"/>
                </a:cubicBezTo>
                <a:lnTo>
                  <a:pt x="11494474" y="907542"/>
                </a:lnTo>
                <a:lnTo>
                  <a:pt x="11488753" y="926162"/>
                </a:lnTo>
                <a:lnTo>
                  <a:pt x="11464846" y="951842"/>
                </a:lnTo>
                <a:lnTo>
                  <a:pt x="11432834" y="964214"/>
                </a:lnTo>
                <a:lnTo>
                  <a:pt x="11433416" y="964508"/>
                </a:lnTo>
                <a:lnTo>
                  <a:pt x="11427416" y="966826"/>
                </a:lnTo>
                <a:cubicBezTo>
                  <a:pt x="11435751" y="975167"/>
                  <a:pt x="11455198" y="980728"/>
                  <a:pt x="11478812" y="980728"/>
                </a:cubicBezTo>
                <a:cubicBezTo>
                  <a:pt x="11521873" y="980728"/>
                  <a:pt x="11574657" y="968216"/>
                  <a:pt x="11601049" y="940412"/>
                </a:cubicBezTo>
                <a:lnTo>
                  <a:pt x="11600229" y="940299"/>
                </a:lnTo>
                <a:lnTo>
                  <a:pt x="11604054" y="938167"/>
                </a:lnTo>
                <a:cubicBezTo>
                  <a:pt x="11586248" y="938852"/>
                  <a:pt x="11571523" y="933368"/>
                  <a:pt x="11561078" y="923772"/>
                </a:cubicBezTo>
                <a:lnTo>
                  <a:pt x="11546930" y="891807"/>
                </a:lnTo>
                <a:lnTo>
                  <a:pt x="11567885" y="908611"/>
                </a:lnTo>
                <a:cubicBezTo>
                  <a:pt x="11578129" y="913304"/>
                  <a:pt x="11589242" y="915389"/>
                  <a:pt x="11601049" y="915389"/>
                </a:cubicBezTo>
                <a:cubicBezTo>
                  <a:pt x="11619281" y="915389"/>
                  <a:pt x="11636145" y="909719"/>
                  <a:pt x="11650104" y="900067"/>
                </a:cubicBezTo>
                <a:lnTo>
                  <a:pt x="11650828" y="899169"/>
                </a:lnTo>
                <a:lnTo>
                  <a:pt x="11652427" y="898382"/>
                </a:lnTo>
                <a:cubicBezTo>
                  <a:pt x="11666192" y="888863"/>
                  <a:pt x="11677091" y="875417"/>
                  <a:pt x="11683608" y="859705"/>
                </a:cubicBezTo>
                <a:lnTo>
                  <a:pt x="11690343" y="825792"/>
                </a:lnTo>
                <a:lnTo>
                  <a:pt x="11690350" y="825831"/>
                </a:lnTo>
                <a:lnTo>
                  <a:pt x="11690350" y="825754"/>
                </a:lnTo>
                <a:lnTo>
                  <a:pt x="11690350" y="823091"/>
                </a:lnTo>
                <a:cubicBezTo>
                  <a:pt x="11690350" y="768290"/>
                  <a:pt x="11662973" y="721710"/>
                  <a:pt x="11623276" y="684719"/>
                </a:cubicBezTo>
                <a:cubicBezTo>
                  <a:pt x="11608219" y="670334"/>
                  <a:pt x="11591450" y="658004"/>
                  <a:pt x="11573655" y="647215"/>
                </a:cubicBezTo>
                <a:lnTo>
                  <a:pt x="11570681" y="645708"/>
                </a:lnTo>
                <a:lnTo>
                  <a:pt x="11570221" y="645361"/>
                </a:lnTo>
                <a:cubicBezTo>
                  <a:pt x="11552175" y="634420"/>
                  <a:pt x="11533088" y="625042"/>
                  <a:pt x="11513655" y="616706"/>
                </a:cubicBezTo>
                <a:cubicBezTo>
                  <a:pt x="11510878" y="615317"/>
                  <a:pt x="11508102" y="613928"/>
                  <a:pt x="11503938" y="61253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tx1">
                    <a:lumMod val="50000"/>
                    <a:lumOff val="50000"/>
                  </a:schemeClr>
                </a:solidFill>
              </a:defRPr>
            </a:lvl1pPr>
          </a:lstStyle>
          <a:p>
            <a:r>
              <a:rPr lang="de-DE" dirty="0"/>
              <a:t>Insert Picture and send </a:t>
            </a:r>
            <a:r>
              <a:rPr lang="de-DE" dirty="0" err="1"/>
              <a:t>to</a:t>
            </a:r>
            <a:r>
              <a:rPr lang="de-DE" dirty="0"/>
              <a:t> back</a:t>
            </a:r>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847127"/>
            <a:ext cx="11386134" cy="1661993"/>
          </a:xfrm>
        </p:spPr>
        <p:txBody>
          <a:bodyPr wrap="square" lIns="36000" rIns="36000" bIns="0" anchor="b" anchorCtr="0">
            <a:spAutoFit/>
          </a:bodyPr>
          <a:lstStyle>
            <a:lvl1pPr algn="l">
              <a:lnSpc>
                <a:spcPct val="90000"/>
              </a:lnSpc>
              <a:defRPr sz="60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6" name="Image 5" descr="Une image contenant texte&#10;&#10;Description générée automatiquement">
            <a:extLst>
              <a:ext uri="{FF2B5EF4-FFF2-40B4-BE49-F238E27FC236}">
                <a16:creationId xmlns:a16="http://schemas.microsoft.com/office/drawing/2014/main" id="{4E7913BD-2F2A-43EA-9355-0DD8C035B5E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014016" y="246471"/>
            <a:ext cx="3078000" cy="1248074"/>
          </a:xfrm>
          <a:prstGeom prst="rect">
            <a:avLst/>
          </a:prstGeom>
        </p:spPr>
      </p:pic>
    </p:spTree>
    <p:extLst>
      <p:ext uri="{BB962C8B-B14F-4D97-AF65-F5344CB8AC3E}">
        <p14:creationId xmlns:p14="http://schemas.microsoft.com/office/powerpoint/2010/main" val="1571156644"/>
      </p:ext>
    </p:extLst>
  </p:cSld>
  <p:clrMapOvr>
    <a:masterClrMapping/>
  </p:clrMapOvr>
  <p:extLst>
    <p:ext uri="{DCECCB84-F9BA-43D5-87BE-67443E8EF086}">
      <p15:sldGuideLst xmlns:p15="http://schemas.microsoft.com/office/powerpoint/2012/main"/>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447201"/>
            <a:ext cx="11379201" cy="50226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0">
            <a:extLst>
              <a:ext uri="{FF2B5EF4-FFF2-40B4-BE49-F238E27FC236}">
                <a16:creationId xmlns:a16="http://schemas.microsoft.com/office/drawing/2014/main" id="{006B5C2B-B0BF-4136-9EC7-0E7F54D1D264}"/>
              </a:ext>
            </a:extLst>
          </p:cNvPr>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3260921088"/>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899138"/>
            <a:ext cx="11379201" cy="45706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57477599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766608281"/>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2" y="2205318"/>
            <a:ext cx="5600701" cy="4257394"/>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2" y="1327151"/>
            <a:ext cx="56007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196013" y="1327151"/>
            <a:ext cx="55880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196013" y="2205318"/>
            <a:ext cx="5594351" cy="4257393"/>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D996D1AE-BB05-402A-8454-CE893B60496E}"/>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1660452194"/>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3"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3" y="1327151"/>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71047"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71047"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30755"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30755"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5" name="Title 4">
            <a:extLst>
              <a:ext uri="{FF2B5EF4-FFF2-40B4-BE49-F238E27FC236}">
                <a16:creationId xmlns:a16="http://schemas.microsoft.com/office/drawing/2014/main" id="{294515F3-E20E-47CC-8314-0A030AB3D1FD}"/>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439564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3"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3" y="1327151"/>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71047"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71047"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30755"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30755"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5" name="Title 4">
            <a:extLst>
              <a:ext uri="{FF2B5EF4-FFF2-40B4-BE49-F238E27FC236}">
                <a16:creationId xmlns:a16="http://schemas.microsoft.com/office/drawing/2014/main" id="{294515F3-E20E-47CC-8314-0A030AB3D1FD}"/>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4135351766"/>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1_Content 3 columns">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B9A63D1-B6C5-4F10-ABD1-7445EB2D8ADC}"/>
              </a:ext>
            </a:extLst>
          </p:cNvPr>
          <p:cNvSpPr/>
          <p:nvPr userDrawn="1"/>
        </p:nvSpPr>
        <p:spPr>
          <a:xfrm>
            <a:off x="407988"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Rectangle 13">
            <a:extLst>
              <a:ext uri="{FF2B5EF4-FFF2-40B4-BE49-F238E27FC236}">
                <a16:creationId xmlns:a16="http://schemas.microsoft.com/office/drawing/2014/main" id="{A69DEBB0-4052-42E9-B8A1-20FEA957F747}"/>
              </a:ext>
            </a:extLst>
          </p:cNvPr>
          <p:cNvSpPr/>
          <p:nvPr userDrawn="1"/>
        </p:nvSpPr>
        <p:spPr>
          <a:xfrm>
            <a:off x="4333875"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5" name="Rectangle 14">
            <a:extLst>
              <a:ext uri="{FF2B5EF4-FFF2-40B4-BE49-F238E27FC236}">
                <a16:creationId xmlns:a16="http://schemas.microsoft.com/office/drawing/2014/main" id="{270917E2-630D-4941-BA4B-7EB65D4A7850}"/>
              </a:ext>
            </a:extLst>
          </p:cNvPr>
          <p:cNvSpPr/>
          <p:nvPr userDrawn="1"/>
        </p:nvSpPr>
        <p:spPr>
          <a:xfrm>
            <a:off x="8259763" y="2406300"/>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Text Placeholder 4">
            <a:extLst>
              <a:ext uri="{FF2B5EF4-FFF2-40B4-BE49-F238E27FC236}">
                <a16:creationId xmlns:a16="http://schemas.microsoft.com/office/drawing/2014/main" id="{5AE9BC27-7262-47DA-99EA-4AB1F52A8C33}"/>
              </a:ext>
            </a:extLst>
          </p:cNvPr>
          <p:cNvSpPr>
            <a:spLocks noGrp="1"/>
          </p:cNvSpPr>
          <p:nvPr>
            <p:ph type="body" sz="quarter" idx="13" hasCustomPrompt="1"/>
          </p:nvPr>
        </p:nvSpPr>
        <p:spPr>
          <a:xfrm>
            <a:off x="725016" y="3332368"/>
            <a:ext cx="2890194" cy="645047"/>
          </a:xfrm>
          <a:prstGeom prst="rect">
            <a:avLst/>
          </a:prstGeom>
          <a:noFill/>
        </p:spPr>
        <p:txBody>
          <a:bodyPr anchor="ctr">
            <a:noAutofit/>
          </a:bodyPr>
          <a:lstStyle>
            <a:lvl1pPr algn="l">
              <a:lnSpc>
                <a:spcPts val="1800"/>
              </a:lnSpc>
              <a:defRPr sz="1600" b="0">
                <a:solidFill>
                  <a:schemeClr val="accent1"/>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18" name="Text Placeholder 4">
            <a:extLst>
              <a:ext uri="{FF2B5EF4-FFF2-40B4-BE49-F238E27FC236}">
                <a16:creationId xmlns:a16="http://schemas.microsoft.com/office/drawing/2014/main" id="{EBBF7568-EC18-40A1-B3C2-1E64D0BFDEFF}"/>
              </a:ext>
            </a:extLst>
          </p:cNvPr>
          <p:cNvSpPr>
            <a:spLocks noGrp="1"/>
          </p:cNvSpPr>
          <p:nvPr>
            <p:ph type="body" sz="quarter" idx="33" hasCustomPrompt="1"/>
          </p:nvPr>
        </p:nvSpPr>
        <p:spPr>
          <a:xfrm>
            <a:off x="4650903" y="3332368"/>
            <a:ext cx="2890194" cy="645047"/>
          </a:xfrm>
          <a:prstGeom prst="rect">
            <a:avLst/>
          </a:prstGeom>
          <a:noFill/>
        </p:spPr>
        <p:txBody>
          <a:bodyPr anchor="ctr">
            <a:noAutofit/>
          </a:bodyPr>
          <a:lstStyle>
            <a:lvl1pPr algn="l">
              <a:lnSpc>
                <a:spcPts val="1800"/>
              </a:lnSpc>
              <a:defRPr sz="1600" b="0">
                <a:solidFill>
                  <a:srgbClr val="2EA657"/>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19" name="Text Placeholder 4">
            <a:extLst>
              <a:ext uri="{FF2B5EF4-FFF2-40B4-BE49-F238E27FC236}">
                <a16:creationId xmlns:a16="http://schemas.microsoft.com/office/drawing/2014/main" id="{0C0A1379-EE65-47B3-B113-45D1ED57400C}"/>
              </a:ext>
            </a:extLst>
          </p:cNvPr>
          <p:cNvSpPr>
            <a:spLocks noGrp="1"/>
          </p:cNvSpPr>
          <p:nvPr>
            <p:ph type="body" sz="quarter" idx="35" hasCustomPrompt="1"/>
          </p:nvPr>
        </p:nvSpPr>
        <p:spPr>
          <a:xfrm>
            <a:off x="8576791" y="3332368"/>
            <a:ext cx="2890194" cy="645047"/>
          </a:xfrm>
          <a:prstGeom prst="rect">
            <a:avLst/>
          </a:prstGeom>
          <a:noFill/>
        </p:spPr>
        <p:txBody>
          <a:bodyPr anchor="ctr">
            <a:noAutofit/>
          </a:bodyPr>
          <a:lstStyle>
            <a:lvl1pPr algn="l">
              <a:lnSpc>
                <a:spcPts val="1800"/>
              </a:lnSpc>
              <a:defRPr sz="1600" b="0">
                <a:solidFill>
                  <a:srgbClr val="BA2980"/>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22" name="Text Placeholder 7">
            <a:extLst>
              <a:ext uri="{FF2B5EF4-FFF2-40B4-BE49-F238E27FC236}">
                <a16:creationId xmlns:a16="http://schemas.microsoft.com/office/drawing/2014/main" id="{E24DC023-E500-4824-A661-003A568299EA}"/>
              </a:ext>
            </a:extLst>
          </p:cNvPr>
          <p:cNvSpPr>
            <a:spLocks noGrp="1"/>
          </p:cNvSpPr>
          <p:nvPr>
            <p:ph type="body" sz="quarter" idx="10"/>
          </p:nvPr>
        </p:nvSpPr>
        <p:spPr>
          <a:xfrm>
            <a:off x="725015"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chemeClr val="accent1"/>
              </a:buClr>
              <a:defRPr sz="1400"/>
            </a:lvl2pPr>
            <a:lvl3pPr>
              <a:lnSpc>
                <a:spcPct val="100000"/>
              </a:lnSpc>
              <a:spcBef>
                <a:spcPts val="0"/>
              </a:spcBef>
              <a:buClr>
                <a:schemeClr val="accent1"/>
              </a:buClr>
              <a:defRPr sz="1400"/>
            </a:lvl3pPr>
            <a:lvl4pPr>
              <a:lnSpc>
                <a:spcPct val="100000"/>
              </a:lnSpc>
              <a:spcBef>
                <a:spcPts val="0"/>
              </a:spcBef>
              <a:buClr>
                <a:schemeClr val="accent1"/>
              </a:buClr>
              <a:defRPr sz="1400"/>
            </a:lvl4pPr>
            <a:lvl5pPr>
              <a:lnSpc>
                <a:spcPct val="100000"/>
              </a:lnSpc>
              <a:spcBef>
                <a:spcPts val="0"/>
              </a:spcBef>
              <a:buClr>
                <a:schemeClr val="accent1"/>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7">
            <a:extLst>
              <a:ext uri="{FF2B5EF4-FFF2-40B4-BE49-F238E27FC236}">
                <a16:creationId xmlns:a16="http://schemas.microsoft.com/office/drawing/2014/main" id="{B1037A2D-940F-4255-984B-C4A7AABBB724}"/>
              </a:ext>
            </a:extLst>
          </p:cNvPr>
          <p:cNvSpPr>
            <a:spLocks noGrp="1"/>
          </p:cNvSpPr>
          <p:nvPr>
            <p:ph type="body" sz="quarter" idx="40"/>
          </p:nvPr>
        </p:nvSpPr>
        <p:spPr>
          <a:xfrm>
            <a:off x="4650903"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2EA657"/>
              </a:buClr>
              <a:defRPr sz="1400"/>
            </a:lvl2pPr>
            <a:lvl3pPr>
              <a:lnSpc>
                <a:spcPct val="100000"/>
              </a:lnSpc>
              <a:spcBef>
                <a:spcPts val="0"/>
              </a:spcBef>
              <a:buClr>
                <a:srgbClr val="2EA657"/>
              </a:buClr>
              <a:defRPr sz="1400"/>
            </a:lvl3pPr>
            <a:lvl4pPr>
              <a:lnSpc>
                <a:spcPct val="100000"/>
              </a:lnSpc>
              <a:spcBef>
                <a:spcPts val="0"/>
              </a:spcBef>
              <a:buClr>
                <a:srgbClr val="2EA657"/>
              </a:buClr>
              <a:defRPr sz="1400"/>
            </a:lvl4pPr>
            <a:lvl5pPr>
              <a:lnSpc>
                <a:spcPct val="100000"/>
              </a:lnSpc>
              <a:spcBef>
                <a:spcPts val="0"/>
              </a:spcBef>
              <a:buClr>
                <a:srgbClr val="2EA657"/>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7">
            <a:extLst>
              <a:ext uri="{FF2B5EF4-FFF2-40B4-BE49-F238E27FC236}">
                <a16:creationId xmlns:a16="http://schemas.microsoft.com/office/drawing/2014/main" id="{5849E3D5-EF9E-46F2-9C73-58806A392B34}"/>
              </a:ext>
            </a:extLst>
          </p:cNvPr>
          <p:cNvSpPr>
            <a:spLocks noGrp="1"/>
          </p:cNvSpPr>
          <p:nvPr>
            <p:ph type="body" sz="quarter" idx="41"/>
          </p:nvPr>
        </p:nvSpPr>
        <p:spPr>
          <a:xfrm>
            <a:off x="8576791"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BA2980"/>
              </a:buClr>
              <a:defRPr sz="1400"/>
            </a:lvl2pPr>
            <a:lvl3pPr>
              <a:lnSpc>
                <a:spcPct val="100000"/>
              </a:lnSpc>
              <a:spcBef>
                <a:spcPts val="0"/>
              </a:spcBef>
              <a:buClr>
                <a:srgbClr val="BA2980"/>
              </a:buClr>
              <a:defRPr sz="1400"/>
            </a:lvl3pPr>
            <a:lvl4pPr>
              <a:lnSpc>
                <a:spcPct val="100000"/>
              </a:lnSpc>
              <a:spcBef>
                <a:spcPts val="0"/>
              </a:spcBef>
              <a:buClr>
                <a:srgbClr val="BA2980"/>
              </a:buClr>
              <a:defRPr sz="1400"/>
            </a:lvl4pPr>
            <a:lvl5pPr>
              <a:lnSpc>
                <a:spcPct val="100000"/>
              </a:lnSpc>
              <a:spcBef>
                <a:spcPts val="0"/>
              </a:spcBef>
              <a:buClr>
                <a:srgbClr val="BA2980"/>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18A66D25-366C-4142-B5D9-9A4107D8BC80}"/>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1580143576"/>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46"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le 2">
            <a:extLst>
              <a:ext uri="{FF2B5EF4-FFF2-40B4-BE49-F238E27FC236}">
                <a16:creationId xmlns:a16="http://schemas.microsoft.com/office/drawing/2014/main" id="{57F0C9DF-D1FA-45A1-91F6-147FDC3E7341}"/>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8659874"/>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1_Titre seul">
    <p:bg>
      <p:bgPr>
        <a:solidFill>
          <a:schemeClr val="accent4"/>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5370"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Espace réservé du texte 9">
            <a:extLst>
              <a:ext uri="{FF2B5EF4-FFF2-40B4-BE49-F238E27FC236}">
                <a16:creationId xmlns:a16="http://schemas.microsoft.com/office/drawing/2014/main" id="{0850DA69-657E-41C3-B340-B16C354CA1D0}"/>
              </a:ext>
            </a:extLst>
          </p:cNvPr>
          <p:cNvSpPr>
            <a:spLocks noGrp="1"/>
          </p:cNvSpPr>
          <p:nvPr>
            <p:ph type="body" sz="quarter" idx="10"/>
          </p:nvPr>
        </p:nvSpPr>
        <p:spPr>
          <a:xfrm>
            <a:off x="404813" y="1447800"/>
            <a:ext cx="11406187" cy="4951413"/>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accent5"/>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5E6BB52B-0C5D-4023-89D5-282E9A520223}"/>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de-DE" dirty="0"/>
          </a:p>
        </p:txBody>
      </p:sp>
    </p:spTree>
    <p:extLst>
      <p:ext uri="{BB962C8B-B14F-4D97-AF65-F5344CB8AC3E}">
        <p14:creationId xmlns:p14="http://schemas.microsoft.com/office/powerpoint/2010/main" val="2380667428"/>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nd content light Grey">
    <p:bg>
      <p:bgPr>
        <a:solidFill>
          <a:schemeClr val="bg2"/>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6394"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Espace réservé du texte 8">
            <a:extLst>
              <a:ext uri="{FF2B5EF4-FFF2-40B4-BE49-F238E27FC236}">
                <a16:creationId xmlns:a16="http://schemas.microsoft.com/office/drawing/2014/main" id="{E7C5D7A7-45E9-4756-B28B-644907783FEA}"/>
              </a:ext>
            </a:extLst>
          </p:cNvPr>
          <p:cNvSpPr>
            <a:spLocks noGrp="1"/>
          </p:cNvSpPr>
          <p:nvPr>
            <p:ph type="body" sz="quarter" idx="10"/>
          </p:nvPr>
        </p:nvSpPr>
        <p:spPr>
          <a:xfrm>
            <a:off x="404812" y="1447800"/>
            <a:ext cx="11406188" cy="4951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0C89E73A-8AF6-4995-85C4-948312F9A282}"/>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877094471"/>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Section Break dark">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3772800"/>
            <a:ext cx="11329987" cy="307777"/>
          </a:xfrm>
        </p:spPr>
        <p:txBody>
          <a:bodyPr lIns="0" tIns="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64961"/>
            <a:ext cx="11329987" cy="1477328"/>
          </a:xfrm>
        </p:spPr>
        <p:txBody>
          <a:bodyPr lIns="0" bIns="0" anchor="b" anchorCtr="0">
            <a:spAutoFit/>
          </a:bodyPr>
          <a:lstStyle>
            <a:lvl1pPr algn="l">
              <a:lnSpc>
                <a:spcPct val="80000"/>
              </a:lnSpc>
              <a:defRPr sz="6000" baseline="0">
                <a:solidFill>
                  <a:schemeClr val="bg1"/>
                </a:solidFill>
              </a:defRPr>
            </a:lvl1pPr>
          </a:lstStyle>
          <a:p>
            <a:r>
              <a:rPr lang="en-US"/>
              <a:t>Click to edit Master title style</a:t>
            </a:r>
            <a:endParaRPr lang="en-GB" dirty="0"/>
          </a:p>
        </p:txBody>
      </p:sp>
      <p:sp>
        <p:nvSpPr>
          <p:cNvPr id="9" name="Text Placeholder 8">
            <a:extLst>
              <a:ext uri="{FF2B5EF4-FFF2-40B4-BE49-F238E27FC236}">
                <a16:creationId xmlns:a16="http://schemas.microsoft.com/office/drawing/2014/main" id="{E744C52A-2030-4EFF-B1D2-B60B2B279897}"/>
              </a:ext>
            </a:extLst>
          </p:cNvPr>
          <p:cNvSpPr>
            <a:spLocks noGrp="1"/>
          </p:cNvSpPr>
          <p:nvPr>
            <p:ph type="body" sz="quarter" idx="10" hasCustomPrompt="1"/>
          </p:nvPr>
        </p:nvSpPr>
        <p:spPr>
          <a:xfrm>
            <a:off x="404813" y="1825079"/>
            <a:ext cx="4611067" cy="307777"/>
          </a:xfrm>
        </p:spPr>
        <p:txBody>
          <a:bodyPr wrap="square" anchor="b">
            <a:spAutoFit/>
          </a:bodyPr>
          <a:lstStyle>
            <a:lvl1pPr>
              <a:defRPr>
                <a:solidFill>
                  <a:schemeClr val="accent2"/>
                </a:solidFill>
                <a:latin typeface="Ubuntu Light" panose="020B0304030602030204" pitchFamily="34" charset="0"/>
              </a:defRPr>
            </a:lvl1pPr>
            <a:lvl2pPr marL="88900" indent="0">
              <a:buNone/>
              <a:defRPr/>
            </a:lvl2pPr>
          </a:lstStyle>
          <a:p>
            <a:pPr lvl="0"/>
            <a:r>
              <a:rPr lang="fr-FR" dirty="0"/>
              <a:t>INSERT A LABEL/ALBEIT</a:t>
            </a:r>
          </a:p>
        </p:txBody>
      </p:sp>
    </p:spTree>
    <p:extLst>
      <p:ext uri="{BB962C8B-B14F-4D97-AF65-F5344CB8AC3E}">
        <p14:creationId xmlns:p14="http://schemas.microsoft.com/office/powerpoint/2010/main" val="2435348823"/>
      </p:ext>
    </p:extLst>
  </p:cSld>
  <p:clrMapOvr>
    <a:masterClrMapping/>
  </p:clrMapOvr>
  <p:extLst>
    <p:ext uri="{DCECCB84-F9BA-43D5-87BE-67443E8EF086}">
      <p15:sldGuideLst xmlns:p15="http://schemas.microsoft.com/office/powerpoint/2012/main"/>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userDrawn="1">
  <p:cSld name="Title and full screen image">
    <p:bg>
      <p:bgPr>
        <a:solidFill>
          <a:schemeClr val="accent4"/>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7E832AC1-21AF-4DAD-A220-3541D7B3D0D5}"/>
              </a:ext>
            </a:extLst>
          </p:cNvPr>
          <p:cNvSpPr>
            <a:spLocks noGrp="1"/>
          </p:cNvSpPr>
          <p:nvPr>
            <p:ph type="pic" sz="quarter" idx="10" hasCustomPrompt="1"/>
          </p:nvPr>
        </p:nvSpPr>
        <p:spPr>
          <a:xfrm>
            <a:off x="0" y="0"/>
            <a:ext cx="12192000" cy="6858000"/>
          </a:xfrm>
          <a:custGeom>
            <a:avLst/>
            <a:gdLst>
              <a:gd name="connsiteX0" fmla="*/ 11786547 w 12192000"/>
              <a:gd name="connsiteY0" fmla="*/ 205058 h 6858000"/>
              <a:gd name="connsiteX1" fmla="*/ 11562163 w 12192000"/>
              <a:gd name="connsiteY1" fmla="*/ 436971 h 6858000"/>
              <a:gd name="connsiteX2" fmla="*/ 11639891 w 12192000"/>
              <a:gd name="connsiteY2" fmla="*/ 551459 h 6858000"/>
              <a:gd name="connsiteX3" fmla="*/ 11719085 w 12192000"/>
              <a:gd name="connsiteY3" fmla="*/ 552927 h 6858000"/>
              <a:gd name="connsiteX4" fmla="*/ 11751166 w 12192000"/>
              <a:gd name="connsiteY4" fmla="*/ 536965 h 6858000"/>
              <a:gd name="connsiteX5" fmla="*/ 11777548 w 12192000"/>
              <a:gd name="connsiteY5" fmla="*/ 513474 h 6858000"/>
              <a:gd name="connsiteX6" fmla="*/ 11770504 w 12192000"/>
              <a:gd name="connsiteY6" fmla="*/ 536398 h 6858000"/>
              <a:gd name="connsiteX7" fmla="*/ 11705703 w 12192000"/>
              <a:gd name="connsiteY7" fmla="*/ 579359 h 6858000"/>
              <a:gd name="connsiteX8" fmla="*/ 11760002 w 12192000"/>
              <a:gd name="connsiteY8" fmla="*/ 594046 h 6858000"/>
              <a:gd name="connsiteX9" fmla="*/ 11889144 w 12192000"/>
              <a:gd name="connsiteY9" fmla="*/ 551453 h 6858000"/>
              <a:gd name="connsiteX10" fmla="*/ 11824573 w 12192000"/>
              <a:gd name="connsiteY10" fmla="*/ 494172 h 6858000"/>
              <a:gd name="connsiteX11" fmla="*/ 11889144 w 12192000"/>
              <a:gd name="connsiteY11" fmla="*/ 525016 h 6858000"/>
              <a:gd name="connsiteX12" fmla="*/ 11974376 w 12192000"/>
              <a:gd name="connsiteY12" fmla="*/ 467391 h 6858000"/>
              <a:gd name="connsiteX13" fmla="*/ 11981591 w 12192000"/>
              <a:gd name="connsiteY13" fmla="*/ 431058 h 6858000"/>
              <a:gd name="connsiteX14" fmla="*/ 11981599 w 12192000"/>
              <a:gd name="connsiteY14" fmla="*/ 431100 h 6858000"/>
              <a:gd name="connsiteX15" fmla="*/ 11981599 w 12192000"/>
              <a:gd name="connsiteY15" fmla="*/ 431017 h 6858000"/>
              <a:gd name="connsiteX16" fmla="*/ 11981599 w 12192000"/>
              <a:gd name="connsiteY16" fmla="*/ 428164 h 6858000"/>
              <a:gd name="connsiteX17" fmla="*/ 11909738 w 12192000"/>
              <a:gd name="connsiteY17" fmla="*/ 279916 h 6858000"/>
              <a:gd name="connsiteX18" fmla="*/ 11796813 w 12192000"/>
              <a:gd name="connsiteY18" fmla="*/ 209461 h 6858000"/>
              <a:gd name="connsiteX19" fmla="*/ 11786547 w 12192000"/>
              <a:gd name="connsiteY19" fmla="*/ 205058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6547" y="205058"/>
                </a:moveTo>
                <a:cubicBezTo>
                  <a:pt x="11736684" y="265238"/>
                  <a:pt x="11562163" y="310740"/>
                  <a:pt x="11562163" y="436971"/>
                </a:cubicBezTo>
                <a:cubicBezTo>
                  <a:pt x="11562163" y="486876"/>
                  <a:pt x="11592961" y="533846"/>
                  <a:pt x="11639891" y="551459"/>
                </a:cubicBezTo>
                <a:cubicBezTo>
                  <a:pt x="11666289" y="561734"/>
                  <a:pt x="11692687" y="561734"/>
                  <a:pt x="11719085" y="552927"/>
                </a:cubicBezTo>
                <a:cubicBezTo>
                  <a:pt x="11730818" y="549258"/>
                  <a:pt x="11741450" y="543753"/>
                  <a:pt x="11751166" y="536965"/>
                </a:cubicBezTo>
                <a:lnTo>
                  <a:pt x="11777548" y="513474"/>
                </a:lnTo>
                <a:lnTo>
                  <a:pt x="11770504" y="536398"/>
                </a:lnTo>
                <a:cubicBezTo>
                  <a:pt x="11758809" y="558154"/>
                  <a:pt x="11734320" y="574953"/>
                  <a:pt x="11705703" y="579359"/>
                </a:cubicBezTo>
                <a:cubicBezTo>
                  <a:pt x="11714508" y="588171"/>
                  <a:pt x="11735054" y="594046"/>
                  <a:pt x="11760002" y="594046"/>
                </a:cubicBezTo>
                <a:cubicBezTo>
                  <a:pt x="11805495" y="594046"/>
                  <a:pt x="11861261" y="580827"/>
                  <a:pt x="11889144" y="551453"/>
                </a:cubicBezTo>
                <a:cubicBezTo>
                  <a:pt x="11850989" y="552921"/>
                  <a:pt x="11826041" y="527953"/>
                  <a:pt x="11824573" y="494172"/>
                </a:cubicBezTo>
                <a:cubicBezTo>
                  <a:pt x="11842183" y="516203"/>
                  <a:pt x="11864196" y="525016"/>
                  <a:pt x="11889144" y="525016"/>
                </a:cubicBezTo>
                <a:cubicBezTo>
                  <a:pt x="11927667" y="525016"/>
                  <a:pt x="11960411" y="501057"/>
                  <a:pt x="11974376" y="467391"/>
                </a:cubicBezTo>
                <a:lnTo>
                  <a:pt x="11981591" y="431058"/>
                </a:lnTo>
                <a:lnTo>
                  <a:pt x="11981599" y="431100"/>
                </a:lnTo>
                <a:lnTo>
                  <a:pt x="11981599" y="431017"/>
                </a:lnTo>
                <a:lnTo>
                  <a:pt x="11981599" y="428164"/>
                </a:lnTo>
                <a:cubicBezTo>
                  <a:pt x="11981599" y="369452"/>
                  <a:pt x="11952268" y="319547"/>
                  <a:pt x="11909738" y="279916"/>
                </a:cubicBezTo>
                <a:cubicBezTo>
                  <a:pt x="11877473" y="249092"/>
                  <a:pt x="11837876" y="227075"/>
                  <a:pt x="11796813" y="209461"/>
                </a:cubicBezTo>
                <a:cubicBezTo>
                  <a:pt x="11793879" y="207994"/>
                  <a:pt x="11790946" y="206526"/>
                  <a:pt x="11786547" y="205058"/>
                </a:cubicBezTo>
                <a:close/>
                <a:moveTo>
                  <a:pt x="0" y="0"/>
                </a:moveTo>
                <a:lnTo>
                  <a:pt x="12192000" y="0"/>
                </a:lnTo>
                <a:lnTo>
                  <a:pt x="12192000" y="6858000"/>
                </a:lnTo>
                <a:lnTo>
                  <a:pt x="0" y="6858000"/>
                </a:lnTo>
                <a:close/>
              </a:path>
            </a:pathLst>
          </a:custGeom>
        </p:spPr>
        <p:txBody>
          <a:bodyPr wrap="square">
            <a:noAutofit/>
          </a:bodyPr>
          <a:lstStyle>
            <a:lvl1pPr>
              <a:defRPr>
                <a:solidFill>
                  <a:schemeClr val="bg2">
                    <a:lumMod val="50000"/>
                  </a:schemeClr>
                </a:solidFill>
              </a:defRPr>
            </a:lvl1pPr>
          </a:lstStyle>
          <a:p>
            <a:r>
              <a:rPr lang="en-US" dirty="0"/>
              <a:t>Click icon to add picture and arrange the picture in the background</a:t>
            </a:r>
            <a:endParaRPr lang="en-GB" dirty="0"/>
          </a:p>
        </p:txBody>
      </p:sp>
      <p:sp>
        <p:nvSpPr>
          <p:cNvPr id="2" name="Title 1">
            <a:extLst>
              <a:ext uri="{FF2B5EF4-FFF2-40B4-BE49-F238E27FC236}">
                <a16:creationId xmlns:a16="http://schemas.microsoft.com/office/drawing/2014/main" id="{FDB0CAFF-8B20-4B52-A18C-BFD139761BF9}"/>
              </a:ext>
            </a:extLst>
          </p:cNvPr>
          <p:cNvSpPr>
            <a:spLocks noGrp="1"/>
          </p:cNvSpPr>
          <p:nvPr>
            <p:ph type="title"/>
          </p:nvPr>
        </p:nvSpPr>
        <p:spPr>
          <a:xfrm>
            <a:off x="404813" y="1951673"/>
            <a:ext cx="4562475" cy="2954655"/>
          </a:xfrm>
        </p:spPr>
        <p:txBody>
          <a:bodyPr vert="horz" wrap="square" lIns="72000" tIns="0" rIns="0" bIns="0" rtlCol="0" anchor="ctr">
            <a:spAutoFit/>
          </a:bodyPr>
          <a:lstStyle>
            <a:lvl1pPr>
              <a:lnSpc>
                <a:spcPct val="80000"/>
              </a:lnSpc>
              <a:defRPr lang="en-GB" sz="6000" dirty="0">
                <a:solidFill>
                  <a:schemeClr val="bg1"/>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1090514176"/>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userDrawn="1">
  <p:cSld name="1_Content RH image 2">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5C94FEA8-066A-4CC1-BFCC-10ED1764A21E}"/>
              </a:ext>
            </a:extLst>
          </p:cNvPr>
          <p:cNvSpPr>
            <a:spLocks noGrp="1"/>
          </p:cNvSpPr>
          <p:nvPr>
            <p:ph type="pic" sz="quarter" idx="10"/>
          </p:nvPr>
        </p:nvSpPr>
        <p:spPr>
          <a:xfrm>
            <a:off x="7223124" y="0"/>
            <a:ext cx="4968876" cy="6858000"/>
          </a:xfrm>
          <a:custGeom>
            <a:avLst/>
            <a:gdLst>
              <a:gd name="connsiteX0" fmla="*/ 4563423 w 4968876"/>
              <a:gd name="connsiteY0" fmla="*/ 205058 h 6858000"/>
              <a:gd name="connsiteX1" fmla="*/ 4339039 w 4968876"/>
              <a:gd name="connsiteY1" fmla="*/ 436971 h 6858000"/>
              <a:gd name="connsiteX2" fmla="*/ 4416767 w 4968876"/>
              <a:gd name="connsiteY2" fmla="*/ 551459 h 6858000"/>
              <a:gd name="connsiteX3" fmla="*/ 4495961 w 4968876"/>
              <a:gd name="connsiteY3" fmla="*/ 552927 h 6858000"/>
              <a:gd name="connsiteX4" fmla="*/ 4528042 w 4968876"/>
              <a:gd name="connsiteY4" fmla="*/ 536965 h 6858000"/>
              <a:gd name="connsiteX5" fmla="*/ 4554424 w 4968876"/>
              <a:gd name="connsiteY5" fmla="*/ 513474 h 6858000"/>
              <a:gd name="connsiteX6" fmla="*/ 4547380 w 4968876"/>
              <a:gd name="connsiteY6" fmla="*/ 536398 h 6858000"/>
              <a:gd name="connsiteX7" fmla="*/ 4482579 w 4968876"/>
              <a:gd name="connsiteY7" fmla="*/ 579359 h 6858000"/>
              <a:gd name="connsiteX8" fmla="*/ 4536878 w 4968876"/>
              <a:gd name="connsiteY8" fmla="*/ 594046 h 6858000"/>
              <a:gd name="connsiteX9" fmla="*/ 4666020 w 4968876"/>
              <a:gd name="connsiteY9" fmla="*/ 551453 h 6858000"/>
              <a:gd name="connsiteX10" fmla="*/ 4601449 w 4968876"/>
              <a:gd name="connsiteY10" fmla="*/ 494172 h 6858000"/>
              <a:gd name="connsiteX11" fmla="*/ 4666020 w 4968876"/>
              <a:gd name="connsiteY11" fmla="*/ 525016 h 6858000"/>
              <a:gd name="connsiteX12" fmla="*/ 4751252 w 4968876"/>
              <a:gd name="connsiteY12" fmla="*/ 467391 h 6858000"/>
              <a:gd name="connsiteX13" fmla="*/ 4758467 w 4968876"/>
              <a:gd name="connsiteY13" fmla="*/ 431058 h 6858000"/>
              <a:gd name="connsiteX14" fmla="*/ 4758475 w 4968876"/>
              <a:gd name="connsiteY14" fmla="*/ 431100 h 6858000"/>
              <a:gd name="connsiteX15" fmla="*/ 4758475 w 4968876"/>
              <a:gd name="connsiteY15" fmla="*/ 431017 h 6858000"/>
              <a:gd name="connsiteX16" fmla="*/ 4758475 w 4968876"/>
              <a:gd name="connsiteY16" fmla="*/ 428164 h 6858000"/>
              <a:gd name="connsiteX17" fmla="*/ 4686614 w 4968876"/>
              <a:gd name="connsiteY17" fmla="*/ 279916 h 6858000"/>
              <a:gd name="connsiteX18" fmla="*/ 4573689 w 4968876"/>
              <a:gd name="connsiteY18" fmla="*/ 209461 h 6858000"/>
              <a:gd name="connsiteX19" fmla="*/ 4563423 w 4968876"/>
              <a:gd name="connsiteY19" fmla="*/ 205058 h 6858000"/>
              <a:gd name="connsiteX20" fmla="*/ 0 w 4968876"/>
              <a:gd name="connsiteY20" fmla="*/ 0 h 6858000"/>
              <a:gd name="connsiteX21" fmla="*/ 4968876 w 4968876"/>
              <a:gd name="connsiteY21" fmla="*/ 0 h 6858000"/>
              <a:gd name="connsiteX22" fmla="*/ 4968876 w 4968876"/>
              <a:gd name="connsiteY22" fmla="*/ 6858000 h 6858000"/>
              <a:gd name="connsiteX23" fmla="*/ 0 w 4968876"/>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968876" h="6858000">
                <a:moveTo>
                  <a:pt x="4563423" y="205058"/>
                </a:moveTo>
                <a:cubicBezTo>
                  <a:pt x="4513560" y="265238"/>
                  <a:pt x="4339039" y="310740"/>
                  <a:pt x="4339039" y="436971"/>
                </a:cubicBezTo>
                <a:cubicBezTo>
                  <a:pt x="4339039" y="486876"/>
                  <a:pt x="4369837" y="533846"/>
                  <a:pt x="4416767" y="551459"/>
                </a:cubicBezTo>
                <a:cubicBezTo>
                  <a:pt x="4443165" y="561734"/>
                  <a:pt x="4469563" y="561734"/>
                  <a:pt x="4495961" y="552927"/>
                </a:cubicBezTo>
                <a:cubicBezTo>
                  <a:pt x="4507694" y="549258"/>
                  <a:pt x="4518326" y="543753"/>
                  <a:pt x="4528042" y="536965"/>
                </a:cubicBezTo>
                <a:lnTo>
                  <a:pt x="4554424" y="513474"/>
                </a:lnTo>
                <a:lnTo>
                  <a:pt x="4547380" y="536398"/>
                </a:lnTo>
                <a:cubicBezTo>
                  <a:pt x="4535685" y="558154"/>
                  <a:pt x="4511196" y="574953"/>
                  <a:pt x="4482579" y="579359"/>
                </a:cubicBezTo>
                <a:cubicBezTo>
                  <a:pt x="4491384" y="588171"/>
                  <a:pt x="4511930" y="594046"/>
                  <a:pt x="4536878" y="594046"/>
                </a:cubicBezTo>
                <a:cubicBezTo>
                  <a:pt x="4582371" y="594046"/>
                  <a:pt x="4638137" y="580827"/>
                  <a:pt x="4666020" y="551453"/>
                </a:cubicBezTo>
                <a:cubicBezTo>
                  <a:pt x="4627865" y="552921"/>
                  <a:pt x="4602917" y="527953"/>
                  <a:pt x="4601449" y="494172"/>
                </a:cubicBezTo>
                <a:cubicBezTo>
                  <a:pt x="4619059" y="516203"/>
                  <a:pt x="4641072" y="525016"/>
                  <a:pt x="4666020" y="525016"/>
                </a:cubicBezTo>
                <a:cubicBezTo>
                  <a:pt x="4704543" y="525016"/>
                  <a:pt x="4737287" y="501057"/>
                  <a:pt x="4751252" y="467391"/>
                </a:cubicBezTo>
                <a:lnTo>
                  <a:pt x="4758467" y="431058"/>
                </a:lnTo>
                <a:lnTo>
                  <a:pt x="4758475" y="431100"/>
                </a:lnTo>
                <a:lnTo>
                  <a:pt x="4758475" y="431017"/>
                </a:lnTo>
                <a:lnTo>
                  <a:pt x="4758475" y="428164"/>
                </a:lnTo>
                <a:cubicBezTo>
                  <a:pt x="4758475" y="369452"/>
                  <a:pt x="4729144" y="319547"/>
                  <a:pt x="4686614" y="279916"/>
                </a:cubicBezTo>
                <a:cubicBezTo>
                  <a:pt x="4654349" y="249092"/>
                  <a:pt x="4614752" y="227075"/>
                  <a:pt x="4573689" y="209461"/>
                </a:cubicBezTo>
                <a:cubicBezTo>
                  <a:pt x="4570755" y="207994"/>
                  <a:pt x="4567822" y="206526"/>
                  <a:pt x="4563423" y="205058"/>
                </a:cubicBezTo>
                <a:close/>
                <a:moveTo>
                  <a:pt x="0" y="0"/>
                </a:moveTo>
                <a:lnTo>
                  <a:pt x="4968876" y="0"/>
                </a:lnTo>
                <a:lnTo>
                  <a:pt x="4968876"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en-US"/>
              <a:t>Click icon to add picture</a:t>
            </a:r>
            <a:endParaRPr lang="en-GB" dirty="0"/>
          </a:p>
        </p:txBody>
      </p:sp>
      <p:sp>
        <p:nvSpPr>
          <p:cNvPr id="2" name="Title">
            <a:extLst>
              <a:ext uri="{FF2B5EF4-FFF2-40B4-BE49-F238E27FC236}">
                <a16:creationId xmlns:a16="http://schemas.microsoft.com/office/drawing/2014/main" id="{1B342561-1DD2-4DA7-BA2A-C8E3856FE9BB}"/>
              </a:ext>
            </a:extLst>
          </p:cNvPr>
          <p:cNvSpPr>
            <a:spLocks noGrp="1"/>
          </p:cNvSpPr>
          <p:nvPr>
            <p:ph type="title"/>
          </p:nvPr>
        </p:nvSpPr>
        <p:spPr>
          <a:xfrm>
            <a:off x="404814" y="1161430"/>
            <a:ext cx="6627290" cy="1115442"/>
          </a:xfrm>
        </p:spPr>
        <p:txBody>
          <a:bodyPr vert="horz" lIns="0" tIns="0" rIns="0" bIns="0" rtlCol="0" anchor="b">
            <a:noAutofit/>
          </a:bodyPr>
          <a:lstStyle>
            <a:lvl1pPr>
              <a:defRPr lang="en-GB" sz="3600">
                <a:solidFill>
                  <a:schemeClr val="tx1"/>
                </a:solidFill>
              </a:defRPr>
            </a:lvl1pPr>
          </a:lstStyle>
          <a:p>
            <a:pPr lvl="0"/>
            <a:r>
              <a:rPr lang="en-US"/>
              <a:t>Click to edit Master title style</a:t>
            </a:r>
            <a:endParaRPr lang="en-GB" dirty="0"/>
          </a:p>
        </p:txBody>
      </p:sp>
      <p:sp>
        <p:nvSpPr>
          <p:cNvPr id="5" name="Text Placeholder 4">
            <a:extLst>
              <a:ext uri="{FF2B5EF4-FFF2-40B4-BE49-F238E27FC236}">
                <a16:creationId xmlns:a16="http://schemas.microsoft.com/office/drawing/2014/main" id="{D410FA47-1FF8-451B-8532-F1B477524FA0}"/>
              </a:ext>
            </a:extLst>
          </p:cNvPr>
          <p:cNvSpPr>
            <a:spLocks noGrp="1"/>
          </p:cNvSpPr>
          <p:nvPr>
            <p:ph type="body" sz="quarter" idx="11"/>
          </p:nvPr>
        </p:nvSpPr>
        <p:spPr>
          <a:xfrm>
            <a:off x="404813" y="2492374"/>
            <a:ext cx="6627290" cy="2736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48221608"/>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userDrawn="1">
  <p:cSld name="Large title &amp; large RH image 1">
    <p:bg>
      <p:bgPr>
        <a:solidFill>
          <a:schemeClr val="accent4"/>
        </a:solid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5586E72C-F96D-4BE1-996B-39A71EA977D3}"/>
              </a:ext>
            </a:extLst>
          </p:cNvPr>
          <p:cNvSpPr>
            <a:spLocks noGrp="1"/>
          </p:cNvSpPr>
          <p:nvPr>
            <p:ph type="pic" sz="quarter" idx="10"/>
          </p:nvPr>
        </p:nvSpPr>
        <p:spPr>
          <a:xfrm>
            <a:off x="5128004" y="0"/>
            <a:ext cx="7063996" cy="6858000"/>
          </a:xfrm>
          <a:custGeom>
            <a:avLst/>
            <a:gdLst>
              <a:gd name="connsiteX0" fmla="*/ 6658543 w 7063996"/>
              <a:gd name="connsiteY0" fmla="*/ 205058 h 6858000"/>
              <a:gd name="connsiteX1" fmla="*/ 6434159 w 7063996"/>
              <a:gd name="connsiteY1" fmla="*/ 436971 h 6858000"/>
              <a:gd name="connsiteX2" fmla="*/ 6511887 w 7063996"/>
              <a:gd name="connsiteY2" fmla="*/ 551459 h 6858000"/>
              <a:gd name="connsiteX3" fmla="*/ 6591081 w 7063996"/>
              <a:gd name="connsiteY3" fmla="*/ 552927 h 6858000"/>
              <a:gd name="connsiteX4" fmla="*/ 6623162 w 7063996"/>
              <a:gd name="connsiteY4" fmla="*/ 536965 h 6858000"/>
              <a:gd name="connsiteX5" fmla="*/ 6649544 w 7063996"/>
              <a:gd name="connsiteY5" fmla="*/ 513474 h 6858000"/>
              <a:gd name="connsiteX6" fmla="*/ 6642500 w 7063996"/>
              <a:gd name="connsiteY6" fmla="*/ 536398 h 6858000"/>
              <a:gd name="connsiteX7" fmla="*/ 6577699 w 7063996"/>
              <a:gd name="connsiteY7" fmla="*/ 579359 h 6858000"/>
              <a:gd name="connsiteX8" fmla="*/ 6631998 w 7063996"/>
              <a:gd name="connsiteY8" fmla="*/ 594046 h 6858000"/>
              <a:gd name="connsiteX9" fmla="*/ 6761140 w 7063996"/>
              <a:gd name="connsiteY9" fmla="*/ 551453 h 6858000"/>
              <a:gd name="connsiteX10" fmla="*/ 6696569 w 7063996"/>
              <a:gd name="connsiteY10" fmla="*/ 494172 h 6858000"/>
              <a:gd name="connsiteX11" fmla="*/ 6761140 w 7063996"/>
              <a:gd name="connsiteY11" fmla="*/ 525016 h 6858000"/>
              <a:gd name="connsiteX12" fmla="*/ 6846372 w 7063996"/>
              <a:gd name="connsiteY12" fmla="*/ 467391 h 6858000"/>
              <a:gd name="connsiteX13" fmla="*/ 6853587 w 7063996"/>
              <a:gd name="connsiteY13" fmla="*/ 431058 h 6858000"/>
              <a:gd name="connsiteX14" fmla="*/ 6853595 w 7063996"/>
              <a:gd name="connsiteY14" fmla="*/ 431100 h 6858000"/>
              <a:gd name="connsiteX15" fmla="*/ 6853595 w 7063996"/>
              <a:gd name="connsiteY15" fmla="*/ 431017 h 6858000"/>
              <a:gd name="connsiteX16" fmla="*/ 6853595 w 7063996"/>
              <a:gd name="connsiteY16" fmla="*/ 428164 h 6858000"/>
              <a:gd name="connsiteX17" fmla="*/ 6781734 w 7063996"/>
              <a:gd name="connsiteY17" fmla="*/ 279916 h 6858000"/>
              <a:gd name="connsiteX18" fmla="*/ 6668809 w 7063996"/>
              <a:gd name="connsiteY18" fmla="*/ 209461 h 6858000"/>
              <a:gd name="connsiteX19" fmla="*/ 6658543 w 7063996"/>
              <a:gd name="connsiteY19" fmla="*/ 205058 h 6858000"/>
              <a:gd name="connsiteX20" fmla="*/ 0 w 7063996"/>
              <a:gd name="connsiteY20" fmla="*/ 0 h 6858000"/>
              <a:gd name="connsiteX21" fmla="*/ 7063996 w 7063996"/>
              <a:gd name="connsiteY21" fmla="*/ 0 h 6858000"/>
              <a:gd name="connsiteX22" fmla="*/ 7063996 w 7063996"/>
              <a:gd name="connsiteY22" fmla="*/ 6858000 h 6858000"/>
              <a:gd name="connsiteX23" fmla="*/ 0 w 7063996"/>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063996" h="6858000">
                <a:moveTo>
                  <a:pt x="6658543" y="205058"/>
                </a:moveTo>
                <a:cubicBezTo>
                  <a:pt x="6608680" y="265238"/>
                  <a:pt x="6434159" y="310740"/>
                  <a:pt x="6434159" y="436971"/>
                </a:cubicBezTo>
                <a:cubicBezTo>
                  <a:pt x="6434159" y="486876"/>
                  <a:pt x="6464957" y="533846"/>
                  <a:pt x="6511887" y="551459"/>
                </a:cubicBezTo>
                <a:cubicBezTo>
                  <a:pt x="6538285" y="561734"/>
                  <a:pt x="6564683" y="561734"/>
                  <a:pt x="6591081" y="552927"/>
                </a:cubicBezTo>
                <a:cubicBezTo>
                  <a:pt x="6602814" y="549258"/>
                  <a:pt x="6613446" y="543753"/>
                  <a:pt x="6623162" y="536965"/>
                </a:cubicBezTo>
                <a:lnTo>
                  <a:pt x="6649544" y="513474"/>
                </a:lnTo>
                <a:lnTo>
                  <a:pt x="6642500" y="536398"/>
                </a:lnTo>
                <a:cubicBezTo>
                  <a:pt x="6630805" y="558154"/>
                  <a:pt x="6606316" y="574953"/>
                  <a:pt x="6577699" y="579359"/>
                </a:cubicBezTo>
                <a:cubicBezTo>
                  <a:pt x="6586504" y="588171"/>
                  <a:pt x="6607050" y="594046"/>
                  <a:pt x="6631998" y="594046"/>
                </a:cubicBezTo>
                <a:cubicBezTo>
                  <a:pt x="6677491" y="594046"/>
                  <a:pt x="6733257" y="580827"/>
                  <a:pt x="6761140" y="551453"/>
                </a:cubicBezTo>
                <a:cubicBezTo>
                  <a:pt x="6722985" y="552921"/>
                  <a:pt x="6698037" y="527953"/>
                  <a:pt x="6696569" y="494172"/>
                </a:cubicBezTo>
                <a:cubicBezTo>
                  <a:pt x="6714179" y="516203"/>
                  <a:pt x="6736192" y="525016"/>
                  <a:pt x="6761140" y="525016"/>
                </a:cubicBezTo>
                <a:cubicBezTo>
                  <a:pt x="6799663" y="525016"/>
                  <a:pt x="6832407" y="501057"/>
                  <a:pt x="6846372" y="467391"/>
                </a:cubicBezTo>
                <a:lnTo>
                  <a:pt x="6853587" y="431058"/>
                </a:lnTo>
                <a:lnTo>
                  <a:pt x="6853595" y="431100"/>
                </a:lnTo>
                <a:lnTo>
                  <a:pt x="6853595" y="431017"/>
                </a:lnTo>
                <a:lnTo>
                  <a:pt x="6853595" y="428164"/>
                </a:lnTo>
                <a:cubicBezTo>
                  <a:pt x="6853595" y="369452"/>
                  <a:pt x="6824264" y="319547"/>
                  <a:pt x="6781734" y="279916"/>
                </a:cubicBezTo>
                <a:cubicBezTo>
                  <a:pt x="6749469" y="249092"/>
                  <a:pt x="6709872" y="227075"/>
                  <a:pt x="6668809" y="209461"/>
                </a:cubicBezTo>
                <a:cubicBezTo>
                  <a:pt x="6665875" y="207994"/>
                  <a:pt x="6662942" y="206526"/>
                  <a:pt x="6658543" y="205058"/>
                </a:cubicBezTo>
                <a:close/>
                <a:moveTo>
                  <a:pt x="0" y="0"/>
                </a:moveTo>
                <a:lnTo>
                  <a:pt x="7063996" y="0"/>
                </a:lnTo>
                <a:lnTo>
                  <a:pt x="7063996"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en-US"/>
              <a:t>Click icon to add picture</a:t>
            </a:r>
            <a:endParaRPr lang="en-GB" dirty="0"/>
          </a:p>
        </p:txBody>
      </p:sp>
      <p:sp>
        <p:nvSpPr>
          <p:cNvPr id="2" name="Title">
            <a:extLst>
              <a:ext uri="{FF2B5EF4-FFF2-40B4-BE49-F238E27FC236}">
                <a16:creationId xmlns:a16="http://schemas.microsoft.com/office/drawing/2014/main" id="{1B342561-1DD2-4DA7-BA2A-C8E3856FE9BB}"/>
              </a:ext>
            </a:extLst>
          </p:cNvPr>
          <p:cNvSpPr>
            <a:spLocks noGrp="1"/>
          </p:cNvSpPr>
          <p:nvPr>
            <p:ph type="title"/>
          </p:nvPr>
        </p:nvSpPr>
        <p:spPr>
          <a:xfrm>
            <a:off x="404813" y="692696"/>
            <a:ext cx="4562476" cy="2421466"/>
          </a:xfrm>
        </p:spPr>
        <p:txBody>
          <a:bodyPr vert="horz" lIns="72000" tIns="0" rIns="0" bIns="0" rtlCol="0" anchor="b">
            <a:noAutofit/>
          </a:bodyPr>
          <a:lstStyle>
            <a:lvl1pPr>
              <a:lnSpc>
                <a:spcPct val="80000"/>
              </a:lnSpc>
              <a:defRPr lang="en-GB" sz="5400">
                <a:solidFill>
                  <a:schemeClr val="bg1"/>
                </a:solidFill>
              </a:defRPr>
            </a:lvl1pPr>
          </a:lstStyle>
          <a:p>
            <a:pPr lvl="0"/>
            <a:r>
              <a:rPr lang="en-US"/>
              <a:t>Click to edit Master title style</a:t>
            </a:r>
            <a:endParaRPr lang="en-GB" dirty="0"/>
          </a:p>
        </p:txBody>
      </p:sp>
      <p:sp>
        <p:nvSpPr>
          <p:cNvPr id="10" name="Espace réservé du texte 9">
            <a:extLst>
              <a:ext uri="{FF2B5EF4-FFF2-40B4-BE49-F238E27FC236}">
                <a16:creationId xmlns:a16="http://schemas.microsoft.com/office/drawing/2014/main" id="{FC6DF15B-7249-491B-BFB7-9A33784178CD}"/>
              </a:ext>
            </a:extLst>
          </p:cNvPr>
          <p:cNvSpPr>
            <a:spLocks noGrp="1"/>
          </p:cNvSpPr>
          <p:nvPr>
            <p:ph type="body" sz="quarter" idx="12"/>
          </p:nvPr>
        </p:nvSpPr>
        <p:spPr>
          <a:xfrm>
            <a:off x="404813" y="3573040"/>
            <a:ext cx="4395787" cy="2808288"/>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61026515"/>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Purple">
    <p:bg>
      <p:bgPr>
        <a:solidFill>
          <a:srgbClr val="2B0A3D"/>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9704689"/>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userDrawn="1">
  <p:cSld name="Full picture white Pik">
    <p:bg>
      <p:bgPr>
        <a:solidFill>
          <a:schemeClr val="bg2"/>
        </a:soli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1EB2D5A7-8ABD-41FC-934A-8D0E9E07B98D}"/>
              </a:ext>
            </a:extLst>
          </p:cNvPr>
          <p:cNvSpPr>
            <a:spLocks noGrp="1"/>
          </p:cNvSpPr>
          <p:nvPr>
            <p:ph type="pic" sz="quarter" idx="13" hasCustomPrompt="1"/>
          </p:nvPr>
        </p:nvSpPr>
        <p:spPr>
          <a:xfrm>
            <a:off x="0" y="0"/>
            <a:ext cx="12192000" cy="6858000"/>
          </a:xfrm>
          <a:custGeom>
            <a:avLst/>
            <a:gdLst>
              <a:gd name="connsiteX0" fmla="*/ 11904137 w 12192000"/>
              <a:gd name="connsiteY0" fmla="*/ 374761 h 6858000"/>
              <a:gd name="connsiteX1" fmla="*/ 11851113 w 12192000"/>
              <a:gd name="connsiteY1" fmla="*/ 409256 h 6858000"/>
              <a:gd name="connsiteX2" fmla="*/ 11813853 w 12192000"/>
              <a:gd name="connsiteY2" fmla="*/ 476806 h 6858000"/>
              <a:gd name="connsiteX3" fmla="*/ 11772294 w 12192000"/>
              <a:gd name="connsiteY3" fmla="*/ 537171 h 6858000"/>
              <a:gd name="connsiteX4" fmla="*/ 11703507 w 12192000"/>
              <a:gd name="connsiteY4" fmla="*/ 580289 h 6858000"/>
              <a:gd name="connsiteX5" fmla="*/ 11747932 w 12192000"/>
              <a:gd name="connsiteY5" fmla="*/ 591787 h 6858000"/>
              <a:gd name="connsiteX6" fmla="*/ 11796656 w 12192000"/>
              <a:gd name="connsiteY6" fmla="*/ 587475 h 6858000"/>
              <a:gd name="connsiteX7" fmla="*/ 11879774 w 12192000"/>
              <a:gd name="connsiteY7" fmla="*/ 551544 h 6858000"/>
              <a:gd name="connsiteX8" fmla="*/ 11816719 w 12192000"/>
              <a:gd name="connsiteY8" fmla="*/ 494054 h 6858000"/>
              <a:gd name="connsiteX9" fmla="*/ 11904137 w 12192000"/>
              <a:gd name="connsiteY9" fmla="*/ 521361 h 6858000"/>
              <a:gd name="connsiteX10" fmla="*/ 11965759 w 12192000"/>
              <a:gd name="connsiteY10" fmla="*/ 460997 h 6858000"/>
              <a:gd name="connsiteX11" fmla="*/ 11964326 w 12192000"/>
              <a:gd name="connsiteY11" fmla="*/ 404944 h 6858000"/>
              <a:gd name="connsiteX12" fmla="*/ 11904137 w 12192000"/>
              <a:gd name="connsiteY12" fmla="*/ 374761 h 6858000"/>
              <a:gd name="connsiteX13" fmla="*/ 11779497 w 12192000"/>
              <a:gd name="connsiteY13" fmla="*/ 210928 h 6858000"/>
              <a:gd name="connsiteX14" fmla="*/ 11559747 w 12192000"/>
              <a:gd name="connsiteY14" fmla="*/ 439472 h 6858000"/>
              <a:gd name="connsiteX15" fmla="*/ 11635870 w 12192000"/>
              <a:gd name="connsiteY15" fmla="*/ 550150 h 6858000"/>
              <a:gd name="connsiteX16" fmla="*/ 11720610 w 12192000"/>
              <a:gd name="connsiteY16" fmla="*/ 545838 h 6858000"/>
              <a:gd name="connsiteX17" fmla="*/ 11780933 w 12192000"/>
              <a:gd name="connsiteY17" fmla="*/ 489780 h 6858000"/>
              <a:gd name="connsiteX18" fmla="*/ 11826894 w 12192000"/>
              <a:gd name="connsiteY18" fmla="*/ 413599 h 6858000"/>
              <a:gd name="connsiteX19" fmla="*/ 11888654 w 12192000"/>
              <a:gd name="connsiteY19" fmla="*/ 361853 h 6858000"/>
              <a:gd name="connsiteX20" fmla="*/ 11963340 w 12192000"/>
              <a:gd name="connsiteY20" fmla="*/ 380539 h 6858000"/>
              <a:gd name="connsiteX21" fmla="*/ 11900144 w 12192000"/>
              <a:gd name="connsiteY21" fmla="*/ 284235 h 6858000"/>
              <a:gd name="connsiteX22" fmla="*/ 11789551 w 12192000"/>
              <a:gd name="connsiteY22" fmla="*/ 215240 h 6858000"/>
              <a:gd name="connsiteX23" fmla="*/ 11779497 w 12192000"/>
              <a:gd name="connsiteY23" fmla="*/ 210928 h 6858000"/>
              <a:gd name="connsiteX24" fmla="*/ 0 w 12192000"/>
              <a:gd name="connsiteY24" fmla="*/ 0 h 6858000"/>
              <a:gd name="connsiteX25" fmla="*/ 12192000 w 12192000"/>
              <a:gd name="connsiteY25" fmla="*/ 0 h 6858000"/>
              <a:gd name="connsiteX26" fmla="*/ 12192000 w 12192000"/>
              <a:gd name="connsiteY26" fmla="*/ 6858000 h 6858000"/>
              <a:gd name="connsiteX27" fmla="*/ 0 w 12192000"/>
              <a:gd name="connsiteY2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11904137" y="374761"/>
                </a:moveTo>
                <a:cubicBezTo>
                  <a:pt x="11881208" y="376199"/>
                  <a:pt x="11864011" y="390571"/>
                  <a:pt x="11851113" y="409256"/>
                </a:cubicBezTo>
                <a:cubicBezTo>
                  <a:pt x="11835349" y="429377"/>
                  <a:pt x="11825318" y="453810"/>
                  <a:pt x="11813853" y="476806"/>
                </a:cubicBezTo>
                <a:cubicBezTo>
                  <a:pt x="11802389" y="498365"/>
                  <a:pt x="11789491" y="518487"/>
                  <a:pt x="11772294" y="537171"/>
                </a:cubicBezTo>
                <a:cubicBezTo>
                  <a:pt x="11753664" y="557293"/>
                  <a:pt x="11730735" y="573103"/>
                  <a:pt x="11703507" y="580289"/>
                </a:cubicBezTo>
                <a:cubicBezTo>
                  <a:pt x="11716405" y="588912"/>
                  <a:pt x="11733601" y="591787"/>
                  <a:pt x="11747932" y="591787"/>
                </a:cubicBezTo>
                <a:cubicBezTo>
                  <a:pt x="11763696" y="593224"/>
                  <a:pt x="11780893" y="590350"/>
                  <a:pt x="11796656" y="587475"/>
                </a:cubicBezTo>
                <a:cubicBezTo>
                  <a:pt x="11826751" y="583163"/>
                  <a:pt x="11858278" y="573103"/>
                  <a:pt x="11879774" y="551544"/>
                </a:cubicBezTo>
                <a:cubicBezTo>
                  <a:pt x="11845381" y="551544"/>
                  <a:pt x="11818153" y="528548"/>
                  <a:pt x="11816719" y="494054"/>
                </a:cubicBezTo>
                <a:cubicBezTo>
                  <a:pt x="11838216" y="519924"/>
                  <a:pt x="11871176" y="529985"/>
                  <a:pt x="11904137" y="521361"/>
                </a:cubicBezTo>
                <a:cubicBezTo>
                  <a:pt x="11932798" y="512738"/>
                  <a:pt x="11957160" y="489742"/>
                  <a:pt x="11965759" y="460997"/>
                </a:cubicBezTo>
                <a:cubicBezTo>
                  <a:pt x="11971491" y="442312"/>
                  <a:pt x="11972924" y="423628"/>
                  <a:pt x="11964326" y="404944"/>
                </a:cubicBezTo>
                <a:cubicBezTo>
                  <a:pt x="11952861" y="383385"/>
                  <a:pt x="11928499" y="373324"/>
                  <a:pt x="11904137" y="374761"/>
                </a:cubicBezTo>
                <a:close/>
                <a:moveTo>
                  <a:pt x="11779497" y="210928"/>
                </a:moveTo>
                <a:cubicBezTo>
                  <a:pt x="11730664" y="271298"/>
                  <a:pt x="11559747" y="314420"/>
                  <a:pt x="11559747" y="439472"/>
                </a:cubicBezTo>
                <a:cubicBezTo>
                  <a:pt x="11559747" y="486906"/>
                  <a:pt x="11589909" y="532902"/>
                  <a:pt x="11635870" y="550150"/>
                </a:cubicBezTo>
                <a:cubicBezTo>
                  <a:pt x="11663159" y="560212"/>
                  <a:pt x="11693320" y="558775"/>
                  <a:pt x="11720610" y="545838"/>
                </a:cubicBezTo>
                <a:cubicBezTo>
                  <a:pt x="11746463" y="534339"/>
                  <a:pt x="11765134" y="514216"/>
                  <a:pt x="11780933" y="489780"/>
                </a:cubicBezTo>
                <a:cubicBezTo>
                  <a:pt x="11798168" y="465345"/>
                  <a:pt x="11811095" y="439472"/>
                  <a:pt x="11826894" y="413599"/>
                </a:cubicBezTo>
                <a:cubicBezTo>
                  <a:pt x="11841257" y="390601"/>
                  <a:pt x="11861365" y="367603"/>
                  <a:pt x="11888654" y="361853"/>
                </a:cubicBezTo>
                <a:cubicBezTo>
                  <a:pt x="11914507" y="354666"/>
                  <a:pt x="11944668" y="361853"/>
                  <a:pt x="11963340" y="380539"/>
                </a:cubicBezTo>
                <a:cubicBezTo>
                  <a:pt x="11951850" y="343167"/>
                  <a:pt x="11930306" y="311545"/>
                  <a:pt x="11900144" y="284235"/>
                </a:cubicBezTo>
                <a:cubicBezTo>
                  <a:pt x="11867110" y="254050"/>
                  <a:pt x="11829767" y="232489"/>
                  <a:pt x="11789551" y="215240"/>
                </a:cubicBezTo>
                <a:cubicBezTo>
                  <a:pt x="11786678" y="213803"/>
                  <a:pt x="11782369" y="212365"/>
                  <a:pt x="11779497" y="21092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bg2">
                    <a:lumMod val="50000"/>
                  </a:schemeClr>
                </a:solidFill>
              </a:defRPr>
            </a:lvl1pPr>
          </a:lstStyle>
          <a:p>
            <a:r>
              <a:rPr lang="de-DE" dirty="0"/>
              <a:t>Insert Picture and send </a:t>
            </a:r>
            <a:r>
              <a:rPr lang="de-DE" dirty="0" err="1"/>
              <a:t>to</a:t>
            </a:r>
            <a:r>
              <a:rPr lang="de-DE" dirty="0"/>
              <a:t> back</a:t>
            </a:r>
          </a:p>
        </p:txBody>
      </p:sp>
      <p:grpSp>
        <p:nvGrpSpPr>
          <p:cNvPr id="5" name="Group 37">
            <a:extLst>
              <a:ext uri="{FF2B5EF4-FFF2-40B4-BE49-F238E27FC236}">
                <a16:creationId xmlns:a16="http://schemas.microsoft.com/office/drawing/2014/main" id="{175605CD-31A1-4F5E-8CC8-FA82332DB3A0}"/>
              </a:ext>
            </a:extLst>
          </p:cNvPr>
          <p:cNvGrpSpPr/>
          <p:nvPr userDrawn="1"/>
        </p:nvGrpSpPr>
        <p:grpSpPr>
          <a:xfrm>
            <a:off x="11562864" y="207688"/>
            <a:ext cx="418487" cy="387209"/>
            <a:chOff x="5481638" y="2859088"/>
            <a:chExt cx="1231900" cy="1139825"/>
          </a:xfrm>
          <a:solidFill>
            <a:schemeClr val="bg1"/>
          </a:solidFill>
        </p:grpSpPr>
        <p:sp>
          <p:nvSpPr>
            <p:cNvPr id="6" name="Freeform 320">
              <a:extLst>
                <a:ext uri="{FF2B5EF4-FFF2-40B4-BE49-F238E27FC236}">
                  <a16:creationId xmlns:a16="http://schemas.microsoft.com/office/drawing/2014/main" id="{AE5DD593-FDBD-4A70-83DE-64E2F0ED00BB}"/>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7" name="Freeform 321">
              <a:extLst>
                <a:ext uri="{FF2B5EF4-FFF2-40B4-BE49-F238E27FC236}">
                  <a16:creationId xmlns:a16="http://schemas.microsoft.com/office/drawing/2014/main" id="{5E1F1E46-28BC-4B11-9A4D-30E587571815}"/>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57645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ontent 3 columns">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B9A63D1-B6C5-4F10-ABD1-7445EB2D8ADC}"/>
              </a:ext>
            </a:extLst>
          </p:cNvPr>
          <p:cNvSpPr/>
          <p:nvPr userDrawn="1"/>
        </p:nvSpPr>
        <p:spPr>
          <a:xfrm>
            <a:off x="407988"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Rectangle 13">
            <a:extLst>
              <a:ext uri="{FF2B5EF4-FFF2-40B4-BE49-F238E27FC236}">
                <a16:creationId xmlns:a16="http://schemas.microsoft.com/office/drawing/2014/main" id="{A69DEBB0-4052-42E9-B8A1-20FEA957F747}"/>
              </a:ext>
            </a:extLst>
          </p:cNvPr>
          <p:cNvSpPr/>
          <p:nvPr userDrawn="1"/>
        </p:nvSpPr>
        <p:spPr>
          <a:xfrm>
            <a:off x="4333875"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5" name="Rectangle 14">
            <a:extLst>
              <a:ext uri="{FF2B5EF4-FFF2-40B4-BE49-F238E27FC236}">
                <a16:creationId xmlns:a16="http://schemas.microsoft.com/office/drawing/2014/main" id="{270917E2-630D-4941-BA4B-7EB65D4A7850}"/>
              </a:ext>
            </a:extLst>
          </p:cNvPr>
          <p:cNvSpPr/>
          <p:nvPr userDrawn="1"/>
        </p:nvSpPr>
        <p:spPr>
          <a:xfrm>
            <a:off x="8259763" y="2406300"/>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Text Placeholder 4">
            <a:extLst>
              <a:ext uri="{FF2B5EF4-FFF2-40B4-BE49-F238E27FC236}">
                <a16:creationId xmlns:a16="http://schemas.microsoft.com/office/drawing/2014/main" id="{5AE9BC27-7262-47DA-99EA-4AB1F52A8C33}"/>
              </a:ext>
            </a:extLst>
          </p:cNvPr>
          <p:cNvSpPr>
            <a:spLocks noGrp="1"/>
          </p:cNvSpPr>
          <p:nvPr>
            <p:ph type="body" sz="quarter" idx="13" hasCustomPrompt="1"/>
          </p:nvPr>
        </p:nvSpPr>
        <p:spPr>
          <a:xfrm>
            <a:off x="725016" y="3332368"/>
            <a:ext cx="2890194" cy="645047"/>
          </a:xfrm>
          <a:prstGeom prst="rect">
            <a:avLst/>
          </a:prstGeom>
          <a:noFill/>
        </p:spPr>
        <p:txBody>
          <a:bodyPr anchor="ctr">
            <a:noAutofit/>
          </a:bodyPr>
          <a:lstStyle>
            <a:lvl1pPr algn="l">
              <a:lnSpc>
                <a:spcPts val="1800"/>
              </a:lnSpc>
              <a:defRPr sz="1600" b="0">
                <a:solidFill>
                  <a:schemeClr val="accent1"/>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18" name="Text Placeholder 4">
            <a:extLst>
              <a:ext uri="{FF2B5EF4-FFF2-40B4-BE49-F238E27FC236}">
                <a16:creationId xmlns:a16="http://schemas.microsoft.com/office/drawing/2014/main" id="{EBBF7568-EC18-40A1-B3C2-1E64D0BFDEFF}"/>
              </a:ext>
            </a:extLst>
          </p:cNvPr>
          <p:cNvSpPr>
            <a:spLocks noGrp="1"/>
          </p:cNvSpPr>
          <p:nvPr>
            <p:ph type="body" sz="quarter" idx="33" hasCustomPrompt="1"/>
          </p:nvPr>
        </p:nvSpPr>
        <p:spPr>
          <a:xfrm>
            <a:off x="4650903" y="3332368"/>
            <a:ext cx="2890194" cy="645047"/>
          </a:xfrm>
          <a:prstGeom prst="rect">
            <a:avLst/>
          </a:prstGeom>
          <a:noFill/>
        </p:spPr>
        <p:txBody>
          <a:bodyPr anchor="ctr">
            <a:noAutofit/>
          </a:bodyPr>
          <a:lstStyle>
            <a:lvl1pPr algn="l">
              <a:lnSpc>
                <a:spcPts val="1800"/>
              </a:lnSpc>
              <a:defRPr sz="1600" b="0">
                <a:solidFill>
                  <a:srgbClr val="2EA657"/>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19" name="Text Placeholder 4">
            <a:extLst>
              <a:ext uri="{FF2B5EF4-FFF2-40B4-BE49-F238E27FC236}">
                <a16:creationId xmlns:a16="http://schemas.microsoft.com/office/drawing/2014/main" id="{0C0A1379-EE65-47B3-B113-45D1ED57400C}"/>
              </a:ext>
            </a:extLst>
          </p:cNvPr>
          <p:cNvSpPr>
            <a:spLocks noGrp="1"/>
          </p:cNvSpPr>
          <p:nvPr>
            <p:ph type="body" sz="quarter" idx="35" hasCustomPrompt="1"/>
          </p:nvPr>
        </p:nvSpPr>
        <p:spPr>
          <a:xfrm>
            <a:off x="8576791" y="3332368"/>
            <a:ext cx="2890194" cy="645047"/>
          </a:xfrm>
          <a:prstGeom prst="rect">
            <a:avLst/>
          </a:prstGeom>
          <a:noFill/>
        </p:spPr>
        <p:txBody>
          <a:bodyPr anchor="ctr">
            <a:noAutofit/>
          </a:bodyPr>
          <a:lstStyle>
            <a:lvl1pPr algn="l">
              <a:lnSpc>
                <a:spcPts val="1800"/>
              </a:lnSpc>
              <a:defRPr sz="1600" b="0">
                <a:solidFill>
                  <a:srgbClr val="BA2980"/>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22" name="Text Placeholder 7">
            <a:extLst>
              <a:ext uri="{FF2B5EF4-FFF2-40B4-BE49-F238E27FC236}">
                <a16:creationId xmlns:a16="http://schemas.microsoft.com/office/drawing/2014/main" id="{E24DC023-E500-4824-A661-003A568299EA}"/>
              </a:ext>
            </a:extLst>
          </p:cNvPr>
          <p:cNvSpPr>
            <a:spLocks noGrp="1"/>
          </p:cNvSpPr>
          <p:nvPr>
            <p:ph type="body" sz="quarter" idx="10"/>
          </p:nvPr>
        </p:nvSpPr>
        <p:spPr>
          <a:xfrm>
            <a:off x="725015"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chemeClr val="accent1"/>
              </a:buClr>
              <a:defRPr sz="1400"/>
            </a:lvl2pPr>
            <a:lvl3pPr>
              <a:lnSpc>
                <a:spcPct val="100000"/>
              </a:lnSpc>
              <a:spcBef>
                <a:spcPts val="0"/>
              </a:spcBef>
              <a:buClr>
                <a:schemeClr val="accent1"/>
              </a:buClr>
              <a:defRPr sz="1400"/>
            </a:lvl3pPr>
            <a:lvl4pPr>
              <a:lnSpc>
                <a:spcPct val="100000"/>
              </a:lnSpc>
              <a:spcBef>
                <a:spcPts val="0"/>
              </a:spcBef>
              <a:buClr>
                <a:schemeClr val="accent1"/>
              </a:buClr>
              <a:defRPr sz="1400"/>
            </a:lvl4pPr>
            <a:lvl5pPr>
              <a:lnSpc>
                <a:spcPct val="100000"/>
              </a:lnSpc>
              <a:spcBef>
                <a:spcPts val="0"/>
              </a:spcBef>
              <a:buClr>
                <a:schemeClr val="accent1"/>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7">
            <a:extLst>
              <a:ext uri="{FF2B5EF4-FFF2-40B4-BE49-F238E27FC236}">
                <a16:creationId xmlns:a16="http://schemas.microsoft.com/office/drawing/2014/main" id="{B1037A2D-940F-4255-984B-C4A7AABBB724}"/>
              </a:ext>
            </a:extLst>
          </p:cNvPr>
          <p:cNvSpPr>
            <a:spLocks noGrp="1"/>
          </p:cNvSpPr>
          <p:nvPr>
            <p:ph type="body" sz="quarter" idx="40"/>
          </p:nvPr>
        </p:nvSpPr>
        <p:spPr>
          <a:xfrm>
            <a:off x="4650903"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2EA657"/>
              </a:buClr>
              <a:defRPr sz="1400"/>
            </a:lvl2pPr>
            <a:lvl3pPr>
              <a:lnSpc>
                <a:spcPct val="100000"/>
              </a:lnSpc>
              <a:spcBef>
                <a:spcPts val="0"/>
              </a:spcBef>
              <a:buClr>
                <a:srgbClr val="2EA657"/>
              </a:buClr>
              <a:defRPr sz="1400"/>
            </a:lvl3pPr>
            <a:lvl4pPr>
              <a:lnSpc>
                <a:spcPct val="100000"/>
              </a:lnSpc>
              <a:spcBef>
                <a:spcPts val="0"/>
              </a:spcBef>
              <a:buClr>
                <a:srgbClr val="2EA657"/>
              </a:buClr>
              <a:defRPr sz="1400"/>
            </a:lvl4pPr>
            <a:lvl5pPr>
              <a:lnSpc>
                <a:spcPct val="100000"/>
              </a:lnSpc>
              <a:spcBef>
                <a:spcPts val="0"/>
              </a:spcBef>
              <a:buClr>
                <a:srgbClr val="2EA657"/>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7">
            <a:extLst>
              <a:ext uri="{FF2B5EF4-FFF2-40B4-BE49-F238E27FC236}">
                <a16:creationId xmlns:a16="http://schemas.microsoft.com/office/drawing/2014/main" id="{5849E3D5-EF9E-46F2-9C73-58806A392B34}"/>
              </a:ext>
            </a:extLst>
          </p:cNvPr>
          <p:cNvSpPr>
            <a:spLocks noGrp="1"/>
          </p:cNvSpPr>
          <p:nvPr>
            <p:ph type="body" sz="quarter" idx="41"/>
          </p:nvPr>
        </p:nvSpPr>
        <p:spPr>
          <a:xfrm>
            <a:off x="8576791"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BA2980"/>
              </a:buClr>
              <a:defRPr sz="1400"/>
            </a:lvl2pPr>
            <a:lvl3pPr>
              <a:lnSpc>
                <a:spcPct val="100000"/>
              </a:lnSpc>
              <a:spcBef>
                <a:spcPts val="0"/>
              </a:spcBef>
              <a:buClr>
                <a:srgbClr val="BA2980"/>
              </a:buClr>
              <a:defRPr sz="1400"/>
            </a:lvl3pPr>
            <a:lvl4pPr>
              <a:lnSpc>
                <a:spcPct val="100000"/>
              </a:lnSpc>
              <a:spcBef>
                <a:spcPts val="0"/>
              </a:spcBef>
              <a:buClr>
                <a:srgbClr val="BA2980"/>
              </a:buClr>
              <a:defRPr sz="1400"/>
            </a:lvl4pPr>
            <a:lvl5pPr>
              <a:lnSpc>
                <a:spcPct val="100000"/>
              </a:lnSpc>
              <a:spcBef>
                <a:spcPts val="0"/>
              </a:spcBef>
              <a:buClr>
                <a:srgbClr val="BA2980"/>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18A66D25-366C-4142-B5D9-9A4107D8BC80}"/>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2014836867"/>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userDrawn="1">
  <p:cSld name="Dark grey">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9863750"/>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Full picture blue Pik">
    <p:bg>
      <p:bgPr>
        <a:solidFill>
          <a:schemeClr val="bg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0B335D29-1EFC-4491-AD11-74BC952F53E5}"/>
              </a:ext>
            </a:extLst>
          </p:cNvPr>
          <p:cNvSpPr>
            <a:spLocks noGrp="1"/>
          </p:cNvSpPr>
          <p:nvPr>
            <p:ph type="pic" sz="quarter" idx="13" hasCustomPrompt="1"/>
          </p:nvPr>
        </p:nvSpPr>
        <p:spPr>
          <a:xfrm>
            <a:off x="0" y="0"/>
            <a:ext cx="12192000" cy="6858000"/>
          </a:xfrm>
          <a:custGeom>
            <a:avLst/>
            <a:gdLst>
              <a:gd name="connsiteX0" fmla="*/ 11785528 w 12192000"/>
              <a:gd name="connsiteY0" fmla="*/ 202927 h 6858000"/>
              <a:gd name="connsiteX1" fmla="*/ 11561144 w 12192000"/>
              <a:gd name="connsiteY1" fmla="*/ 434840 h 6858000"/>
              <a:gd name="connsiteX2" fmla="*/ 11638872 w 12192000"/>
              <a:gd name="connsiteY2" fmla="*/ 549328 h 6858000"/>
              <a:gd name="connsiteX3" fmla="*/ 11718066 w 12192000"/>
              <a:gd name="connsiteY3" fmla="*/ 550796 h 6858000"/>
              <a:gd name="connsiteX4" fmla="*/ 11750147 w 12192000"/>
              <a:gd name="connsiteY4" fmla="*/ 534834 h 6858000"/>
              <a:gd name="connsiteX5" fmla="*/ 11776529 w 12192000"/>
              <a:gd name="connsiteY5" fmla="*/ 511343 h 6858000"/>
              <a:gd name="connsiteX6" fmla="*/ 11769485 w 12192000"/>
              <a:gd name="connsiteY6" fmla="*/ 534267 h 6858000"/>
              <a:gd name="connsiteX7" fmla="*/ 11704684 w 12192000"/>
              <a:gd name="connsiteY7" fmla="*/ 577228 h 6858000"/>
              <a:gd name="connsiteX8" fmla="*/ 11758983 w 12192000"/>
              <a:gd name="connsiteY8" fmla="*/ 591915 h 6858000"/>
              <a:gd name="connsiteX9" fmla="*/ 11888125 w 12192000"/>
              <a:gd name="connsiteY9" fmla="*/ 549322 h 6858000"/>
              <a:gd name="connsiteX10" fmla="*/ 11823554 w 12192000"/>
              <a:gd name="connsiteY10" fmla="*/ 492041 h 6858000"/>
              <a:gd name="connsiteX11" fmla="*/ 11888125 w 12192000"/>
              <a:gd name="connsiteY11" fmla="*/ 522885 h 6858000"/>
              <a:gd name="connsiteX12" fmla="*/ 11973357 w 12192000"/>
              <a:gd name="connsiteY12" fmla="*/ 465260 h 6858000"/>
              <a:gd name="connsiteX13" fmla="*/ 11980572 w 12192000"/>
              <a:gd name="connsiteY13" fmla="*/ 428927 h 6858000"/>
              <a:gd name="connsiteX14" fmla="*/ 11980580 w 12192000"/>
              <a:gd name="connsiteY14" fmla="*/ 428969 h 6858000"/>
              <a:gd name="connsiteX15" fmla="*/ 11980580 w 12192000"/>
              <a:gd name="connsiteY15" fmla="*/ 428886 h 6858000"/>
              <a:gd name="connsiteX16" fmla="*/ 11980580 w 12192000"/>
              <a:gd name="connsiteY16" fmla="*/ 426033 h 6858000"/>
              <a:gd name="connsiteX17" fmla="*/ 11908719 w 12192000"/>
              <a:gd name="connsiteY17" fmla="*/ 277785 h 6858000"/>
              <a:gd name="connsiteX18" fmla="*/ 11795794 w 12192000"/>
              <a:gd name="connsiteY18" fmla="*/ 207330 h 6858000"/>
              <a:gd name="connsiteX19" fmla="*/ 11785528 w 12192000"/>
              <a:gd name="connsiteY19" fmla="*/ 202927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5528" y="202927"/>
                </a:moveTo>
                <a:cubicBezTo>
                  <a:pt x="11735665" y="263107"/>
                  <a:pt x="11561144" y="308609"/>
                  <a:pt x="11561144" y="434840"/>
                </a:cubicBezTo>
                <a:cubicBezTo>
                  <a:pt x="11561144" y="484745"/>
                  <a:pt x="11591942" y="531715"/>
                  <a:pt x="11638872" y="549328"/>
                </a:cubicBezTo>
                <a:cubicBezTo>
                  <a:pt x="11665270" y="559603"/>
                  <a:pt x="11691668" y="559603"/>
                  <a:pt x="11718066" y="550796"/>
                </a:cubicBezTo>
                <a:cubicBezTo>
                  <a:pt x="11729799" y="547127"/>
                  <a:pt x="11740431" y="541622"/>
                  <a:pt x="11750147" y="534834"/>
                </a:cubicBezTo>
                <a:lnTo>
                  <a:pt x="11776529" y="511343"/>
                </a:lnTo>
                <a:lnTo>
                  <a:pt x="11769485" y="534267"/>
                </a:lnTo>
                <a:cubicBezTo>
                  <a:pt x="11757790" y="556023"/>
                  <a:pt x="11733301" y="572822"/>
                  <a:pt x="11704684" y="577228"/>
                </a:cubicBezTo>
                <a:cubicBezTo>
                  <a:pt x="11713489" y="586040"/>
                  <a:pt x="11734035" y="591915"/>
                  <a:pt x="11758983" y="591915"/>
                </a:cubicBezTo>
                <a:cubicBezTo>
                  <a:pt x="11804476" y="591915"/>
                  <a:pt x="11860242" y="578696"/>
                  <a:pt x="11888125" y="549322"/>
                </a:cubicBezTo>
                <a:cubicBezTo>
                  <a:pt x="11849970" y="550790"/>
                  <a:pt x="11825022" y="525822"/>
                  <a:pt x="11823554" y="492041"/>
                </a:cubicBezTo>
                <a:cubicBezTo>
                  <a:pt x="11841164" y="514072"/>
                  <a:pt x="11863177" y="522885"/>
                  <a:pt x="11888125" y="522885"/>
                </a:cubicBezTo>
                <a:cubicBezTo>
                  <a:pt x="11926648" y="522885"/>
                  <a:pt x="11959392" y="498926"/>
                  <a:pt x="11973357" y="465260"/>
                </a:cubicBezTo>
                <a:lnTo>
                  <a:pt x="11980572" y="428927"/>
                </a:lnTo>
                <a:lnTo>
                  <a:pt x="11980580" y="428969"/>
                </a:lnTo>
                <a:lnTo>
                  <a:pt x="11980580" y="428886"/>
                </a:lnTo>
                <a:lnTo>
                  <a:pt x="11980580" y="426033"/>
                </a:lnTo>
                <a:cubicBezTo>
                  <a:pt x="11980580" y="367321"/>
                  <a:pt x="11951249" y="317416"/>
                  <a:pt x="11908719" y="277785"/>
                </a:cubicBezTo>
                <a:cubicBezTo>
                  <a:pt x="11876454" y="246961"/>
                  <a:pt x="11836857" y="224944"/>
                  <a:pt x="11795794" y="207330"/>
                </a:cubicBezTo>
                <a:cubicBezTo>
                  <a:pt x="11792860" y="205863"/>
                  <a:pt x="11789927" y="204395"/>
                  <a:pt x="11785528" y="202927"/>
                </a:cubicBezTo>
                <a:close/>
                <a:moveTo>
                  <a:pt x="0" y="0"/>
                </a:moveTo>
                <a:lnTo>
                  <a:pt x="12192000" y="0"/>
                </a:lnTo>
                <a:lnTo>
                  <a:pt x="12192000"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de-DE" dirty="0"/>
              <a:t>Insert Picture and send </a:t>
            </a:r>
            <a:r>
              <a:rPr lang="de-DE" dirty="0" err="1"/>
              <a:t>to</a:t>
            </a:r>
            <a:r>
              <a:rPr lang="de-DE" dirty="0"/>
              <a:t> back</a:t>
            </a:r>
          </a:p>
        </p:txBody>
      </p:sp>
    </p:spTree>
    <p:extLst>
      <p:ext uri="{BB962C8B-B14F-4D97-AF65-F5344CB8AC3E}">
        <p14:creationId xmlns:p14="http://schemas.microsoft.com/office/powerpoint/2010/main" val="1019517586"/>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p:cSld name="Final Slide 1">
    <p:bg>
      <p:bgPr>
        <a:solidFill>
          <a:srgbClr val="272936"/>
        </a:solidFill>
        <a:effectLst/>
      </p:bgPr>
    </p:bg>
    <p:spTree>
      <p:nvGrpSpPr>
        <p:cNvPr id="1" name=""/>
        <p:cNvGrpSpPr/>
        <p:nvPr/>
      </p:nvGrpSpPr>
      <p:grpSpPr>
        <a:xfrm>
          <a:off x="0" y="0"/>
          <a:ext cx="0" cy="0"/>
          <a:chOff x="0" y="0"/>
          <a:chExt cx="0" cy="0"/>
        </a:xfrm>
      </p:grpSpPr>
      <p:pic>
        <p:nvPicPr>
          <p:cNvPr id="17" name="Picture 2" descr="D:\My Work\Template\Icons\Social Media\LinkedIN.png">
            <a:hlinkClick r:id="rId2"/>
          </p:cNvPr>
          <p:cNvPicPr>
            <a:picLocks noChangeAspect="1" noChangeArrowheads="1"/>
          </p:cNvPicPr>
          <p:nvPr/>
        </p:nvPicPr>
        <p:blipFill>
          <a:blip r:embed="rId3" cstate="print"/>
          <a:srcRect/>
          <a:stretch>
            <a:fillRect/>
          </a:stretch>
        </p:blipFill>
        <p:spPr bwMode="auto">
          <a:xfrm>
            <a:off x="810097" y="4968013"/>
            <a:ext cx="333195" cy="333195"/>
          </a:xfrm>
          <a:prstGeom prst="rect">
            <a:avLst/>
          </a:prstGeom>
          <a:noFill/>
        </p:spPr>
      </p:pic>
      <p:pic>
        <p:nvPicPr>
          <p:cNvPr id="18" name="Picture 4" descr="D:\My Work\Template\Icons\Social Media\SlideShare.png">
            <a:hlinkClick r:id="rId4"/>
          </p:cNvPr>
          <p:cNvPicPr>
            <a:picLocks noChangeAspect="1" noChangeArrowheads="1"/>
          </p:cNvPicPr>
          <p:nvPr/>
        </p:nvPicPr>
        <p:blipFill>
          <a:blip r:embed="rId5" cstate="print"/>
          <a:srcRect/>
          <a:stretch>
            <a:fillRect/>
          </a:stretch>
        </p:blipFill>
        <p:spPr bwMode="auto">
          <a:xfrm>
            <a:off x="1193474" y="4968013"/>
            <a:ext cx="333195" cy="333195"/>
          </a:xfrm>
          <a:prstGeom prst="rect">
            <a:avLst/>
          </a:prstGeom>
          <a:noFill/>
        </p:spPr>
      </p:pic>
      <p:pic>
        <p:nvPicPr>
          <p:cNvPr id="19" name="Picture 5" descr="D:\My Work\Template\Icons\Social Media\Twitter.png">
            <a:hlinkClick r:id="rId6"/>
          </p:cNvPr>
          <p:cNvPicPr>
            <a:picLocks noChangeAspect="1" noChangeArrowheads="1"/>
          </p:cNvPicPr>
          <p:nvPr/>
        </p:nvPicPr>
        <p:blipFill>
          <a:blip r:embed="rId7" cstate="print"/>
          <a:srcRect/>
          <a:stretch>
            <a:fillRect/>
          </a:stretch>
        </p:blipFill>
        <p:spPr bwMode="auto">
          <a:xfrm>
            <a:off x="1576851" y="4968013"/>
            <a:ext cx="333195" cy="333195"/>
          </a:xfrm>
          <a:prstGeom prst="rect">
            <a:avLst/>
          </a:prstGeom>
          <a:noFill/>
        </p:spPr>
      </p:pic>
      <p:pic>
        <p:nvPicPr>
          <p:cNvPr id="20" name="Picture 6" descr="D:\My Work\Template\Icons\Social Media\YouTube.png">
            <a:hlinkClick r:id="rId8"/>
          </p:cNvPr>
          <p:cNvPicPr>
            <a:picLocks noChangeAspect="1" noChangeArrowheads="1"/>
          </p:cNvPicPr>
          <p:nvPr/>
        </p:nvPicPr>
        <p:blipFill>
          <a:blip r:embed="rId9" cstate="print"/>
          <a:srcRect/>
          <a:stretch>
            <a:fillRect/>
          </a:stretch>
        </p:blipFill>
        <p:spPr bwMode="auto">
          <a:xfrm>
            <a:off x="1960227" y="4968013"/>
            <a:ext cx="333195" cy="333195"/>
          </a:xfrm>
          <a:prstGeom prst="rect">
            <a:avLst/>
          </a:prstGeom>
          <a:noFill/>
        </p:spPr>
      </p:pic>
      <p:pic>
        <p:nvPicPr>
          <p:cNvPr id="21" name="Picture 7" descr="D:\My Work\Template\Icons\Social Media\Facebook.png">
            <a:hlinkClick r:id="rId10"/>
          </p:cNvPr>
          <p:cNvPicPr>
            <a:picLocks noChangeAspect="1" noChangeArrowheads="1"/>
          </p:cNvPicPr>
          <p:nvPr/>
        </p:nvPicPr>
        <p:blipFill>
          <a:blip r:embed="rId11" cstate="print"/>
          <a:srcRect/>
          <a:stretch>
            <a:fillRect/>
          </a:stretch>
        </p:blipFill>
        <p:spPr bwMode="auto">
          <a:xfrm>
            <a:off x="426720" y="4968013"/>
            <a:ext cx="333195" cy="333195"/>
          </a:xfrm>
          <a:prstGeom prst="rect">
            <a:avLst/>
          </a:prstGeom>
          <a:noFill/>
        </p:spPr>
      </p:pic>
      <p:sp>
        <p:nvSpPr>
          <p:cNvPr id="23" name="Rectangle 22"/>
          <p:cNvSpPr/>
          <p:nvPr/>
        </p:nvSpPr>
        <p:spPr>
          <a:xfrm>
            <a:off x="426720" y="5810190"/>
            <a:ext cx="3293016" cy="400110"/>
          </a:xfrm>
          <a:prstGeom prst="rect">
            <a:avLst/>
          </a:prstGeom>
        </p:spPr>
        <p:txBody>
          <a:bodyPr wrap="square" lIns="0" tIns="0" rIns="0" bIns="0" anchor="b" anchorCtr="0">
            <a:spAutoFit/>
          </a:bodyPr>
          <a:lstStyle/>
          <a:p>
            <a:pPr>
              <a:spcAft>
                <a:spcPts val="600"/>
              </a:spcAft>
            </a:pPr>
            <a:r>
              <a:rPr lang="en-US" sz="700" noProof="0" dirty="0">
                <a:solidFill>
                  <a:schemeClr val="bg1"/>
                </a:solidFill>
                <a:latin typeface="Ubuntu" panose="020B0504030602030204" pitchFamily="34" charset="0"/>
                <a:cs typeface="Arial"/>
              </a:rPr>
              <a:t>This presentation contains information that may be privileged or confidential and is the property of the Capgemini Group.</a:t>
            </a:r>
          </a:p>
          <a:p>
            <a:pPr>
              <a:spcAft>
                <a:spcPts val="600"/>
              </a:spcAft>
            </a:pPr>
            <a:r>
              <a:rPr lang="en-US" sz="700" noProof="0" dirty="0">
                <a:solidFill>
                  <a:schemeClr val="bg1"/>
                </a:solidFill>
                <a:latin typeface="Ubuntu" panose="020B0504030602030204" pitchFamily="34" charset="0"/>
                <a:cs typeface="Arial"/>
              </a:rPr>
              <a:t>Copyright © 2021 Capgemini. All rights reserved.</a:t>
            </a:r>
          </a:p>
        </p:txBody>
      </p:sp>
      <p:pic>
        <p:nvPicPr>
          <p:cNvPr id="28" name="Image 27">
            <a:extLst>
              <a:ext uri="{FF2B5EF4-FFF2-40B4-BE49-F238E27FC236}">
                <a16:creationId xmlns:a16="http://schemas.microsoft.com/office/drawing/2014/main" id="{CFD4BD67-7A96-4F02-AD8B-7157189FD651}"/>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rot="1808368" flipV="1">
            <a:off x="3661091" y="-1184328"/>
            <a:ext cx="10604299" cy="7497656"/>
          </a:xfrm>
          <a:prstGeom prst="rect">
            <a:avLst/>
          </a:prstGeom>
        </p:spPr>
      </p:pic>
      <p:sp>
        <p:nvSpPr>
          <p:cNvPr id="14" name="Rectangle 13"/>
          <p:cNvSpPr/>
          <p:nvPr/>
        </p:nvSpPr>
        <p:spPr>
          <a:xfrm>
            <a:off x="6536185" y="3318394"/>
            <a:ext cx="4638213" cy="14936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lvl="0" algn="just"/>
            <a:r>
              <a:rPr lang="en-GB" sz="900" dirty="0">
                <a:solidFill>
                  <a:schemeClr val="bg1"/>
                </a:solidFill>
                <a:effectLst/>
                <a:latin typeface="Ubuntu" panose="020B0504030602030204" pitchFamily="34" charset="0"/>
              </a:rPr>
              <a:t>Capgemini is a global leader in partnering with companies to transform and manage their business by harnessing the power of technology. The Group is guided everyday by its purpose of unleashing human energy through technology for an inclusive and sustainable future. It is a responsible and diverse organization of 270,000 team members in nearly 50 countries. With its strong 50 year heritage and deep industry expertise, Capgemini is trusted by its clients to address the entire breadth of their business needs, from strategy and design to operations, fuelled by the fast evolving and innovative world of cloud, data, AI, connectivity, software, digital engineering and platforms. The Group reported in 2020 global revenues of €16 billion.</a:t>
            </a:r>
            <a:endParaRPr lang="en-US" sz="900" dirty="0">
              <a:solidFill>
                <a:schemeClr val="bg1"/>
              </a:solidFill>
              <a:effectLst/>
              <a:latin typeface="Ubuntu" panose="020B0504030602030204" pitchFamily="34" charset="0"/>
            </a:endParaRPr>
          </a:p>
        </p:txBody>
      </p:sp>
      <p:sp>
        <p:nvSpPr>
          <p:cNvPr id="15" name="Rectangle 14"/>
          <p:cNvSpPr/>
          <p:nvPr/>
        </p:nvSpPr>
        <p:spPr>
          <a:xfrm>
            <a:off x="6536184" y="2939130"/>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bg1"/>
                </a:solidFill>
                <a:latin typeface="Ubuntu" panose="020B0504030602030204" pitchFamily="34" charset="0"/>
              </a:rPr>
              <a:t>About Capgemini</a:t>
            </a:r>
          </a:p>
        </p:txBody>
      </p:sp>
      <p:sp>
        <p:nvSpPr>
          <p:cNvPr id="16" name="Rectangle 15"/>
          <p:cNvSpPr/>
          <p:nvPr/>
        </p:nvSpPr>
        <p:spPr>
          <a:xfrm>
            <a:off x="6536184" y="4893914"/>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dirty="0">
                <a:solidFill>
                  <a:schemeClr val="bg1"/>
                </a:solidFill>
                <a:effectLst/>
                <a:latin typeface="Ubuntu" panose="020B0504030602030204" pitchFamily="34" charset="0"/>
              </a:rPr>
              <a:t>Get the Future You Want </a:t>
            </a:r>
            <a:r>
              <a:rPr lang="en-US" sz="900" dirty="0">
                <a:solidFill>
                  <a:schemeClr val="bg1"/>
                </a:solidFill>
                <a:effectLst/>
                <a:latin typeface="Ubuntu" panose="020B0504030602030204" pitchFamily="34" charset="0"/>
              </a:rPr>
              <a:t>|</a:t>
            </a:r>
            <a:r>
              <a:rPr lang="en-GB" sz="900" dirty="0">
                <a:solidFill>
                  <a:schemeClr val="bg1"/>
                </a:solidFill>
                <a:effectLst/>
                <a:latin typeface="Ubuntu" panose="020B0504030602030204" pitchFamily="34" charset="0"/>
              </a:rPr>
              <a:t> </a:t>
            </a:r>
            <a:r>
              <a:rPr lang="en-US" sz="1050" dirty="0">
                <a:solidFill>
                  <a:schemeClr val="accent2"/>
                </a:solidFill>
                <a:latin typeface="Ubuntu" panose="020B0504030602030204" pitchFamily="34" charset="0"/>
              </a:rPr>
              <a:t>www.capgemini.com</a:t>
            </a:r>
          </a:p>
        </p:txBody>
      </p:sp>
      <p:pic>
        <p:nvPicPr>
          <p:cNvPr id="13" name="Image 12" descr="Une image contenant texte&#10;&#10;Description générée automatiquement">
            <a:extLst>
              <a:ext uri="{FF2B5EF4-FFF2-40B4-BE49-F238E27FC236}">
                <a16:creationId xmlns:a16="http://schemas.microsoft.com/office/drawing/2014/main" id="{A0C8CF1B-496A-4A5B-A698-8344534684E8}"/>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4669" y="622130"/>
            <a:ext cx="3024000" cy="1226177"/>
          </a:xfrm>
          <a:prstGeom prst="rect">
            <a:avLst/>
          </a:prstGeom>
        </p:spPr>
      </p:pic>
    </p:spTree>
    <p:extLst>
      <p:ext uri="{BB962C8B-B14F-4D97-AF65-F5344CB8AC3E}">
        <p14:creationId xmlns:p14="http://schemas.microsoft.com/office/powerpoint/2010/main" val="893367463"/>
      </p:ext>
    </p:extLst>
  </p:cSld>
  <p:clrMapOvr>
    <a:masterClrMapping/>
  </p:clrMapOvr>
  <p:extLst>
    <p:ext uri="{DCECCB84-F9BA-43D5-87BE-67443E8EF086}">
      <p15:sldGuideLst xmlns:p15="http://schemas.microsoft.com/office/powerpoint/2012/main"/>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type="blank" preserve="1">
  <p:cSld name="2_Final Slide 2">
    <p:bg>
      <p:bgPr>
        <a:solidFill>
          <a:srgbClr val="272936"/>
        </a:solidFill>
        <a:effectLst/>
      </p:bgPr>
    </p:bg>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0489A022-D524-4B27-A5EC-7E24500CC9BC}"/>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432214" y="1295400"/>
            <a:ext cx="9702386" cy="6043284"/>
          </a:xfrm>
          <a:prstGeom prst="rect">
            <a:avLst/>
          </a:prstGeom>
        </p:spPr>
      </p:pic>
      <p:sp>
        <p:nvSpPr>
          <p:cNvPr id="57" name="Rectangle 56"/>
          <p:cNvSpPr/>
          <p:nvPr/>
        </p:nvSpPr>
        <p:spPr>
          <a:xfrm>
            <a:off x="426720" y="5840235"/>
            <a:ext cx="3221008" cy="400110"/>
          </a:xfrm>
          <a:prstGeom prst="rect">
            <a:avLst/>
          </a:prstGeom>
        </p:spPr>
        <p:txBody>
          <a:bodyPr wrap="square" lIns="0" tIns="0" rIns="0" bIns="0" anchor="b" anchorCtr="0">
            <a:spAutoFit/>
          </a:bodyPr>
          <a:lstStyle/>
          <a:p>
            <a:pPr lvl="0">
              <a:spcAft>
                <a:spcPts val="600"/>
              </a:spcAft>
            </a:pPr>
            <a:r>
              <a:rPr lang="en-US" sz="700" noProof="0" dirty="0">
                <a:solidFill>
                  <a:schemeClr val="bg1"/>
                </a:solidFill>
                <a:latin typeface="Ubuntu" panose="020B0504030602030204" pitchFamily="34" charset="0"/>
                <a:cs typeface="Arial"/>
              </a:rPr>
              <a:t>This presentation contains information that may be privileged or confidential and is the property of the Capgemini Group.</a:t>
            </a:r>
          </a:p>
          <a:p>
            <a:pPr lvl="0">
              <a:spcAft>
                <a:spcPts val="600"/>
              </a:spcAft>
            </a:pPr>
            <a:r>
              <a:rPr lang="en-US" sz="700" noProof="0" dirty="0">
                <a:solidFill>
                  <a:schemeClr val="bg1"/>
                </a:solidFill>
                <a:latin typeface="Ubuntu" panose="020B0504030602030204" pitchFamily="34" charset="0"/>
                <a:cs typeface="Arial"/>
              </a:rPr>
              <a:t>Copyright © 2021 Capgemini. All rights reserved.</a:t>
            </a:r>
          </a:p>
        </p:txBody>
      </p:sp>
      <p:pic>
        <p:nvPicPr>
          <p:cNvPr id="17" name="Picture 2" descr="D:\My Work\Template\Icons\Social Media\LinkedIN.png">
            <a:hlinkClick r:id="rId7"/>
            <a:extLst>
              <a:ext uri="{FF2B5EF4-FFF2-40B4-BE49-F238E27FC236}">
                <a16:creationId xmlns:a16="http://schemas.microsoft.com/office/drawing/2014/main" id="{F6DF1D6E-8462-43E1-AFC5-8A5C855024F4}"/>
              </a:ext>
            </a:extLst>
          </p:cNvPr>
          <p:cNvPicPr>
            <a:picLocks noChangeAspect="1" noChangeArrowheads="1"/>
          </p:cNvPicPr>
          <p:nvPr/>
        </p:nvPicPr>
        <p:blipFill>
          <a:blip r:embed="rId8" cstate="print"/>
          <a:srcRect/>
          <a:stretch>
            <a:fillRect/>
          </a:stretch>
        </p:blipFill>
        <p:spPr bwMode="auto">
          <a:xfrm>
            <a:off x="810097" y="5328053"/>
            <a:ext cx="333195" cy="333195"/>
          </a:xfrm>
          <a:prstGeom prst="rect">
            <a:avLst/>
          </a:prstGeom>
          <a:noFill/>
        </p:spPr>
      </p:pic>
      <p:pic>
        <p:nvPicPr>
          <p:cNvPr id="19" name="Picture 4" descr="D:\My Work\Template\Icons\Social Media\SlideShare.png">
            <a:hlinkClick r:id="rId9"/>
            <a:extLst>
              <a:ext uri="{FF2B5EF4-FFF2-40B4-BE49-F238E27FC236}">
                <a16:creationId xmlns:a16="http://schemas.microsoft.com/office/drawing/2014/main" id="{DA74C6D2-FFE3-4CE8-B52D-0A33097AEEAF}"/>
              </a:ext>
            </a:extLst>
          </p:cNvPr>
          <p:cNvPicPr>
            <a:picLocks noChangeAspect="1" noChangeArrowheads="1"/>
          </p:cNvPicPr>
          <p:nvPr/>
        </p:nvPicPr>
        <p:blipFill>
          <a:blip r:embed="rId10" cstate="print"/>
          <a:srcRect/>
          <a:stretch>
            <a:fillRect/>
          </a:stretch>
        </p:blipFill>
        <p:spPr bwMode="auto">
          <a:xfrm>
            <a:off x="1193474" y="5328053"/>
            <a:ext cx="333195" cy="333195"/>
          </a:xfrm>
          <a:prstGeom prst="rect">
            <a:avLst/>
          </a:prstGeom>
          <a:noFill/>
        </p:spPr>
      </p:pic>
      <p:pic>
        <p:nvPicPr>
          <p:cNvPr id="20" name="Picture 5" descr="D:\My Work\Template\Icons\Social Media\Twitter.png">
            <a:hlinkClick r:id="rId11"/>
            <a:extLst>
              <a:ext uri="{FF2B5EF4-FFF2-40B4-BE49-F238E27FC236}">
                <a16:creationId xmlns:a16="http://schemas.microsoft.com/office/drawing/2014/main" id="{14E10122-92A2-4535-9737-8C1BE0EE0AEC}"/>
              </a:ext>
            </a:extLst>
          </p:cNvPr>
          <p:cNvPicPr>
            <a:picLocks noChangeAspect="1" noChangeArrowheads="1"/>
          </p:cNvPicPr>
          <p:nvPr/>
        </p:nvPicPr>
        <p:blipFill>
          <a:blip r:embed="rId12" cstate="print"/>
          <a:srcRect/>
          <a:stretch>
            <a:fillRect/>
          </a:stretch>
        </p:blipFill>
        <p:spPr bwMode="auto">
          <a:xfrm>
            <a:off x="1576851" y="5328053"/>
            <a:ext cx="333195" cy="333195"/>
          </a:xfrm>
          <a:prstGeom prst="rect">
            <a:avLst/>
          </a:prstGeom>
          <a:noFill/>
        </p:spPr>
      </p:pic>
      <p:pic>
        <p:nvPicPr>
          <p:cNvPr id="21" name="Picture 6" descr="D:\My Work\Template\Icons\Social Media\YouTube.png">
            <a:hlinkClick r:id="rId13"/>
            <a:extLst>
              <a:ext uri="{FF2B5EF4-FFF2-40B4-BE49-F238E27FC236}">
                <a16:creationId xmlns:a16="http://schemas.microsoft.com/office/drawing/2014/main" id="{BA6EF96A-02CA-41A1-9095-358FE7486671}"/>
              </a:ext>
            </a:extLst>
          </p:cNvPr>
          <p:cNvPicPr>
            <a:picLocks noChangeAspect="1" noChangeArrowheads="1"/>
          </p:cNvPicPr>
          <p:nvPr/>
        </p:nvPicPr>
        <p:blipFill>
          <a:blip r:embed="rId14" cstate="print"/>
          <a:srcRect/>
          <a:stretch>
            <a:fillRect/>
          </a:stretch>
        </p:blipFill>
        <p:spPr bwMode="auto">
          <a:xfrm>
            <a:off x="1960227" y="5328053"/>
            <a:ext cx="333195" cy="333195"/>
          </a:xfrm>
          <a:prstGeom prst="rect">
            <a:avLst/>
          </a:prstGeom>
          <a:noFill/>
        </p:spPr>
      </p:pic>
      <p:pic>
        <p:nvPicPr>
          <p:cNvPr id="22" name="Picture 7" descr="D:\My Work\Template\Icons\Social Media\Facebook.png">
            <a:hlinkClick r:id="rId15"/>
            <a:extLst>
              <a:ext uri="{FF2B5EF4-FFF2-40B4-BE49-F238E27FC236}">
                <a16:creationId xmlns:a16="http://schemas.microsoft.com/office/drawing/2014/main" id="{BCC76D32-C587-45AA-A26C-ED5B038C867B}"/>
              </a:ext>
            </a:extLst>
          </p:cNvPr>
          <p:cNvPicPr>
            <a:picLocks noChangeAspect="1" noChangeArrowheads="1"/>
          </p:cNvPicPr>
          <p:nvPr/>
        </p:nvPicPr>
        <p:blipFill>
          <a:blip r:embed="rId16" cstate="print"/>
          <a:srcRect/>
          <a:stretch>
            <a:fillRect/>
          </a:stretch>
        </p:blipFill>
        <p:spPr bwMode="auto">
          <a:xfrm>
            <a:off x="426720" y="5328053"/>
            <a:ext cx="333195" cy="333195"/>
          </a:xfrm>
          <a:prstGeom prst="rect">
            <a:avLst/>
          </a:prstGeom>
          <a:noFill/>
        </p:spPr>
      </p:pic>
      <p:sp>
        <p:nvSpPr>
          <p:cNvPr id="36" name="Rectangle 35"/>
          <p:cNvSpPr/>
          <p:nvPr/>
        </p:nvSpPr>
        <p:spPr>
          <a:xfrm>
            <a:off x="426523" y="1447577"/>
            <a:ext cx="4962957" cy="1307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lvl="0" algn="just"/>
            <a:r>
              <a:rPr lang="en-GB" sz="900" dirty="0">
                <a:solidFill>
                  <a:schemeClr val="bg1"/>
                </a:solidFill>
                <a:effectLst/>
                <a:latin typeface="Ubuntu" panose="020B0504030602030204" pitchFamily="34" charset="0"/>
              </a:rPr>
              <a:t>Capgemini is a global leader in partnering with companies to transform and manage their business by harnessing the power of technology. The Group is guided everyday by its purpose of unleashing human energy through technology for an inclusive and sustainable future. It is a responsible and diverse organization of 270,000 team members in nearly 50 countries. With its strong 50 year heritage and deep industry expertise, Capgemini is trusted by its clients to address the entire breadth of their business needs, from strategy and design to operations, fuelled by the fast evolving and innovative world of cloud, data, AI, connectivity, software, digital engineering and platforms. The Group reported in 2020 global revenues of €16 billion.</a:t>
            </a:r>
            <a:endParaRPr lang="en-US" sz="900" dirty="0">
              <a:solidFill>
                <a:schemeClr val="bg1"/>
              </a:solidFill>
              <a:effectLst/>
              <a:latin typeface="Ubuntu" panose="020B0504030602030204" pitchFamily="34" charset="0"/>
            </a:endParaRPr>
          </a:p>
        </p:txBody>
      </p:sp>
      <p:sp>
        <p:nvSpPr>
          <p:cNvPr id="48" name="Rectangle 47"/>
          <p:cNvSpPr/>
          <p:nvPr/>
        </p:nvSpPr>
        <p:spPr>
          <a:xfrm>
            <a:off x="426523" y="1074000"/>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bg1"/>
                </a:solidFill>
                <a:latin typeface="Ubuntu" panose="020B0504030602030204" pitchFamily="34" charset="0"/>
              </a:rPr>
              <a:t>About Capgemini</a:t>
            </a:r>
          </a:p>
        </p:txBody>
      </p:sp>
      <p:sp>
        <p:nvSpPr>
          <p:cNvPr id="60" name="Rectangle 59"/>
          <p:cNvSpPr/>
          <p:nvPr>
            <p:custDataLst>
              <p:tags r:id="rId1"/>
            </p:custDataLst>
          </p:nvPr>
        </p:nvSpPr>
        <p:spPr>
          <a:xfrm>
            <a:off x="6324599" y="1111153"/>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1" name="Rectangle 60"/>
          <p:cNvSpPr/>
          <p:nvPr>
            <p:custDataLst>
              <p:tags r:id="rId2"/>
            </p:custDataLst>
          </p:nvPr>
        </p:nvSpPr>
        <p:spPr>
          <a:xfrm>
            <a:off x="9499996" y="1111153"/>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2" name="Rectangle 61"/>
          <p:cNvSpPr/>
          <p:nvPr>
            <p:custDataLst>
              <p:tags r:id="rId3"/>
            </p:custDataLst>
          </p:nvPr>
        </p:nvSpPr>
        <p:spPr>
          <a:xfrm>
            <a:off x="6324599" y="2397949"/>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3" name="Rectangle 62"/>
          <p:cNvSpPr/>
          <p:nvPr>
            <p:custDataLst>
              <p:tags r:id="rId4"/>
            </p:custDataLst>
          </p:nvPr>
        </p:nvSpPr>
        <p:spPr>
          <a:xfrm>
            <a:off x="9499996" y="2397949"/>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cxnSp>
        <p:nvCxnSpPr>
          <p:cNvPr id="64" name="Straight Connector 63"/>
          <p:cNvCxnSpPr/>
          <p:nvPr/>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6E560A55-CF18-4C11-8B57-BBD5A6CD7E74}"/>
              </a:ext>
            </a:extLst>
          </p:cNvPr>
          <p:cNvSpPr/>
          <p:nvPr/>
        </p:nvSpPr>
        <p:spPr>
          <a:xfrm>
            <a:off x="426523" y="2805111"/>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dirty="0">
                <a:solidFill>
                  <a:schemeClr val="bg1"/>
                </a:solidFill>
                <a:effectLst/>
                <a:latin typeface="Ubuntu" panose="020B0504030602030204" pitchFamily="34" charset="0"/>
              </a:rPr>
              <a:t>Get the Future You Want </a:t>
            </a:r>
            <a:r>
              <a:rPr lang="en-US" sz="900" dirty="0">
                <a:solidFill>
                  <a:schemeClr val="bg1"/>
                </a:solidFill>
                <a:effectLst/>
                <a:latin typeface="Ubuntu" panose="020B0504030602030204" pitchFamily="34" charset="0"/>
              </a:rPr>
              <a:t>|</a:t>
            </a:r>
            <a:r>
              <a:rPr lang="en-GB" sz="900" dirty="0">
                <a:solidFill>
                  <a:schemeClr val="bg1"/>
                </a:solidFill>
                <a:effectLst/>
                <a:latin typeface="Ubuntu" panose="020B0504030602030204" pitchFamily="34" charset="0"/>
              </a:rPr>
              <a:t> </a:t>
            </a:r>
            <a:r>
              <a:rPr lang="en-US" sz="1050" dirty="0">
                <a:solidFill>
                  <a:schemeClr val="accent2"/>
                </a:solidFill>
                <a:latin typeface="Ubuntu" panose="020B0504030602030204" pitchFamily="34" charset="0"/>
              </a:rPr>
              <a:t>www.capgemini.com</a:t>
            </a:r>
          </a:p>
        </p:txBody>
      </p:sp>
      <p:pic>
        <p:nvPicPr>
          <p:cNvPr id="24" name="Image 23" descr="Une image contenant texte&#10;&#10;Description générée automatiquement">
            <a:extLst>
              <a:ext uri="{FF2B5EF4-FFF2-40B4-BE49-F238E27FC236}">
                <a16:creationId xmlns:a16="http://schemas.microsoft.com/office/drawing/2014/main" id="{67291309-8FC0-47AE-9F48-E59E45B7FC66}"/>
              </a:ext>
            </a:extLst>
          </p:cNvPr>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8765367" y="5376781"/>
            <a:ext cx="3024000" cy="1226177"/>
          </a:xfrm>
          <a:prstGeom prst="rect">
            <a:avLst/>
          </a:prstGeom>
        </p:spPr>
      </p:pic>
    </p:spTree>
    <p:extLst>
      <p:ext uri="{BB962C8B-B14F-4D97-AF65-F5344CB8AC3E}">
        <p14:creationId xmlns:p14="http://schemas.microsoft.com/office/powerpoint/2010/main" val="1815778505"/>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p:cSld name="1_Final Slide 1">
    <p:bg>
      <p:bgPr>
        <a:solidFill>
          <a:srgbClr val="272936"/>
        </a:solidFill>
        <a:effectLst/>
      </p:bgPr>
    </p:bg>
    <p:spTree>
      <p:nvGrpSpPr>
        <p:cNvPr id="1" name=""/>
        <p:cNvGrpSpPr/>
        <p:nvPr/>
      </p:nvGrpSpPr>
      <p:grpSpPr>
        <a:xfrm>
          <a:off x="0" y="0"/>
          <a:ext cx="0" cy="0"/>
          <a:chOff x="0" y="0"/>
          <a:chExt cx="0" cy="0"/>
        </a:xfrm>
      </p:grpSpPr>
      <p:pic>
        <p:nvPicPr>
          <p:cNvPr id="3" name="Image 2" descr="Une image contenant texte&#10;&#10;Description générée automatiquement">
            <a:extLst>
              <a:ext uri="{FF2B5EF4-FFF2-40B4-BE49-F238E27FC236}">
                <a16:creationId xmlns:a16="http://schemas.microsoft.com/office/drawing/2014/main" id="{4DF6B7E3-9385-486A-9E72-0D561900C7F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669" y="622130"/>
            <a:ext cx="3024000" cy="1226177"/>
          </a:xfrm>
          <a:prstGeom prst="rect">
            <a:avLst/>
          </a:prstGeom>
        </p:spPr>
      </p:pic>
    </p:spTree>
    <p:extLst>
      <p:ext uri="{BB962C8B-B14F-4D97-AF65-F5344CB8AC3E}">
        <p14:creationId xmlns:p14="http://schemas.microsoft.com/office/powerpoint/2010/main" val="3996930263"/>
      </p:ext>
    </p:extLst>
  </p:cSld>
  <p:clrMapOvr>
    <a:masterClrMapping/>
  </p:clrMapOvr>
  <p:extLst>
    <p:ext uri="{DCECCB84-F9BA-43D5-87BE-67443E8EF086}">
      <p15:sldGuideLst xmlns:p15="http://schemas.microsoft.com/office/powerpoint/2012/main"/>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userDrawn="1">
  <p:cSld name="Large title">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57200" y="6003700"/>
            <a:ext cx="11277600" cy="822325"/>
          </a:xfrm>
        </p:spPr>
        <p:txBody>
          <a:bodyPr lIns="36000" tIns="144000">
            <a:norm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7" name="Text Placeholder 6">
            <a:extLst>
              <a:ext uri="{FF2B5EF4-FFF2-40B4-BE49-F238E27FC236}">
                <a16:creationId xmlns:a16="http://schemas.microsoft.com/office/drawing/2014/main" id="{79EA84EC-0E0C-41F6-8286-BC5A87DC6C7B}"/>
              </a:ext>
            </a:extLst>
          </p:cNvPr>
          <p:cNvSpPr>
            <a:spLocks noGrp="1"/>
          </p:cNvSpPr>
          <p:nvPr>
            <p:ph type="body" sz="quarter" idx="10"/>
          </p:nvPr>
        </p:nvSpPr>
        <p:spPr>
          <a:xfrm>
            <a:off x="457200" y="1644650"/>
            <a:ext cx="11277600" cy="3567113"/>
          </a:xfrm>
        </p:spPr>
        <p:txBody>
          <a:bodyPr anchor="ctr" anchorCtr="0">
            <a:normAutofit/>
          </a:bodyPr>
          <a:lstStyle>
            <a:lvl1pPr marL="0" indent="0" algn="l">
              <a:lnSpc>
                <a:spcPct val="70000"/>
              </a:lnSpc>
              <a:buFontTx/>
              <a:buNone/>
              <a:defRPr sz="8000" b="1" cap="all"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pic>
        <p:nvPicPr>
          <p:cNvPr id="5" name="Image 4" descr="Une image contenant texte&#10;&#10;Description générée automatiquement">
            <a:extLst>
              <a:ext uri="{FF2B5EF4-FFF2-40B4-BE49-F238E27FC236}">
                <a16:creationId xmlns:a16="http://schemas.microsoft.com/office/drawing/2014/main" id="{D1A9B987-E149-4E99-9E1F-336980D5EC1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9672" y="260648"/>
            <a:ext cx="3024000" cy="1226177"/>
          </a:xfrm>
          <a:prstGeom prst="rect">
            <a:avLst/>
          </a:prstGeom>
        </p:spPr>
      </p:pic>
    </p:spTree>
    <p:extLst>
      <p:ext uri="{BB962C8B-B14F-4D97-AF65-F5344CB8AC3E}">
        <p14:creationId xmlns:p14="http://schemas.microsoft.com/office/powerpoint/2010/main" val="1377579846"/>
      </p:ext>
    </p:extLst>
  </p:cSld>
  <p:clrMapOvr>
    <a:masterClrMapping/>
  </p:clrMapOvr>
  <p:extLst>
    <p:ext uri="{DCECCB84-F9BA-43D5-87BE-67443E8EF086}">
      <p15:sldGuideLst xmlns:p15="http://schemas.microsoft.com/office/powerpoint/2012/main"/>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userDrawn="1">
  <p:cSld name="Cover1">
    <p:bg>
      <p:bgPr>
        <a:solidFill>
          <a:schemeClr val="accent4"/>
        </a:solidFill>
        <a:effectLst/>
      </p:bgPr>
    </p:bg>
    <p:spTree>
      <p:nvGrpSpPr>
        <p:cNvPr id="1" name=""/>
        <p:cNvGrpSpPr/>
        <p:nvPr/>
      </p:nvGrpSpPr>
      <p:grpSpPr>
        <a:xfrm>
          <a:off x="0" y="0"/>
          <a:ext cx="0" cy="0"/>
          <a:chOff x="0" y="0"/>
          <a:chExt cx="0" cy="0"/>
        </a:xfrm>
      </p:grpSpPr>
      <p:pic>
        <p:nvPicPr>
          <p:cNvPr id="12" name="Image 22">
            <a:extLst>
              <a:ext uri="{FF2B5EF4-FFF2-40B4-BE49-F238E27FC236}">
                <a16:creationId xmlns:a16="http://schemas.microsoft.com/office/drawing/2014/main" id="{7C0905D0-14C8-4DE7-8963-8A686B75F65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4406" b="10497"/>
          <a:stretch/>
        </p:blipFill>
        <p:spPr>
          <a:xfrm>
            <a:off x="242887" y="390525"/>
            <a:ext cx="10677649" cy="6072188"/>
          </a:xfrm>
          <a:prstGeom prst="rect">
            <a:avLst/>
          </a:prstGeom>
        </p:spPr>
      </p:pic>
      <p:pic>
        <p:nvPicPr>
          <p:cNvPr id="20" name="SEC3" hidden="1">
            <a:extLst>
              <a:ext uri="{FF2B5EF4-FFF2-40B4-BE49-F238E27FC236}">
                <a16:creationId xmlns:a16="http://schemas.microsoft.com/office/drawing/2014/main" id="{2B730AAE-5893-48BB-B68B-34FC031EF02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057663" y="5742781"/>
            <a:ext cx="720000" cy="720000"/>
          </a:xfrm>
          <a:prstGeom prst="rect">
            <a:avLst/>
          </a:prstGeom>
        </p:spPr>
      </p:pic>
      <p:pic>
        <p:nvPicPr>
          <p:cNvPr id="15" name="SEC2" hidden="1">
            <a:extLst>
              <a:ext uri="{FF2B5EF4-FFF2-40B4-BE49-F238E27FC236}">
                <a16:creationId xmlns:a16="http://schemas.microsoft.com/office/drawing/2014/main" id="{1EFAA2F6-38D2-4DA5-B757-007B418BA519}"/>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057663" y="5742781"/>
            <a:ext cx="720000" cy="720000"/>
          </a:xfrm>
          <a:prstGeom prst="rect">
            <a:avLst/>
          </a:prstGeom>
        </p:spPr>
      </p:pic>
      <p:pic>
        <p:nvPicPr>
          <p:cNvPr id="13" name="SEC1" hidden="1">
            <a:extLst>
              <a:ext uri="{FF2B5EF4-FFF2-40B4-BE49-F238E27FC236}">
                <a16:creationId xmlns:a16="http://schemas.microsoft.com/office/drawing/2014/main" id="{2BB50522-C3AF-4500-A5EF-0EE9E3448B21}"/>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1058037" y="5742781"/>
            <a:ext cx="719250" cy="720000"/>
          </a:xfrm>
          <a:prstGeom prst="rect">
            <a:avLst/>
          </a:prstGeom>
        </p:spPr>
      </p:pic>
      <p:pic>
        <p:nvPicPr>
          <p:cNvPr id="16" name="SEC0" hidden="1">
            <a:extLst>
              <a:ext uri="{FF2B5EF4-FFF2-40B4-BE49-F238E27FC236}">
                <a16:creationId xmlns:a16="http://schemas.microsoft.com/office/drawing/2014/main" id="{C7C7759B-457D-45A1-801D-266388AA15BC}"/>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1057663" y="5742781"/>
            <a:ext cx="720000" cy="720000"/>
          </a:xfrm>
          <a:prstGeom prst="rect">
            <a:avLst/>
          </a:prstGeom>
        </p:spPr>
      </p:pic>
      <p:pic>
        <p:nvPicPr>
          <p:cNvPr id="5" name="Graphic 4">
            <a:extLst>
              <a:ext uri="{FF2B5EF4-FFF2-40B4-BE49-F238E27FC236}">
                <a16:creationId xmlns:a16="http://schemas.microsoft.com/office/drawing/2014/main" id="{94DDBE63-E1AD-49F4-BD7F-17E43C4AAD0A}"/>
              </a:ext>
            </a:extLst>
          </p:cNvPr>
          <p:cNvPicPr>
            <a:picLocks noChangeAspect="1"/>
          </p:cNvPicPr>
          <p:nvPr userDrawn="1"/>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159084" y="260670"/>
            <a:ext cx="3016065" cy="1226133"/>
          </a:xfrm>
          <a:prstGeom prst="rect">
            <a:avLst/>
          </a:prstGeom>
        </p:spPr>
      </p:pic>
      <p:sp>
        <p:nvSpPr>
          <p:cNvPr id="2" name="Title">
            <a:extLst>
              <a:ext uri="{FF2B5EF4-FFF2-40B4-BE49-F238E27FC236}">
                <a16:creationId xmlns:a16="http://schemas.microsoft.com/office/drawing/2014/main" id="{A5A39C93-A915-45D6-953A-AAC473CA2FEC}"/>
              </a:ext>
            </a:extLst>
          </p:cNvPr>
          <p:cNvSpPr>
            <a:spLocks noGrp="1"/>
          </p:cNvSpPr>
          <p:nvPr>
            <p:ph type="ctrTitle" hasCustomPrompt="1"/>
          </p:nvPr>
        </p:nvSpPr>
        <p:spPr>
          <a:xfrm>
            <a:off x="404813" y="2339007"/>
            <a:ext cx="11386134" cy="2031325"/>
          </a:xfrm>
          <a:prstGeom prst="rect">
            <a:avLst/>
          </a:prstGeom>
        </p:spPr>
        <p:txBody>
          <a:bodyPr wrap="square" lIns="0" rIns="0" bIns="0" anchor="b" anchorCtr="0">
            <a:noAutofit/>
          </a:bodyPr>
          <a:lstStyle>
            <a:lvl1pPr algn="l">
              <a:lnSpc>
                <a:spcPct val="100000"/>
              </a:lnSpc>
              <a:defRPr sz="6600" b="1" baseline="0">
                <a:solidFill>
                  <a:schemeClr val="bg1"/>
                </a:solidFill>
                <a:latin typeface="+mn-lt"/>
              </a:defRPr>
            </a:lvl1pPr>
          </a:lstStyle>
          <a:p>
            <a:r>
              <a:rPr lang="en-US" dirty="0"/>
              <a:t>Click to </a:t>
            </a:r>
            <a:br>
              <a:rPr lang="en-US" dirty="0"/>
            </a:br>
            <a:r>
              <a:rPr lang="en-US" dirty="0"/>
              <a:t>insert Title</a:t>
            </a:r>
            <a:endParaRPr lang="en-GB" dirty="0"/>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hasCustomPrompt="1"/>
          </p:nvPr>
        </p:nvSpPr>
        <p:spPr>
          <a:xfrm>
            <a:off x="404813" y="4242574"/>
            <a:ext cx="11379200" cy="307777"/>
          </a:xfrm>
        </p:spPr>
        <p:txBody>
          <a:bodyPr wrap="square" lIns="36000" tIns="0" rIns="36000">
            <a:no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subtitle</a:t>
            </a:r>
            <a:endParaRPr lang="en-GB" dirty="0"/>
          </a:p>
        </p:txBody>
      </p:sp>
    </p:spTree>
    <p:extLst>
      <p:ext uri="{BB962C8B-B14F-4D97-AF65-F5344CB8AC3E}">
        <p14:creationId xmlns:p14="http://schemas.microsoft.com/office/powerpoint/2010/main" val="509721299"/>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Agenda Slide Shape dark grey">
    <p:bg>
      <p:bgPr>
        <a:solidFill>
          <a:schemeClr val="accent4"/>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6C9A8329-EF0B-4F3C-83D8-B0764827AA9A}"/>
              </a:ext>
            </a:extLst>
          </p:cNvPr>
          <p:cNvPicPr>
            <a:picLocks noChangeAspect="1"/>
          </p:cNvPicPr>
          <p:nvPr userDrawn="1"/>
        </p:nvPicPr>
        <p:blipFill>
          <a:blip r:embed="rId2">
            <a:extLst>
              <a:ext uri="{28A0092B-C50C-407E-A947-70E740481C1C}">
                <a14:useLocalDpi xmlns:a14="http://schemas.microsoft.com/office/drawing/2010/main" val="0"/>
              </a:ext>
            </a:extLst>
          </a:blip>
          <a:srcRect l="10852" r="15465" b="18284"/>
          <a:stretch>
            <a:fillRect/>
          </a:stretch>
        </p:blipFill>
        <p:spPr>
          <a:xfrm rot="21057776" flipH="1" flipV="1">
            <a:off x="-457817" y="-602568"/>
            <a:ext cx="9054123" cy="7102425"/>
          </a:xfrm>
          <a:custGeom>
            <a:avLst/>
            <a:gdLst>
              <a:gd name="connsiteX0" fmla="*/ 8082640 w 9054123"/>
              <a:gd name="connsiteY0" fmla="*/ 7102425 h 7102425"/>
              <a:gd name="connsiteX1" fmla="*/ 0 w 9054123"/>
              <a:gd name="connsiteY1" fmla="*/ 5816899 h 7102425"/>
              <a:gd name="connsiteX2" fmla="*/ 925164 w 9054123"/>
              <a:gd name="connsiteY2" fmla="*/ 0 h 7102425"/>
              <a:gd name="connsiteX3" fmla="*/ 2802549 w 9054123"/>
              <a:gd name="connsiteY3" fmla="*/ 0 h 7102425"/>
              <a:gd name="connsiteX4" fmla="*/ 9054123 w 9054123"/>
              <a:gd name="connsiteY4" fmla="*/ 994298 h 7102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54123" h="7102425">
                <a:moveTo>
                  <a:pt x="8082640" y="7102425"/>
                </a:moveTo>
                <a:lnTo>
                  <a:pt x="0" y="5816899"/>
                </a:lnTo>
                <a:lnTo>
                  <a:pt x="925164" y="0"/>
                </a:lnTo>
                <a:lnTo>
                  <a:pt x="2802549" y="0"/>
                </a:lnTo>
                <a:lnTo>
                  <a:pt x="9054123" y="994298"/>
                </a:lnTo>
                <a:close/>
              </a:path>
            </a:pathLst>
          </a:custGeom>
        </p:spPr>
      </p:pic>
      <p:sp>
        <p:nvSpPr>
          <p:cNvPr id="12" name="Agenda Title">
            <a:extLst>
              <a:ext uri="{FF2B5EF4-FFF2-40B4-BE49-F238E27FC236}">
                <a16:creationId xmlns:a16="http://schemas.microsoft.com/office/drawing/2014/main" id="{1D9A725D-57CE-484F-951F-D92E09399FEA}"/>
              </a:ext>
            </a:extLst>
          </p:cNvPr>
          <p:cNvSpPr>
            <a:spLocks noGrp="1"/>
          </p:cNvSpPr>
          <p:nvPr>
            <p:ph type="title" hasCustomPrompt="1"/>
          </p:nvPr>
        </p:nvSpPr>
        <p:spPr>
          <a:xfrm>
            <a:off x="406200" y="388188"/>
            <a:ext cx="10944597" cy="716711"/>
          </a:xfrm>
          <a:prstGeom prst="rect">
            <a:avLst/>
          </a:prstGeom>
        </p:spPr>
        <p:txBody>
          <a:bodyPr/>
          <a:lstStyle>
            <a:lvl1pPr>
              <a:defRPr sz="6000">
                <a:solidFill>
                  <a:schemeClr val="bg1"/>
                </a:solidFill>
              </a:defRPr>
            </a:lvl1pPr>
          </a:lstStyle>
          <a:p>
            <a:r>
              <a:rPr lang="fr-FR"/>
              <a:t>Agenda</a:t>
            </a:r>
            <a:endParaRPr lang="de-DE"/>
          </a:p>
        </p:txBody>
      </p:sp>
      <p:sp>
        <p:nvSpPr>
          <p:cNvPr id="4" name="AgendaText">
            <a:extLst>
              <a:ext uri="{FF2B5EF4-FFF2-40B4-BE49-F238E27FC236}">
                <a16:creationId xmlns:a16="http://schemas.microsoft.com/office/drawing/2014/main" id="{7E84FF79-EB30-4235-9420-AC39206004F1}"/>
              </a:ext>
            </a:extLst>
          </p:cNvPr>
          <p:cNvSpPr>
            <a:spLocks noGrp="1"/>
          </p:cNvSpPr>
          <p:nvPr>
            <p:ph type="body" sz="quarter" idx="13"/>
          </p:nvPr>
        </p:nvSpPr>
        <p:spPr>
          <a:xfrm>
            <a:off x="1032347" y="1940400"/>
            <a:ext cx="10751666" cy="380480"/>
          </a:xfrm>
          <a:prstGeom prst="rect">
            <a:avLst/>
          </a:prstGeom>
        </p:spPr>
        <p:txBody>
          <a:bodyPr wrap="square" tIns="36000" bIns="36000" anchor="t">
            <a:spAutoFit/>
          </a:bodyPr>
          <a:lstStyle>
            <a:lvl1pPr marL="97200" marR="0" indent="0" algn="l" defTabSz="914400" rtl="0" eaLnBrk="1" fontAlgn="auto" latinLnBrk="0" hangingPunct="1">
              <a:lnSpc>
                <a:spcPct val="100000"/>
              </a:lnSpc>
              <a:spcBef>
                <a:spcPts val="1296"/>
              </a:spcBef>
              <a:spcAft>
                <a:spcPts val="0"/>
              </a:spcAft>
              <a:buClr>
                <a:schemeClr val="accent1"/>
              </a:buClr>
              <a:buSzTx/>
              <a:buFont typeface="Wingdings" pitchFamily="2" charset="2"/>
              <a:buNone/>
              <a:tabLst/>
              <a:defRPr sz="2000" cap="all" baseline="0">
                <a:solidFill>
                  <a:schemeClr val="bg1"/>
                </a:solidFill>
                <a:latin typeface="+mj-lt"/>
              </a:defRPr>
            </a:lvl1pPr>
            <a:lvl2pPr marL="449263" indent="-177800">
              <a:lnSpc>
                <a:spcPct val="100000"/>
              </a:lnSpc>
              <a:spcBef>
                <a:spcPts val="600"/>
              </a:spcBef>
              <a:defRPr sz="1600"/>
            </a:lvl2pPr>
            <a:lvl3pPr marL="719138" indent="-177800">
              <a:lnSpc>
                <a:spcPct val="100000"/>
              </a:lnSpc>
              <a:spcBef>
                <a:spcPts val="600"/>
              </a:spcBef>
              <a:defRPr sz="1600"/>
            </a:lvl3pPr>
            <a:lvl4pPr marL="896938" indent="-177800">
              <a:spcBef>
                <a:spcPts val="600"/>
              </a:spcBef>
              <a:defRPr/>
            </a:lvl4pPr>
            <a:lvl5pPr marL="1074738" indent="-177800">
              <a:spcBef>
                <a:spcPts val="600"/>
              </a:spcBef>
              <a:defRPr/>
            </a:lvl5pPr>
          </a:lstStyle>
          <a:p>
            <a:pPr lvl="0"/>
            <a:r>
              <a:rPr lang="en-US"/>
              <a:t>Click to edit Master text styles</a:t>
            </a:r>
          </a:p>
        </p:txBody>
      </p:sp>
    </p:spTree>
    <p:extLst>
      <p:ext uri="{BB962C8B-B14F-4D97-AF65-F5344CB8AC3E}">
        <p14:creationId xmlns:p14="http://schemas.microsoft.com/office/powerpoint/2010/main" val="1121859603"/>
      </p:ext>
    </p:extLst>
  </p:cSld>
  <p:clrMapOvr>
    <a:masterClrMapping/>
  </p:clrMapOvr>
  <p:extLst>
    <p:ext uri="{DCECCB84-F9BA-43D5-87BE-67443E8EF086}">
      <p15:sldGuideLst xmlns:p15="http://schemas.microsoft.com/office/powerpoint/2012/main"/>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p:cNvGraphicFramePr>
            <a:graphicFrameLocks noChangeAspect="1"/>
          </p:cNvGraphicFramePr>
          <p:nvPr userDrawn="1">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42" name="think-cell Slide" r:id="rId4" imgW="270" imgH="270" progId="TCLayout.ActiveDocument.1">
                  <p:embed/>
                </p:oleObj>
              </mc:Choice>
              <mc:Fallback>
                <p:oleObj name="think-cell Slide" r:id="rId4" imgW="270" imgH="270" progId="TCLayout.ActiveDocument.1">
                  <p:embed/>
                  <p:pic>
                    <p:nvPicPr>
                      <p:cNvPr id="5"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le Placeholder">
            <a:extLst>
              <a:ext uri="{FF2B5EF4-FFF2-40B4-BE49-F238E27FC236}">
                <a16:creationId xmlns:a16="http://schemas.microsoft.com/office/drawing/2014/main" id="{57F0C9DF-D1FA-45A1-91F6-147FDC3E7341}"/>
              </a:ext>
            </a:extLst>
          </p:cNvPr>
          <p:cNvSpPr>
            <a:spLocks noGrp="1"/>
          </p:cNvSpPr>
          <p:nvPr>
            <p:ph type="title" hasCustomPrompt="1"/>
          </p:nvPr>
        </p:nvSpPr>
        <p:spPr>
          <a:xfrm>
            <a:off x="406400" y="388188"/>
            <a:ext cx="10944597" cy="716711"/>
          </a:xfrm>
          <a:prstGeom prst="rect">
            <a:avLst/>
          </a:prstGeom>
        </p:spPr>
        <p:txBody>
          <a:bodyPr/>
          <a:lstStyle/>
          <a:p>
            <a:r>
              <a:rPr lang="fr-FR"/>
              <a:t>CLICK TO INSERT TITLE</a:t>
            </a:r>
            <a:endParaRPr lang="de-DE"/>
          </a:p>
        </p:txBody>
      </p:sp>
    </p:spTree>
    <p:extLst>
      <p:ext uri="{BB962C8B-B14F-4D97-AF65-F5344CB8AC3E}">
        <p14:creationId xmlns:p14="http://schemas.microsoft.com/office/powerpoint/2010/main" val="2829498674"/>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Title Only dark grey">
    <p:bg>
      <p:bgPr>
        <a:solidFill>
          <a:schemeClr val="accent4"/>
        </a:solidFill>
        <a:effectLst/>
      </p:bgPr>
    </p:bg>
    <p:spTree>
      <p:nvGrpSpPr>
        <p:cNvPr id="1" name=""/>
        <p:cNvGrpSpPr/>
        <p:nvPr/>
      </p:nvGrpSpPr>
      <p:grpSpPr>
        <a:xfrm>
          <a:off x="0" y="0"/>
          <a:ext cx="0" cy="0"/>
          <a:chOff x="0" y="0"/>
          <a:chExt cx="0" cy="0"/>
        </a:xfrm>
      </p:grpSpPr>
      <p:graphicFrame>
        <p:nvGraphicFramePr>
          <p:cNvPr id="5" name="Object 4"/>
          <p:cNvGraphicFramePr>
            <a:graphicFrameLocks noChangeAspect="1"/>
          </p:cNvGraphicFramePr>
          <p:nvPr userDrawn="1">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9466" name="think-cell Slide" r:id="rId4" imgW="270" imgH="270" progId="TCLayout.ActiveDocument.1">
                  <p:embed/>
                </p:oleObj>
              </mc:Choice>
              <mc:Fallback>
                <p:oleObj name="think-cell Slide" r:id="rId4" imgW="270" imgH="270" progId="TCLayout.ActiveDocument.1">
                  <p:embed/>
                  <p:pic>
                    <p:nvPicPr>
                      <p:cNvPr id="5"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le Placeholder">
            <a:extLst>
              <a:ext uri="{FF2B5EF4-FFF2-40B4-BE49-F238E27FC236}">
                <a16:creationId xmlns:a16="http://schemas.microsoft.com/office/drawing/2014/main" id="{57F0C9DF-D1FA-45A1-91F6-147FDC3E7341}"/>
              </a:ext>
            </a:extLst>
          </p:cNvPr>
          <p:cNvSpPr>
            <a:spLocks noGrp="1"/>
          </p:cNvSpPr>
          <p:nvPr>
            <p:ph type="title" hasCustomPrompt="1"/>
          </p:nvPr>
        </p:nvSpPr>
        <p:spPr>
          <a:xfrm>
            <a:off x="406400" y="388188"/>
            <a:ext cx="10944597" cy="716711"/>
          </a:xfrm>
          <a:prstGeom prst="rect">
            <a:avLst/>
          </a:prstGeom>
        </p:spPr>
        <p:txBody>
          <a:bodyPr/>
          <a:lstStyle>
            <a:lvl1pPr>
              <a:defRPr>
                <a:solidFill>
                  <a:schemeClr val="bg1"/>
                </a:solidFill>
              </a:defRPr>
            </a:lvl1pPr>
          </a:lstStyle>
          <a:p>
            <a:r>
              <a:rPr lang="fr-FR"/>
              <a:t>CLICK TO INSERT TITLE</a:t>
            </a:r>
            <a:endParaRPr lang="de-DE"/>
          </a:p>
        </p:txBody>
      </p:sp>
    </p:spTree>
    <p:extLst>
      <p:ext uri="{BB962C8B-B14F-4D97-AF65-F5344CB8AC3E}">
        <p14:creationId xmlns:p14="http://schemas.microsoft.com/office/powerpoint/2010/main" val="2843153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vmlDrawing" Target="../drawings/vmlDrawing1.v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26" Type="http://schemas.openxmlformats.org/officeDocument/2006/relationships/vmlDrawing" Target="../drawings/vmlDrawing5.v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5" Type="http://schemas.openxmlformats.org/officeDocument/2006/relationships/theme" Target="../theme/theme2.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29" Type="http://schemas.openxmlformats.org/officeDocument/2006/relationships/image" Target="../media/image1.emf"/><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24" Type="http://schemas.openxmlformats.org/officeDocument/2006/relationships/slideLayout" Target="../slideLayouts/slideLayout47.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slideLayout" Target="../slideLayouts/slideLayout46.xml"/><Relationship Id="rId28" Type="http://schemas.openxmlformats.org/officeDocument/2006/relationships/oleObject" Target="../embeddings/oleObject1.bin"/><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slideLayout" Target="../slideLayouts/slideLayout45.xml"/><Relationship Id="rId27" Type="http://schemas.openxmlformats.org/officeDocument/2006/relationships/tags" Target="../tags/tag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slideLayout" Target="../slideLayouts/slideLayout60.xml"/><Relationship Id="rId18" Type="http://schemas.openxmlformats.org/officeDocument/2006/relationships/slideLayout" Target="../slideLayouts/slideLayout65.xml"/><Relationship Id="rId26" Type="http://schemas.openxmlformats.org/officeDocument/2006/relationships/vmlDrawing" Target="../drawings/vmlDrawing9.vml"/><Relationship Id="rId3" Type="http://schemas.openxmlformats.org/officeDocument/2006/relationships/slideLayout" Target="../slideLayouts/slideLayout50.xml"/><Relationship Id="rId21" Type="http://schemas.openxmlformats.org/officeDocument/2006/relationships/slideLayout" Target="../slideLayouts/slideLayout68.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17" Type="http://schemas.openxmlformats.org/officeDocument/2006/relationships/slideLayout" Target="../slideLayouts/slideLayout64.xml"/><Relationship Id="rId25" Type="http://schemas.openxmlformats.org/officeDocument/2006/relationships/theme" Target="../theme/theme3.xml"/><Relationship Id="rId2" Type="http://schemas.openxmlformats.org/officeDocument/2006/relationships/slideLayout" Target="../slideLayouts/slideLayout49.xml"/><Relationship Id="rId16" Type="http://schemas.openxmlformats.org/officeDocument/2006/relationships/slideLayout" Target="../slideLayouts/slideLayout63.xml"/><Relationship Id="rId20" Type="http://schemas.openxmlformats.org/officeDocument/2006/relationships/slideLayout" Target="../slideLayouts/slideLayout67.xml"/><Relationship Id="rId29" Type="http://schemas.openxmlformats.org/officeDocument/2006/relationships/image" Target="../media/image1.emf"/><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24" Type="http://schemas.openxmlformats.org/officeDocument/2006/relationships/slideLayout" Target="../slideLayouts/slideLayout71.xml"/><Relationship Id="rId5" Type="http://schemas.openxmlformats.org/officeDocument/2006/relationships/slideLayout" Target="../slideLayouts/slideLayout52.xml"/><Relationship Id="rId15" Type="http://schemas.openxmlformats.org/officeDocument/2006/relationships/slideLayout" Target="../slideLayouts/slideLayout62.xml"/><Relationship Id="rId23" Type="http://schemas.openxmlformats.org/officeDocument/2006/relationships/slideLayout" Target="../slideLayouts/slideLayout70.xml"/><Relationship Id="rId28" Type="http://schemas.openxmlformats.org/officeDocument/2006/relationships/oleObject" Target="../embeddings/oleObject1.bin"/><Relationship Id="rId10" Type="http://schemas.openxmlformats.org/officeDocument/2006/relationships/slideLayout" Target="../slideLayouts/slideLayout57.xml"/><Relationship Id="rId19" Type="http://schemas.openxmlformats.org/officeDocument/2006/relationships/slideLayout" Target="../slideLayouts/slideLayout66.xml"/><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slideLayout" Target="../slideLayouts/slideLayout61.xml"/><Relationship Id="rId22" Type="http://schemas.openxmlformats.org/officeDocument/2006/relationships/slideLayout" Target="../slideLayouts/slideLayout69.xml"/><Relationship Id="rId27" Type="http://schemas.openxmlformats.org/officeDocument/2006/relationships/tags" Target="../tags/tag1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9.xml"/><Relationship Id="rId13" Type="http://schemas.openxmlformats.org/officeDocument/2006/relationships/slideLayout" Target="../slideLayouts/slideLayout84.xml"/><Relationship Id="rId18" Type="http://schemas.openxmlformats.org/officeDocument/2006/relationships/slideLayout" Target="../slideLayouts/slideLayout89.xml"/><Relationship Id="rId26" Type="http://schemas.openxmlformats.org/officeDocument/2006/relationships/vmlDrawing" Target="../drawings/vmlDrawing13.vml"/><Relationship Id="rId3" Type="http://schemas.openxmlformats.org/officeDocument/2006/relationships/slideLayout" Target="../slideLayouts/slideLayout74.xml"/><Relationship Id="rId21" Type="http://schemas.openxmlformats.org/officeDocument/2006/relationships/slideLayout" Target="../slideLayouts/slideLayout92.xml"/><Relationship Id="rId7" Type="http://schemas.openxmlformats.org/officeDocument/2006/relationships/slideLayout" Target="../slideLayouts/slideLayout78.xml"/><Relationship Id="rId12" Type="http://schemas.openxmlformats.org/officeDocument/2006/relationships/slideLayout" Target="../slideLayouts/slideLayout83.xml"/><Relationship Id="rId17" Type="http://schemas.openxmlformats.org/officeDocument/2006/relationships/slideLayout" Target="../slideLayouts/slideLayout88.xml"/><Relationship Id="rId25" Type="http://schemas.openxmlformats.org/officeDocument/2006/relationships/theme" Target="../theme/theme4.xml"/><Relationship Id="rId2" Type="http://schemas.openxmlformats.org/officeDocument/2006/relationships/slideLayout" Target="../slideLayouts/slideLayout73.xml"/><Relationship Id="rId16" Type="http://schemas.openxmlformats.org/officeDocument/2006/relationships/slideLayout" Target="../slideLayouts/slideLayout87.xml"/><Relationship Id="rId20" Type="http://schemas.openxmlformats.org/officeDocument/2006/relationships/slideLayout" Target="../slideLayouts/slideLayout91.xml"/><Relationship Id="rId29" Type="http://schemas.openxmlformats.org/officeDocument/2006/relationships/image" Target="../media/image1.emf"/><Relationship Id="rId1" Type="http://schemas.openxmlformats.org/officeDocument/2006/relationships/slideLayout" Target="../slideLayouts/slideLayout72.xml"/><Relationship Id="rId6" Type="http://schemas.openxmlformats.org/officeDocument/2006/relationships/slideLayout" Target="../slideLayouts/slideLayout77.xml"/><Relationship Id="rId11" Type="http://schemas.openxmlformats.org/officeDocument/2006/relationships/slideLayout" Target="../slideLayouts/slideLayout82.xml"/><Relationship Id="rId24" Type="http://schemas.openxmlformats.org/officeDocument/2006/relationships/slideLayout" Target="../slideLayouts/slideLayout95.xml"/><Relationship Id="rId5" Type="http://schemas.openxmlformats.org/officeDocument/2006/relationships/slideLayout" Target="../slideLayouts/slideLayout76.xml"/><Relationship Id="rId15" Type="http://schemas.openxmlformats.org/officeDocument/2006/relationships/slideLayout" Target="../slideLayouts/slideLayout86.xml"/><Relationship Id="rId23" Type="http://schemas.openxmlformats.org/officeDocument/2006/relationships/slideLayout" Target="../slideLayouts/slideLayout94.xml"/><Relationship Id="rId28" Type="http://schemas.openxmlformats.org/officeDocument/2006/relationships/oleObject" Target="../embeddings/oleObject1.bin"/><Relationship Id="rId10" Type="http://schemas.openxmlformats.org/officeDocument/2006/relationships/slideLayout" Target="../slideLayouts/slideLayout81.xml"/><Relationship Id="rId19" Type="http://schemas.openxmlformats.org/officeDocument/2006/relationships/slideLayout" Target="../slideLayouts/slideLayout90.xml"/><Relationship Id="rId4" Type="http://schemas.openxmlformats.org/officeDocument/2006/relationships/slideLayout" Target="../slideLayouts/slideLayout75.xml"/><Relationship Id="rId9" Type="http://schemas.openxmlformats.org/officeDocument/2006/relationships/slideLayout" Target="../slideLayouts/slideLayout80.xml"/><Relationship Id="rId14" Type="http://schemas.openxmlformats.org/officeDocument/2006/relationships/slideLayout" Target="../slideLayouts/slideLayout85.xml"/><Relationship Id="rId22" Type="http://schemas.openxmlformats.org/officeDocument/2006/relationships/slideLayout" Target="../slideLayouts/slideLayout93.xml"/><Relationship Id="rId27" Type="http://schemas.openxmlformats.org/officeDocument/2006/relationships/tags" Target="../tags/tag2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03.xml"/><Relationship Id="rId13" Type="http://schemas.openxmlformats.org/officeDocument/2006/relationships/slideLayout" Target="../slideLayouts/slideLayout108.xml"/><Relationship Id="rId18" Type="http://schemas.openxmlformats.org/officeDocument/2006/relationships/slideLayout" Target="../slideLayouts/slideLayout113.xml"/><Relationship Id="rId26" Type="http://schemas.openxmlformats.org/officeDocument/2006/relationships/theme" Target="../theme/theme5.xml"/><Relationship Id="rId3" Type="http://schemas.openxmlformats.org/officeDocument/2006/relationships/slideLayout" Target="../slideLayouts/slideLayout98.xml"/><Relationship Id="rId21" Type="http://schemas.openxmlformats.org/officeDocument/2006/relationships/slideLayout" Target="../slideLayouts/slideLayout116.xml"/><Relationship Id="rId34" Type="http://schemas.openxmlformats.org/officeDocument/2006/relationships/image" Target="../media/image12.png"/><Relationship Id="rId7" Type="http://schemas.openxmlformats.org/officeDocument/2006/relationships/slideLayout" Target="../slideLayouts/slideLayout102.xml"/><Relationship Id="rId12" Type="http://schemas.openxmlformats.org/officeDocument/2006/relationships/slideLayout" Target="../slideLayouts/slideLayout107.xml"/><Relationship Id="rId17" Type="http://schemas.openxmlformats.org/officeDocument/2006/relationships/slideLayout" Target="../slideLayouts/slideLayout112.xml"/><Relationship Id="rId25" Type="http://schemas.openxmlformats.org/officeDocument/2006/relationships/slideLayout" Target="../slideLayouts/slideLayout120.xml"/><Relationship Id="rId33" Type="http://schemas.openxmlformats.org/officeDocument/2006/relationships/image" Target="../media/image11.png"/><Relationship Id="rId2" Type="http://schemas.openxmlformats.org/officeDocument/2006/relationships/slideLayout" Target="../slideLayouts/slideLayout97.xml"/><Relationship Id="rId16" Type="http://schemas.openxmlformats.org/officeDocument/2006/relationships/slideLayout" Target="../slideLayouts/slideLayout111.xml"/><Relationship Id="rId20" Type="http://schemas.openxmlformats.org/officeDocument/2006/relationships/slideLayout" Target="../slideLayouts/slideLayout115.xml"/><Relationship Id="rId29" Type="http://schemas.openxmlformats.org/officeDocument/2006/relationships/oleObject" Target="../embeddings/oleObject3.bin"/><Relationship Id="rId1" Type="http://schemas.openxmlformats.org/officeDocument/2006/relationships/slideLayout" Target="../slideLayouts/slideLayout96.xml"/><Relationship Id="rId6" Type="http://schemas.openxmlformats.org/officeDocument/2006/relationships/slideLayout" Target="../slideLayouts/slideLayout101.xml"/><Relationship Id="rId11" Type="http://schemas.openxmlformats.org/officeDocument/2006/relationships/slideLayout" Target="../slideLayouts/slideLayout106.xml"/><Relationship Id="rId24" Type="http://schemas.openxmlformats.org/officeDocument/2006/relationships/slideLayout" Target="../slideLayouts/slideLayout119.xml"/><Relationship Id="rId32" Type="http://schemas.openxmlformats.org/officeDocument/2006/relationships/image" Target="../media/image10.png"/><Relationship Id="rId5" Type="http://schemas.openxmlformats.org/officeDocument/2006/relationships/slideLayout" Target="../slideLayouts/slideLayout100.xml"/><Relationship Id="rId15" Type="http://schemas.openxmlformats.org/officeDocument/2006/relationships/slideLayout" Target="../slideLayouts/slideLayout110.xml"/><Relationship Id="rId23" Type="http://schemas.openxmlformats.org/officeDocument/2006/relationships/slideLayout" Target="../slideLayouts/slideLayout118.xml"/><Relationship Id="rId28" Type="http://schemas.openxmlformats.org/officeDocument/2006/relationships/tags" Target="../tags/tag33.xml"/><Relationship Id="rId10" Type="http://schemas.openxmlformats.org/officeDocument/2006/relationships/slideLayout" Target="../slideLayouts/slideLayout105.xml"/><Relationship Id="rId19" Type="http://schemas.openxmlformats.org/officeDocument/2006/relationships/slideLayout" Target="../slideLayouts/slideLayout114.xml"/><Relationship Id="rId31" Type="http://schemas.openxmlformats.org/officeDocument/2006/relationships/image" Target="../media/image9.png"/><Relationship Id="rId4" Type="http://schemas.openxmlformats.org/officeDocument/2006/relationships/slideLayout" Target="../slideLayouts/slideLayout99.xml"/><Relationship Id="rId9" Type="http://schemas.openxmlformats.org/officeDocument/2006/relationships/slideLayout" Target="../slideLayouts/slideLayout104.xml"/><Relationship Id="rId14" Type="http://schemas.openxmlformats.org/officeDocument/2006/relationships/slideLayout" Target="../slideLayouts/slideLayout109.xml"/><Relationship Id="rId22" Type="http://schemas.openxmlformats.org/officeDocument/2006/relationships/slideLayout" Target="../slideLayouts/slideLayout117.xml"/><Relationship Id="rId27" Type="http://schemas.openxmlformats.org/officeDocument/2006/relationships/vmlDrawing" Target="../drawings/vmlDrawing17.vml"/><Relationship Id="rId30"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26"/>
            </p:custDataLst>
            <p:extLst>
              <p:ext uri="{D42A27DB-BD31-4B8C-83A1-F6EECF244321}">
                <p14:modId xmlns:p14="http://schemas.microsoft.com/office/powerpoint/2010/main" val="2861322873"/>
              </p:ext>
            </p:ext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34" name="think-cell Slide" r:id="rId27" imgW="270" imgH="270" progId="TCLayout.ActiveDocument.1">
                  <p:embed/>
                </p:oleObj>
              </mc:Choice>
              <mc:Fallback>
                <p:oleObj name="think-cell Slide" r:id="rId27" imgW="270" imgH="270" progId="TCLayout.ActiveDocument.1">
                  <p:embed/>
                  <p:pic>
                    <p:nvPicPr>
                      <p:cNvPr id="21" name="Object 20" hidden="1"/>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p:spPr>
                  </p:pic>
                </p:oleObj>
              </mc:Fallback>
            </mc:AlternateContent>
          </a:graphicData>
        </a:graphic>
      </p:graphicFrame>
      <p:sp>
        <p:nvSpPr>
          <p:cNvPr id="4" name="Text Placeholder 1"/>
          <p:cNvSpPr>
            <a:spLocks noGrp="1"/>
          </p:cNvSpPr>
          <p:nvPr>
            <p:ph type="body" idx="1"/>
          </p:nvPr>
        </p:nvSpPr>
        <p:spPr>
          <a:xfrm>
            <a:off x="404813" y="1327150"/>
            <a:ext cx="11376880" cy="5135563"/>
          </a:xfrm>
          <a:prstGeom prst="rect">
            <a:avLst/>
          </a:prstGeom>
        </p:spPr>
        <p:txBody>
          <a:bodyPr vert="horz" lIns="0" tIns="0" rIns="0" bIns="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Title Placeholder 1"/>
          <p:cNvSpPr>
            <a:spLocks noGrp="1"/>
          </p:cNvSpPr>
          <p:nvPr>
            <p:ph type="title"/>
          </p:nvPr>
        </p:nvSpPr>
        <p:spPr>
          <a:xfrm>
            <a:off x="404813" y="388188"/>
            <a:ext cx="10947772" cy="716711"/>
          </a:xfrm>
          <a:prstGeom prst="rect">
            <a:avLst/>
          </a:prstGeom>
        </p:spPr>
        <p:txBody>
          <a:bodyPr vert="horz" lIns="0" tIns="0" rIns="0" bIns="0" rtlCol="0" anchor="b">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TITLE</a:t>
            </a:r>
            <a:endParaRPr lang="en-US" dirty="0"/>
          </a:p>
        </p:txBody>
      </p:sp>
      <p:grpSp>
        <p:nvGrpSpPr>
          <p:cNvPr id="3" name="Group 2">
            <a:extLst>
              <a:ext uri="{FF2B5EF4-FFF2-40B4-BE49-F238E27FC236}">
                <a16:creationId xmlns:a16="http://schemas.microsoft.com/office/drawing/2014/main" id="{7D254FA0-1CD0-4186-9223-F354145FAE6C}"/>
              </a:ext>
            </a:extLst>
          </p:cNvPr>
          <p:cNvGrpSpPr/>
          <p:nvPr userDrawn="1"/>
        </p:nvGrpSpPr>
        <p:grpSpPr>
          <a:xfrm>
            <a:off x="12295891" y="1659"/>
            <a:ext cx="360000" cy="2069166"/>
            <a:chOff x="12498114" y="115959"/>
            <a:chExt cx="360000" cy="2069166"/>
          </a:xfrm>
        </p:grpSpPr>
        <p:sp>
          <p:nvSpPr>
            <p:cNvPr id="11" name="Rectangle 10">
              <a:extLst>
                <a:ext uri="{FF2B5EF4-FFF2-40B4-BE49-F238E27FC236}">
                  <a16:creationId xmlns:a16="http://schemas.microsoft.com/office/drawing/2014/main" id="{EF1244FD-1856-4971-9A73-AD6DF3F42A90}"/>
                </a:ext>
              </a:extLst>
            </p:cNvPr>
            <p:cNvSpPr/>
            <p:nvPr/>
          </p:nvSpPr>
          <p:spPr>
            <a:xfrm>
              <a:off x="12498114" y="115959"/>
              <a:ext cx="360000" cy="4068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1</a:t>
              </a:r>
            </a:p>
            <a:p>
              <a:pPr algn="ctr">
                <a:lnSpc>
                  <a:spcPct val="90000"/>
                </a:lnSpc>
                <a:spcAft>
                  <a:spcPts val="0"/>
                </a:spcAft>
              </a:pPr>
              <a:r>
                <a:rPr lang="en-GB" sz="700" dirty="0">
                  <a:latin typeface="Ubuntu" panose="020B0504030602030204" pitchFamily="34" charset="0"/>
                </a:rPr>
                <a:t>112</a:t>
              </a:r>
            </a:p>
            <a:p>
              <a:pPr algn="ctr">
                <a:lnSpc>
                  <a:spcPct val="90000"/>
                </a:lnSpc>
                <a:spcAft>
                  <a:spcPts val="0"/>
                </a:spcAft>
              </a:pPr>
              <a:r>
                <a:rPr lang="en-GB" sz="700" dirty="0">
                  <a:latin typeface="Ubuntu" panose="020B0504030602030204" pitchFamily="34" charset="0"/>
                </a:rPr>
                <a:t>173</a:t>
              </a:r>
            </a:p>
          </p:txBody>
        </p:sp>
        <p:sp>
          <p:nvSpPr>
            <p:cNvPr id="12" name="Rectangle 11">
              <a:extLst>
                <a:ext uri="{FF2B5EF4-FFF2-40B4-BE49-F238E27FC236}">
                  <a16:creationId xmlns:a16="http://schemas.microsoft.com/office/drawing/2014/main" id="{22B40C78-6F20-4C95-AB26-B29FEC0FF747}"/>
                </a:ext>
              </a:extLst>
            </p:cNvPr>
            <p:cNvSpPr/>
            <p:nvPr/>
          </p:nvSpPr>
          <p:spPr>
            <a:xfrm>
              <a:off x="12498114" y="533371"/>
              <a:ext cx="360000" cy="406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latin typeface="Ubuntu" panose="020B0504030602030204" pitchFamily="34" charset="0"/>
                </a:rPr>
                <a:t>18</a:t>
              </a:r>
            </a:p>
            <a:p>
              <a:pPr algn="ctr">
                <a:lnSpc>
                  <a:spcPct val="90000"/>
                </a:lnSpc>
                <a:spcAft>
                  <a:spcPts val="0"/>
                </a:spcAft>
              </a:pPr>
              <a:r>
                <a:rPr lang="en-GB" sz="700" dirty="0">
                  <a:solidFill>
                    <a:schemeClr val="tx1"/>
                  </a:solidFill>
                  <a:latin typeface="Ubuntu" panose="020B0504030602030204" pitchFamily="34" charset="0"/>
                </a:rPr>
                <a:t>171</a:t>
              </a:r>
            </a:p>
            <a:p>
              <a:pPr algn="ctr">
                <a:lnSpc>
                  <a:spcPct val="90000"/>
                </a:lnSpc>
                <a:spcAft>
                  <a:spcPts val="0"/>
                </a:spcAft>
              </a:pPr>
              <a:r>
                <a:rPr lang="en-GB" sz="700" dirty="0">
                  <a:solidFill>
                    <a:schemeClr val="tx1"/>
                  </a:solidFill>
                  <a:latin typeface="Ubuntu" panose="020B0504030602030204" pitchFamily="34" charset="0"/>
                </a:rPr>
                <a:t>219</a:t>
              </a:r>
            </a:p>
          </p:txBody>
        </p:sp>
        <p:sp>
          <p:nvSpPr>
            <p:cNvPr id="13" name="Rectangle 12">
              <a:extLst>
                <a:ext uri="{FF2B5EF4-FFF2-40B4-BE49-F238E27FC236}">
                  <a16:creationId xmlns:a16="http://schemas.microsoft.com/office/drawing/2014/main" id="{1AED4E7D-39CE-49AE-9D4C-16EA940CBE5F}"/>
                </a:ext>
              </a:extLst>
            </p:cNvPr>
            <p:cNvSpPr/>
            <p:nvPr/>
          </p:nvSpPr>
          <p:spPr>
            <a:xfrm>
              <a:off x="12498114" y="950783"/>
              <a:ext cx="360000" cy="4068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43</a:t>
              </a:r>
            </a:p>
            <a:p>
              <a:pPr algn="ctr">
                <a:lnSpc>
                  <a:spcPct val="90000"/>
                </a:lnSpc>
                <a:spcAft>
                  <a:spcPts val="0"/>
                </a:spcAft>
              </a:pPr>
              <a:r>
                <a:rPr lang="en-GB" sz="700" dirty="0">
                  <a:latin typeface="Ubuntu" panose="020B0504030602030204" pitchFamily="34" charset="0"/>
                </a:rPr>
                <a:t>10</a:t>
              </a:r>
            </a:p>
            <a:p>
              <a:pPr algn="ctr">
                <a:lnSpc>
                  <a:spcPct val="90000"/>
                </a:lnSpc>
                <a:spcAft>
                  <a:spcPts val="0"/>
                </a:spcAft>
              </a:pPr>
              <a:r>
                <a:rPr lang="en-GB" sz="700" dirty="0">
                  <a:latin typeface="Ubuntu" panose="020B0504030602030204" pitchFamily="34" charset="0"/>
                </a:rPr>
                <a:t>61</a:t>
              </a:r>
            </a:p>
          </p:txBody>
        </p:sp>
        <p:sp>
          <p:nvSpPr>
            <p:cNvPr id="14" name="Rectangle 13">
              <a:extLst>
                <a:ext uri="{FF2B5EF4-FFF2-40B4-BE49-F238E27FC236}">
                  <a16:creationId xmlns:a16="http://schemas.microsoft.com/office/drawing/2014/main" id="{392DC803-B0F7-4D0E-81CA-9DDCB14FA42C}"/>
                </a:ext>
              </a:extLst>
            </p:cNvPr>
            <p:cNvSpPr/>
            <p:nvPr/>
          </p:nvSpPr>
          <p:spPr>
            <a:xfrm>
              <a:off x="12498114" y="1364202"/>
              <a:ext cx="360000" cy="406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39</a:t>
              </a:r>
            </a:p>
            <a:p>
              <a:pPr algn="ctr">
                <a:lnSpc>
                  <a:spcPct val="90000"/>
                </a:lnSpc>
                <a:spcAft>
                  <a:spcPts val="0"/>
                </a:spcAft>
              </a:pPr>
              <a:r>
                <a:rPr lang="en-GB" sz="700" dirty="0">
                  <a:latin typeface="Ubuntu" panose="020B0504030602030204" pitchFamily="34" charset="0"/>
                </a:rPr>
                <a:t>41</a:t>
              </a:r>
            </a:p>
            <a:p>
              <a:pPr algn="ctr">
                <a:lnSpc>
                  <a:spcPct val="90000"/>
                </a:lnSpc>
                <a:spcAft>
                  <a:spcPts val="0"/>
                </a:spcAft>
              </a:pPr>
              <a:r>
                <a:rPr lang="en-GB" sz="700" dirty="0">
                  <a:latin typeface="Ubuntu" panose="020B0504030602030204" pitchFamily="34" charset="0"/>
                </a:rPr>
                <a:t>54</a:t>
              </a:r>
            </a:p>
          </p:txBody>
        </p:sp>
        <p:sp>
          <p:nvSpPr>
            <p:cNvPr id="63" name="Rectangle 62">
              <a:extLst>
                <a:ext uri="{FF2B5EF4-FFF2-40B4-BE49-F238E27FC236}">
                  <a16:creationId xmlns:a16="http://schemas.microsoft.com/office/drawing/2014/main" id="{B60470E2-9B98-4C49-AC1B-A56CD2EB54B9}"/>
                </a:ext>
              </a:extLst>
            </p:cNvPr>
            <p:cNvSpPr/>
            <p:nvPr/>
          </p:nvSpPr>
          <p:spPr>
            <a:xfrm>
              <a:off x="12498114" y="1778325"/>
              <a:ext cx="360000" cy="406800"/>
            </a:xfrm>
            <a:prstGeom prst="rect">
              <a:avLst/>
            </a:prstGeom>
            <a:solidFill>
              <a:schemeClr val="bg2"/>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latin typeface="Ubuntu" panose="020B0504030602030204" pitchFamily="34" charset="0"/>
                </a:rPr>
                <a:t>236</a:t>
              </a:r>
            </a:p>
            <a:p>
              <a:pPr algn="ctr">
                <a:lnSpc>
                  <a:spcPct val="90000"/>
                </a:lnSpc>
                <a:spcAft>
                  <a:spcPts val="0"/>
                </a:spcAft>
              </a:pPr>
              <a:r>
                <a:rPr lang="en-GB" sz="700" dirty="0">
                  <a:solidFill>
                    <a:schemeClr val="tx1"/>
                  </a:solidFill>
                  <a:latin typeface="Ubuntu" panose="020B0504030602030204" pitchFamily="34" charset="0"/>
                </a:rPr>
                <a:t>236</a:t>
              </a:r>
            </a:p>
            <a:p>
              <a:pPr algn="ctr">
                <a:lnSpc>
                  <a:spcPct val="90000"/>
                </a:lnSpc>
                <a:spcAft>
                  <a:spcPts val="0"/>
                </a:spcAft>
              </a:pPr>
              <a:r>
                <a:rPr lang="en-GB" sz="700" dirty="0">
                  <a:solidFill>
                    <a:schemeClr val="tx1"/>
                  </a:solidFill>
                  <a:latin typeface="Ubuntu" panose="020B0504030602030204" pitchFamily="34" charset="0"/>
                </a:rPr>
                <a:t>236</a:t>
              </a:r>
            </a:p>
          </p:txBody>
        </p:sp>
      </p:grpSp>
      <p:grpSp>
        <p:nvGrpSpPr>
          <p:cNvPr id="4096" name="Groupe 4095">
            <a:extLst>
              <a:ext uri="{FF2B5EF4-FFF2-40B4-BE49-F238E27FC236}">
                <a16:creationId xmlns:a16="http://schemas.microsoft.com/office/drawing/2014/main" id="{4ADC82C4-641D-4930-B946-DC8978F5F98C}"/>
              </a:ext>
            </a:extLst>
          </p:cNvPr>
          <p:cNvGrpSpPr/>
          <p:nvPr/>
        </p:nvGrpSpPr>
        <p:grpSpPr>
          <a:xfrm>
            <a:off x="12295891" y="4289244"/>
            <a:ext cx="1462993" cy="2058800"/>
            <a:chOff x="12432704" y="1992581"/>
            <a:chExt cx="1462993" cy="2058800"/>
          </a:xfrm>
        </p:grpSpPr>
        <p:sp>
          <p:nvSpPr>
            <p:cNvPr id="41" name="Forme libre : forme 40">
              <a:extLst>
                <a:ext uri="{FF2B5EF4-FFF2-40B4-BE49-F238E27FC236}">
                  <a16:creationId xmlns:a16="http://schemas.microsoft.com/office/drawing/2014/main" id="{EC826880-5A3C-4E1C-81B2-A1CB9E331DC3}"/>
                </a:ext>
              </a:extLst>
            </p:cNvPr>
            <p:cNvSpPr/>
            <p:nvPr/>
          </p:nvSpPr>
          <p:spPr>
            <a:xfrm>
              <a:off x="12800391"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8E12"/>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142</a:t>
              </a:r>
            </a:p>
            <a:p>
              <a:pPr algn="ctr">
                <a:lnSpc>
                  <a:spcPct val="90000"/>
                </a:lnSpc>
                <a:spcAft>
                  <a:spcPts val="0"/>
                </a:spcAft>
              </a:pPr>
              <a:r>
                <a:rPr lang="en-US" sz="700" dirty="0">
                  <a:latin typeface="Ubuntu" panose="020B0504030602030204" pitchFamily="34" charset="0"/>
                </a:rPr>
                <a:t>18</a:t>
              </a:r>
            </a:p>
          </p:txBody>
        </p:sp>
        <p:sp>
          <p:nvSpPr>
            <p:cNvPr id="42" name="Forme libre : forme 41">
              <a:extLst>
                <a:ext uri="{FF2B5EF4-FFF2-40B4-BE49-F238E27FC236}">
                  <a16:creationId xmlns:a16="http://schemas.microsoft.com/office/drawing/2014/main" id="{44796AC3-FBF9-498C-9326-20ACFCF63EE6}"/>
                </a:ext>
              </a:extLst>
            </p:cNvPr>
            <p:cNvSpPr/>
            <p:nvPr/>
          </p:nvSpPr>
          <p:spPr>
            <a:xfrm>
              <a:off x="12800391"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9C29"/>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156</a:t>
              </a:r>
            </a:p>
            <a:p>
              <a:pPr algn="ctr">
                <a:lnSpc>
                  <a:spcPct val="90000"/>
                </a:lnSpc>
                <a:spcAft>
                  <a:spcPts val="0"/>
                </a:spcAft>
              </a:pPr>
              <a:r>
                <a:rPr lang="en-US" sz="700" dirty="0">
                  <a:latin typeface="Ubuntu" panose="020B0504030602030204" pitchFamily="34" charset="0"/>
                </a:rPr>
                <a:t>41</a:t>
              </a:r>
            </a:p>
          </p:txBody>
        </p:sp>
        <p:sp>
          <p:nvSpPr>
            <p:cNvPr id="43" name="Forme libre : forme 42">
              <a:extLst>
                <a:ext uri="{FF2B5EF4-FFF2-40B4-BE49-F238E27FC236}">
                  <a16:creationId xmlns:a16="http://schemas.microsoft.com/office/drawing/2014/main" id="{2D1DB5D7-2017-4A8F-80D6-C8641C9CE84C}"/>
                </a:ext>
              </a:extLst>
            </p:cNvPr>
            <p:cNvSpPr/>
            <p:nvPr/>
          </p:nvSpPr>
          <p:spPr>
            <a:xfrm>
              <a:off x="12800391"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B24A"/>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178</a:t>
              </a:r>
            </a:p>
            <a:p>
              <a:pPr algn="ctr">
                <a:lnSpc>
                  <a:spcPct val="90000"/>
                </a:lnSpc>
                <a:spcAft>
                  <a:spcPts val="0"/>
                </a:spcAft>
              </a:pPr>
              <a:r>
                <a:rPr lang="en-US" sz="700" dirty="0">
                  <a:latin typeface="Ubuntu" panose="020B0504030602030204" pitchFamily="34" charset="0"/>
                </a:rPr>
                <a:t>74</a:t>
              </a:r>
            </a:p>
          </p:txBody>
        </p:sp>
        <p:sp>
          <p:nvSpPr>
            <p:cNvPr id="44" name="Forme libre : forme 43">
              <a:extLst>
                <a:ext uri="{FF2B5EF4-FFF2-40B4-BE49-F238E27FC236}">
                  <a16:creationId xmlns:a16="http://schemas.microsoft.com/office/drawing/2014/main" id="{92191BDF-6BAB-45F9-9FA1-89C34179FD61}"/>
                </a:ext>
              </a:extLst>
            </p:cNvPr>
            <p:cNvSpPr/>
            <p:nvPr/>
          </p:nvSpPr>
          <p:spPr>
            <a:xfrm>
              <a:off x="12800391"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068"/>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208</a:t>
              </a:r>
            </a:p>
            <a:p>
              <a:pPr algn="ctr">
                <a:lnSpc>
                  <a:spcPct val="90000"/>
                </a:lnSpc>
                <a:spcAft>
                  <a:spcPts val="0"/>
                </a:spcAft>
              </a:pPr>
              <a:r>
                <a:rPr lang="en-US" sz="700" dirty="0">
                  <a:latin typeface="Ubuntu" panose="020B0504030602030204" pitchFamily="34" charset="0"/>
                </a:rPr>
                <a:t>104</a:t>
              </a:r>
            </a:p>
          </p:txBody>
        </p:sp>
        <p:sp>
          <p:nvSpPr>
            <p:cNvPr id="45" name="Forme libre : forme 44">
              <a:extLst>
                <a:ext uri="{FF2B5EF4-FFF2-40B4-BE49-F238E27FC236}">
                  <a16:creationId xmlns:a16="http://schemas.microsoft.com/office/drawing/2014/main" id="{EF971F25-4035-43BA-BC8C-22E9B837A713}"/>
                </a:ext>
              </a:extLst>
            </p:cNvPr>
            <p:cNvSpPr/>
            <p:nvPr/>
          </p:nvSpPr>
          <p:spPr>
            <a:xfrm>
              <a:off x="12800391"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A80"/>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218</a:t>
              </a:r>
            </a:p>
            <a:p>
              <a:pPr algn="ctr">
                <a:lnSpc>
                  <a:spcPct val="90000"/>
                </a:lnSpc>
                <a:spcAft>
                  <a:spcPts val="0"/>
                </a:spcAft>
              </a:pPr>
              <a:r>
                <a:rPr lang="en-US" sz="700" dirty="0">
                  <a:latin typeface="Ubuntu" panose="020B0504030602030204" pitchFamily="34" charset="0"/>
                </a:rPr>
                <a:t>128</a:t>
              </a:r>
            </a:p>
          </p:txBody>
        </p:sp>
        <p:sp>
          <p:nvSpPr>
            <p:cNvPr id="46" name="Forme libre : forme 45">
              <a:extLst>
                <a:ext uri="{FF2B5EF4-FFF2-40B4-BE49-F238E27FC236}">
                  <a16:creationId xmlns:a16="http://schemas.microsoft.com/office/drawing/2014/main" id="{F5691FCB-A410-4C6B-963D-15CCFA8EB678}"/>
                </a:ext>
              </a:extLst>
            </p:cNvPr>
            <p:cNvSpPr/>
            <p:nvPr/>
          </p:nvSpPr>
          <p:spPr>
            <a:xfrm>
              <a:off x="13168875"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42142E"/>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66</a:t>
              </a:r>
            </a:p>
            <a:p>
              <a:pPr algn="ctr">
                <a:lnSpc>
                  <a:spcPct val="90000"/>
                </a:lnSpc>
                <a:spcAft>
                  <a:spcPts val="0"/>
                </a:spcAft>
              </a:pPr>
              <a:r>
                <a:rPr lang="en-US" sz="700" dirty="0">
                  <a:solidFill>
                    <a:schemeClr val="bg1"/>
                  </a:solidFill>
                  <a:latin typeface="Ubuntu" panose="020B0504030602030204" pitchFamily="34" charset="0"/>
                </a:rPr>
                <a:t>20</a:t>
              </a:r>
            </a:p>
            <a:p>
              <a:pPr algn="ctr">
                <a:lnSpc>
                  <a:spcPct val="90000"/>
                </a:lnSpc>
                <a:spcAft>
                  <a:spcPts val="0"/>
                </a:spcAft>
              </a:pPr>
              <a:r>
                <a:rPr lang="en-US" sz="700" dirty="0">
                  <a:solidFill>
                    <a:schemeClr val="bg1"/>
                  </a:solidFill>
                  <a:latin typeface="Ubuntu" panose="020B0504030602030204" pitchFamily="34" charset="0"/>
                </a:rPr>
                <a:t>46</a:t>
              </a:r>
            </a:p>
          </p:txBody>
        </p:sp>
        <p:sp>
          <p:nvSpPr>
            <p:cNvPr id="47" name="Forme libre : forme 46">
              <a:extLst>
                <a:ext uri="{FF2B5EF4-FFF2-40B4-BE49-F238E27FC236}">
                  <a16:creationId xmlns:a16="http://schemas.microsoft.com/office/drawing/2014/main" id="{D0F79893-1FFE-4F7F-B020-867CE988C67E}"/>
                </a:ext>
              </a:extLst>
            </p:cNvPr>
            <p:cNvSpPr/>
            <p:nvPr/>
          </p:nvSpPr>
          <p:spPr>
            <a:xfrm>
              <a:off x="13168875"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90A42"/>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89</a:t>
              </a:r>
            </a:p>
            <a:p>
              <a:pPr algn="ctr">
                <a:lnSpc>
                  <a:spcPct val="90000"/>
                </a:lnSpc>
                <a:spcAft>
                  <a:spcPts val="0"/>
                </a:spcAft>
              </a:pPr>
              <a:r>
                <a:rPr lang="en-US" sz="700" dirty="0">
                  <a:solidFill>
                    <a:schemeClr val="bg1"/>
                  </a:solidFill>
                  <a:latin typeface="Ubuntu" panose="020B0504030602030204" pitchFamily="34" charset="0"/>
                </a:rPr>
                <a:t>10</a:t>
              </a:r>
            </a:p>
            <a:p>
              <a:pPr algn="ctr">
                <a:lnSpc>
                  <a:spcPct val="90000"/>
                </a:lnSpc>
                <a:spcAft>
                  <a:spcPts val="0"/>
                </a:spcAft>
              </a:pPr>
              <a:r>
                <a:rPr lang="en-US" sz="700" dirty="0">
                  <a:solidFill>
                    <a:schemeClr val="bg1"/>
                  </a:solidFill>
                  <a:latin typeface="Ubuntu" panose="020B0504030602030204" pitchFamily="34" charset="0"/>
                </a:rPr>
                <a:t>66</a:t>
              </a:r>
            </a:p>
          </p:txBody>
        </p:sp>
        <p:sp>
          <p:nvSpPr>
            <p:cNvPr id="48" name="Forme libre : forme 47">
              <a:extLst>
                <a:ext uri="{FF2B5EF4-FFF2-40B4-BE49-F238E27FC236}">
                  <a16:creationId xmlns:a16="http://schemas.microsoft.com/office/drawing/2014/main" id="{4BC28B06-4332-436B-9E8F-27299D73CB0F}"/>
                </a:ext>
              </a:extLst>
            </p:cNvPr>
            <p:cNvSpPr/>
            <p:nvPr/>
          </p:nvSpPr>
          <p:spPr>
            <a:xfrm>
              <a:off x="13168875"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750D5C"/>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117</a:t>
              </a:r>
            </a:p>
            <a:p>
              <a:pPr algn="ctr">
                <a:lnSpc>
                  <a:spcPct val="90000"/>
                </a:lnSpc>
                <a:spcAft>
                  <a:spcPts val="0"/>
                </a:spcAft>
              </a:pPr>
              <a:r>
                <a:rPr lang="en-US" sz="700" dirty="0">
                  <a:solidFill>
                    <a:schemeClr val="bg1"/>
                  </a:solidFill>
                  <a:latin typeface="Ubuntu" panose="020B0504030602030204" pitchFamily="34" charset="0"/>
                </a:rPr>
                <a:t>13</a:t>
              </a:r>
            </a:p>
            <a:p>
              <a:pPr algn="ctr">
                <a:lnSpc>
                  <a:spcPct val="90000"/>
                </a:lnSpc>
                <a:spcAft>
                  <a:spcPts val="0"/>
                </a:spcAft>
              </a:pPr>
              <a:r>
                <a:rPr lang="en-US" sz="700" dirty="0">
                  <a:solidFill>
                    <a:schemeClr val="bg1"/>
                  </a:solidFill>
                  <a:latin typeface="Ubuntu" panose="020B0504030602030204" pitchFamily="34" charset="0"/>
                </a:rPr>
                <a:t>92</a:t>
              </a:r>
            </a:p>
          </p:txBody>
        </p:sp>
        <p:sp>
          <p:nvSpPr>
            <p:cNvPr id="49" name="Forme libre : forme 48">
              <a:extLst>
                <a:ext uri="{FF2B5EF4-FFF2-40B4-BE49-F238E27FC236}">
                  <a16:creationId xmlns:a16="http://schemas.microsoft.com/office/drawing/2014/main" id="{90419B70-8C46-4DE8-9DD4-F2A6106ED6F5}"/>
                </a:ext>
              </a:extLst>
            </p:cNvPr>
            <p:cNvSpPr/>
            <p:nvPr/>
          </p:nvSpPr>
          <p:spPr>
            <a:xfrm>
              <a:off x="13168875"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02B73"/>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128</a:t>
              </a:r>
            </a:p>
            <a:p>
              <a:pPr algn="ctr">
                <a:lnSpc>
                  <a:spcPct val="90000"/>
                </a:lnSpc>
                <a:spcAft>
                  <a:spcPts val="0"/>
                </a:spcAft>
              </a:pPr>
              <a:r>
                <a:rPr lang="en-US" sz="700" dirty="0">
                  <a:solidFill>
                    <a:schemeClr val="bg1"/>
                  </a:solidFill>
                  <a:latin typeface="Ubuntu" panose="020B0504030602030204" pitchFamily="34" charset="0"/>
                </a:rPr>
                <a:t>43</a:t>
              </a:r>
            </a:p>
            <a:p>
              <a:pPr algn="ctr">
                <a:lnSpc>
                  <a:spcPct val="90000"/>
                </a:lnSpc>
                <a:spcAft>
                  <a:spcPts val="0"/>
                </a:spcAft>
              </a:pPr>
              <a:r>
                <a:rPr lang="en-US" sz="700" dirty="0">
                  <a:solidFill>
                    <a:schemeClr val="bg1"/>
                  </a:solidFill>
                  <a:latin typeface="Ubuntu" panose="020B0504030602030204" pitchFamily="34" charset="0"/>
                </a:rPr>
                <a:t>115</a:t>
              </a:r>
            </a:p>
          </p:txBody>
        </p:sp>
        <p:sp>
          <p:nvSpPr>
            <p:cNvPr id="50" name="Forme libre : forme 49">
              <a:extLst>
                <a:ext uri="{FF2B5EF4-FFF2-40B4-BE49-F238E27FC236}">
                  <a16:creationId xmlns:a16="http://schemas.microsoft.com/office/drawing/2014/main" id="{0A0CFFBA-E8FE-434D-9D74-BB9F352B4723}"/>
                </a:ext>
              </a:extLst>
            </p:cNvPr>
            <p:cNvSpPr/>
            <p:nvPr/>
          </p:nvSpPr>
          <p:spPr>
            <a:xfrm>
              <a:off x="13168875"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9E47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158</a:t>
              </a:r>
            </a:p>
            <a:p>
              <a:pPr algn="ctr">
                <a:lnSpc>
                  <a:spcPct val="90000"/>
                </a:lnSpc>
                <a:spcAft>
                  <a:spcPts val="0"/>
                </a:spcAft>
              </a:pPr>
              <a:r>
                <a:rPr lang="en-US" sz="700" dirty="0">
                  <a:solidFill>
                    <a:schemeClr val="bg1"/>
                  </a:solidFill>
                  <a:latin typeface="Ubuntu" panose="020B0504030602030204" pitchFamily="34" charset="0"/>
                </a:rPr>
                <a:t>71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1" name="Forme libre : forme 50">
              <a:extLst>
                <a:ext uri="{FF2B5EF4-FFF2-40B4-BE49-F238E27FC236}">
                  <a16:creationId xmlns:a16="http://schemas.microsoft.com/office/drawing/2014/main" id="{D041A42A-2FF1-4516-85CE-87051937629F}"/>
                </a:ext>
              </a:extLst>
            </p:cNvPr>
            <p:cNvSpPr/>
            <p:nvPr/>
          </p:nvSpPr>
          <p:spPr>
            <a:xfrm>
              <a:off x="13535697"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6001A"/>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166</a:t>
              </a:r>
            </a:p>
            <a:p>
              <a:pPr algn="ctr">
                <a:lnSpc>
                  <a:spcPct val="90000"/>
                </a:lnSpc>
                <a:spcAft>
                  <a:spcPts val="0"/>
                </a:spcAft>
              </a:pPr>
              <a:r>
                <a:rPr lang="en-US" sz="700" dirty="0">
                  <a:solidFill>
                    <a:schemeClr val="bg1"/>
                  </a:solidFill>
                  <a:latin typeface="Ubuntu" panose="020B0504030602030204" pitchFamily="34" charset="0"/>
                </a:rPr>
                <a:t>0</a:t>
              </a:r>
            </a:p>
            <a:p>
              <a:pPr algn="ctr">
                <a:lnSpc>
                  <a:spcPct val="90000"/>
                </a:lnSpc>
                <a:spcAft>
                  <a:spcPts val="0"/>
                </a:spcAft>
              </a:pPr>
              <a:r>
                <a:rPr lang="en-US" sz="700" dirty="0">
                  <a:solidFill>
                    <a:schemeClr val="bg1"/>
                  </a:solidFill>
                  <a:latin typeface="Ubuntu" panose="020B0504030602030204" pitchFamily="34" charset="0"/>
                </a:rPr>
                <a:t>26</a:t>
              </a:r>
            </a:p>
          </p:txBody>
        </p:sp>
        <p:sp>
          <p:nvSpPr>
            <p:cNvPr id="52" name="Forme libre : forme 51">
              <a:extLst>
                <a:ext uri="{FF2B5EF4-FFF2-40B4-BE49-F238E27FC236}">
                  <a16:creationId xmlns:a16="http://schemas.microsoft.com/office/drawing/2014/main" id="{02084D3E-01E3-4506-9076-881D83455262}"/>
                </a:ext>
              </a:extLst>
            </p:cNvPr>
            <p:cNvSpPr/>
            <p:nvPr/>
          </p:nvSpPr>
          <p:spPr>
            <a:xfrm>
              <a:off x="13535697"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30021"/>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227</a:t>
              </a:r>
            </a:p>
            <a:p>
              <a:pPr algn="ctr">
                <a:lnSpc>
                  <a:spcPct val="90000"/>
                </a:lnSpc>
                <a:spcAft>
                  <a:spcPts val="0"/>
                </a:spcAft>
              </a:pPr>
              <a:r>
                <a:rPr lang="en-US" sz="700" dirty="0">
                  <a:solidFill>
                    <a:schemeClr val="bg1"/>
                  </a:solidFill>
                  <a:latin typeface="Ubuntu" panose="020B0504030602030204" pitchFamily="34" charset="0"/>
                </a:rPr>
                <a:t>03</a:t>
              </a:r>
            </a:p>
            <a:p>
              <a:pPr algn="ctr">
                <a:lnSpc>
                  <a:spcPct val="90000"/>
                </a:lnSpc>
                <a:spcAft>
                  <a:spcPts val="0"/>
                </a:spcAft>
              </a:pPr>
              <a:r>
                <a:rPr lang="en-US" sz="700" dirty="0">
                  <a:solidFill>
                    <a:schemeClr val="bg1"/>
                  </a:solidFill>
                  <a:latin typeface="Ubuntu" panose="020B0504030602030204" pitchFamily="34" charset="0"/>
                </a:rPr>
                <a:t>33</a:t>
              </a:r>
            </a:p>
          </p:txBody>
        </p:sp>
        <p:sp>
          <p:nvSpPr>
            <p:cNvPr id="53" name="Forme libre : forme 52">
              <a:extLst>
                <a:ext uri="{FF2B5EF4-FFF2-40B4-BE49-F238E27FC236}">
                  <a16:creationId xmlns:a16="http://schemas.microsoft.com/office/drawing/2014/main" id="{96939CDC-56D5-42B9-843A-231E1C541E5D}"/>
                </a:ext>
              </a:extLst>
            </p:cNvPr>
            <p:cNvSpPr/>
            <p:nvPr/>
          </p:nvSpPr>
          <p:spPr>
            <a:xfrm>
              <a:off x="13535697"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304D"/>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48</a:t>
              </a:r>
            </a:p>
            <a:p>
              <a:pPr algn="ctr">
                <a:lnSpc>
                  <a:spcPct val="90000"/>
                </a:lnSpc>
                <a:spcAft>
                  <a:spcPts val="0"/>
                </a:spcAft>
              </a:pPr>
              <a:r>
                <a:rPr lang="en-US" sz="700" dirty="0">
                  <a:latin typeface="Ubuntu" panose="020B0504030602030204" pitchFamily="34" charset="0"/>
                </a:rPr>
                <a:t>77</a:t>
              </a:r>
            </a:p>
          </p:txBody>
        </p:sp>
        <p:sp>
          <p:nvSpPr>
            <p:cNvPr id="54" name="Forme libre : forme 53">
              <a:extLst>
                <a:ext uri="{FF2B5EF4-FFF2-40B4-BE49-F238E27FC236}">
                  <a16:creationId xmlns:a16="http://schemas.microsoft.com/office/drawing/2014/main" id="{66B49780-B844-4D04-8283-E12AAC6933AF}"/>
                </a:ext>
              </a:extLst>
            </p:cNvPr>
            <p:cNvSpPr/>
            <p:nvPr/>
          </p:nvSpPr>
          <p:spPr>
            <a:xfrm>
              <a:off x="13535697"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455E"/>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69</a:t>
              </a:r>
            </a:p>
            <a:p>
              <a:pPr algn="ctr">
                <a:lnSpc>
                  <a:spcPct val="90000"/>
                </a:lnSpc>
                <a:spcAft>
                  <a:spcPts val="0"/>
                </a:spcAft>
              </a:pPr>
              <a:r>
                <a:rPr lang="en-US" sz="700" dirty="0">
                  <a:latin typeface="Ubuntu" panose="020B0504030602030204" pitchFamily="34" charset="0"/>
                </a:rPr>
                <a:t>94</a:t>
              </a:r>
            </a:p>
          </p:txBody>
        </p:sp>
        <p:sp>
          <p:nvSpPr>
            <p:cNvPr id="55" name="Forme libre : forme 54">
              <a:extLst>
                <a:ext uri="{FF2B5EF4-FFF2-40B4-BE49-F238E27FC236}">
                  <a16:creationId xmlns:a16="http://schemas.microsoft.com/office/drawing/2014/main" id="{FF82BEF1-5FD1-4558-9313-1606ABF3D69C}"/>
                </a:ext>
              </a:extLst>
            </p:cNvPr>
            <p:cNvSpPr/>
            <p:nvPr/>
          </p:nvSpPr>
          <p:spPr>
            <a:xfrm>
              <a:off x="13535697"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5770"/>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87</a:t>
              </a:r>
            </a:p>
            <a:p>
              <a:pPr algn="ctr">
                <a:lnSpc>
                  <a:spcPct val="90000"/>
                </a:lnSpc>
                <a:spcAft>
                  <a:spcPts val="0"/>
                </a:spcAft>
              </a:pPr>
              <a:r>
                <a:rPr lang="en-US" sz="700" dirty="0">
                  <a:latin typeface="Ubuntu" panose="020B0504030602030204" pitchFamily="34" charset="0"/>
                </a:rPr>
                <a:t>112</a:t>
              </a:r>
            </a:p>
          </p:txBody>
        </p:sp>
        <p:sp>
          <p:nvSpPr>
            <p:cNvPr id="56" name="Forme libre : forme 55">
              <a:extLst>
                <a:ext uri="{FF2B5EF4-FFF2-40B4-BE49-F238E27FC236}">
                  <a16:creationId xmlns:a16="http://schemas.microsoft.com/office/drawing/2014/main" id="{86AAEC8D-AC95-4215-80AB-61B5B47B8691}"/>
                </a:ext>
              </a:extLst>
            </p:cNvPr>
            <p:cNvSpPr/>
            <p:nvPr/>
          </p:nvSpPr>
          <p:spPr>
            <a:xfrm>
              <a:off x="12432704"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11B6F"/>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129</a:t>
              </a:r>
            </a:p>
            <a:p>
              <a:pPr algn="ctr">
                <a:lnSpc>
                  <a:spcPct val="90000"/>
                </a:lnSpc>
                <a:spcAft>
                  <a:spcPts val="0"/>
                </a:spcAft>
              </a:pPr>
              <a:r>
                <a:rPr lang="en-US" sz="700" dirty="0">
                  <a:solidFill>
                    <a:schemeClr val="bg1"/>
                  </a:solidFill>
                  <a:latin typeface="Ubuntu" panose="020B0504030602030204" pitchFamily="34" charset="0"/>
                </a:rPr>
                <a:t>27</a:t>
              </a:r>
            </a:p>
            <a:p>
              <a:pPr algn="ctr">
                <a:lnSpc>
                  <a:spcPct val="90000"/>
                </a:lnSpc>
                <a:spcAft>
                  <a:spcPts val="0"/>
                </a:spcAft>
              </a:pPr>
              <a:r>
                <a:rPr lang="en-US" sz="700" dirty="0">
                  <a:solidFill>
                    <a:schemeClr val="bg1"/>
                  </a:solidFill>
                  <a:latin typeface="Ubuntu" panose="020B0504030602030204" pitchFamily="34" charset="0"/>
                </a:rPr>
                <a:t>111</a:t>
              </a:r>
            </a:p>
          </p:txBody>
        </p:sp>
        <p:sp>
          <p:nvSpPr>
            <p:cNvPr id="57" name="Forme libre : forme 56">
              <a:extLst>
                <a:ext uri="{FF2B5EF4-FFF2-40B4-BE49-F238E27FC236}">
                  <a16:creationId xmlns:a16="http://schemas.microsoft.com/office/drawing/2014/main" id="{345AA905-3BBB-4015-9537-2162DD20DA02}"/>
                </a:ext>
              </a:extLst>
            </p:cNvPr>
            <p:cNvSpPr/>
            <p:nvPr/>
          </p:nvSpPr>
          <p:spPr>
            <a:xfrm>
              <a:off x="12432704"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129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161</a:t>
              </a:r>
            </a:p>
            <a:p>
              <a:pPr algn="ctr">
                <a:lnSpc>
                  <a:spcPct val="90000"/>
                </a:lnSpc>
                <a:spcAft>
                  <a:spcPts val="0"/>
                </a:spcAft>
              </a:pPr>
              <a:r>
                <a:rPr lang="en-US" sz="700" dirty="0">
                  <a:solidFill>
                    <a:schemeClr val="bg1"/>
                  </a:solidFill>
                  <a:latin typeface="Ubuntu" panose="020B0504030602030204" pitchFamily="34" charset="0"/>
                </a:rPr>
                <a:t>41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8" name="Forme libre : forme 57">
              <a:extLst>
                <a:ext uri="{FF2B5EF4-FFF2-40B4-BE49-F238E27FC236}">
                  <a16:creationId xmlns:a16="http://schemas.microsoft.com/office/drawing/2014/main" id="{8E50898F-084D-45EC-9EDA-C64E62F50B6F}"/>
                </a:ext>
              </a:extLst>
            </p:cNvPr>
            <p:cNvSpPr/>
            <p:nvPr/>
          </p:nvSpPr>
          <p:spPr>
            <a:xfrm>
              <a:off x="12432704"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BA29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186</a:t>
              </a:r>
            </a:p>
            <a:p>
              <a:pPr algn="ctr">
                <a:lnSpc>
                  <a:spcPct val="90000"/>
                </a:lnSpc>
                <a:spcAft>
                  <a:spcPts val="0"/>
                </a:spcAft>
              </a:pPr>
              <a:r>
                <a:rPr lang="en-US" sz="700" dirty="0">
                  <a:solidFill>
                    <a:schemeClr val="bg1"/>
                  </a:solidFill>
                  <a:latin typeface="Ubuntu" panose="020B0504030602030204" pitchFamily="34" charset="0"/>
                </a:rPr>
                <a:t>41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9" name="Forme libre : forme 58">
              <a:extLst>
                <a:ext uri="{FF2B5EF4-FFF2-40B4-BE49-F238E27FC236}">
                  <a16:creationId xmlns:a16="http://schemas.microsoft.com/office/drawing/2014/main" id="{850EF37B-321C-4CAE-A8B1-66C0053A83E3}"/>
                </a:ext>
              </a:extLst>
            </p:cNvPr>
            <p:cNvSpPr/>
            <p:nvPr/>
          </p:nvSpPr>
          <p:spPr>
            <a:xfrm>
              <a:off x="12432704"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D13A8C"/>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209</a:t>
              </a:r>
            </a:p>
            <a:p>
              <a:pPr algn="ctr">
                <a:lnSpc>
                  <a:spcPct val="90000"/>
                </a:lnSpc>
                <a:spcAft>
                  <a:spcPts val="0"/>
                </a:spcAft>
              </a:pPr>
              <a:r>
                <a:rPr lang="en-US" sz="700" dirty="0">
                  <a:latin typeface="Ubuntu" panose="020B0504030602030204" pitchFamily="34" charset="0"/>
                </a:rPr>
                <a:t>58</a:t>
              </a:r>
            </a:p>
            <a:p>
              <a:pPr algn="ctr">
                <a:lnSpc>
                  <a:spcPct val="90000"/>
                </a:lnSpc>
                <a:spcAft>
                  <a:spcPts val="0"/>
                </a:spcAft>
              </a:pPr>
              <a:r>
                <a:rPr lang="en-US" sz="700" dirty="0">
                  <a:latin typeface="Ubuntu" panose="020B0504030602030204" pitchFamily="34" charset="0"/>
                </a:rPr>
                <a:t>140</a:t>
              </a:r>
            </a:p>
          </p:txBody>
        </p:sp>
        <p:sp>
          <p:nvSpPr>
            <p:cNvPr id="60" name="Forme libre : forme 59">
              <a:extLst>
                <a:ext uri="{FF2B5EF4-FFF2-40B4-BE49-F238E27FC236}">
                  <a16:creationId xmlns:a16="http://schemas.microsoft.com/office/drawing/2014/main" id="{49EEAAAC-C871-41A3-9B9B-6381B2FD4E28}"/>
                </a:ext>
              </a:extLst>
            </p:cNvPr>
            <p:cNvSpPr/>
            <p:nvPr/>
          </p:nvSpPr>
          <p:spPr>
            <a:xfrm>
              <a:off x="12432704" y="1993636"/>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557AD"/>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229</a:t>
              </a:r>
            </a:p>
            <a:p>
              <a:pPr algn="ctr">
                <a:lnSpc>
                  <a:spcPct val="90000"/>
                </a:lnSpc>
                <a:spcAft>
                  <a:spcPts val="0"/>
                </a:spcAft>
              </a:pPr>
              <a:r>
                <a:rPr lang="en-US" sz="700" dirty="0">
                  <a:latin typeface="Ubuntu" panose="020B0504030602030204" pitchFamily="34" charset="0"/>
                </a:rPr>
                <a:t>87</a:t>
              </a:r>
            </a:p>
            <a:p>
              <a:pPr algn="ctr">
                <a:lnSpc>
                  <a:spcPct val="90000"/>
                </a:lnSpc>
                <a:spcAft>
                  <a:spcPts val="0"/>
                </a:spcAft>
              </a:pPr>
              <a:r>
                <a:rPr lang="en-US" sz="700" dirty="0">
                  <a:latin typeface="Ubuntu" panose="020B0504030602030204" pitchFamily="34" charset="0"/>
                </a:rPr>
                <a:t>173</a:t>
              </a:r>
            </a:p>
          </p:txBody>
        </p:sp>
      </p:grpSp>
      <p:sp>
        <p:nvSpPr>
          <p:cNvPr id="61" name="Rectangle 60">
            <a:extLst>
              <a:ext uri="{FF2B5EF4-FFF2-40B4-BE49-F238E27FC236}">
                <a16:creationId xmlns:a16="http://schemas.microsoft.com/office/drawing/2014/main" id="{9D36E5FD-F409-4495-819A-440FA57D9E19}"/>
              </a:ext>
            </a:extLst>
          </p:cNvPr>
          <p:cNvSpPr/>
          <p:nvPr/>
        </p:nvSpPr>
        <p:spPr>
          <a:xfrm>
            <a:off x="12295891" y="6412526"/>
            <a:ext cx="2545089" cy="615553"/>
          </a:xfrm>
          <a:prstGeom prst="rect">
            <a:avLst/>
          </a:prstGeom>
        </p:spPr>
        <p:txBody>
          <a:bodyPr wrap="square" lIns="0" tIns="0" rIns="0" bIns="0">
            <a:spAutoFit/>
          </a:bodyPr>
          <a:lstStyle/>
          <a:p>
            <a:r>
              <a:rPr lang="en-GB" sz="800" dirty="0">
                <a:latin typeface="Ubuntu" panose="020B0504030602030204" pitchFamily="34" charset="0"/>
              </a:rPr>
              <a:t>Security Classification:</a:t>
            </a:r>
          </a:p>
          <a:p>
            <a:r>
              <a:rPr lang="en-GB" sz="800" dirty="0">
                <a:latin typeface="Ubuntu" panose="020B0504030602030204" pitchFamily="34" charset="0"/>
              </a:rPr>
              <a:t>SEC0: Public</a:t>
            </a:r>
          </a:p>
          <a:p>
            <a:r>
              <a:rPr lang="en-GB" sz="800" dirty="0">
                <a:latin typeface="Ubuntu" panose="020B0504030602030204" pitchFamily="34" charset="0"/>
              </a:rPr>
              <a:t>SEC1: Company Confidential</a:t>
            </a:r>
          </a:p>
          <a:p>
            <a:r>
              <a:rPr lang="en-GB" sz="800" dirty="0">
                <a:latin typeface="Ubuntu" panose="020B0504030602030204" pitchFamily="34" charset="0"/>
              </a:rPr>
              <a:t>SEC2: Company Restricted / Customer restricted</a:t>
            </a:r>
          </a:p>
          <a:p>
            <a:r>
              <a:rPr lang="en-GB" sz="800" dirty="0">
                <a:latin typeface="Ubuntu" panose="020B0504030602030204" pitchFamily="34" charset="0"/>
              </a:rPr>
              <a:t>SEC3: Company Sensitive</a:t>
            </a:r>
          </a:p>
        </p:txBody>
      </p:sp>
      <p:grpSp>
        <p:nvGrpSpPr>
          <p:cNvPr id="4097" name="Groupe 4096">
            <a:extLst>
              <a:ext uri="{FF2B5EF4-FFF2-40B4-BE49-F238E27FC236}">
                <a16:creationId xmlns:a16="http://schemas.microsoft.com/office/drawing/2014/main" id="{14207897-E387-4B97-A694-8751D86BCF12}"/>
              </a:ext>
            </a:extLst>
          </p:cNvPr>
          <p:cNvGrpSpPr/>
          <p:nvPr/>
        </p:nvGrpSpPr>
        <p:grpSpPr>
          <a:xfrm>
            <a:off x="12295891" y="2164677"/>
            <a:ext cx="1465123" cy="2058800"/>
            <a:chOff x="14041053" y="1992581"/>
            <a:chExt cx="1465123" cy="2058800"/>
          </a:xfrm>
        </p:grpSpPr>
        <p:sp>
          <p:nvSpPr>
            <p:cNvPr id="66" name="Forme libre : forme 65">
              <a:extLst>
                <a:ext uri="{FF2B5EF4-FFF2-40B4-BE49-F238E27FC236}">
                  <a16:creationId xmlns:a16="http://schemas.microsoft.com/office/drawing/2014/main" id="{94847038-3CB7-4111-AB03-FA1A594002AA}"/>
                </a:ext>
              </a:extLst>
            </p:cNvPr>
            <p:cNvSpPr/>
            <p:nvPr/>
          </p:nvSpPr>
          <p:spPr>
            <a:xfrm>
              <a:off x="14777224"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434A"/>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67</a:t>
              </a:r>
            </a:p>
            <a:p>
              <a:pPr algn="ctr">
                <a:lnSpc>
                  <a:spcPct val="90000"/>
                </a:lnSpc>
                <a:spcAft>
                  <a:spcPts val="0"/>
                </a:spcAft>
              </a:pPr>
              <a:r>
                <a:rPr lang="en-US" sz="700" b="0" dirty="0">
                  <a:solidFill>
                    <a:schemeClr val="bg1"/>
                  </a:solidFill>
                  <a:latin typeface="Ubuntu" panose="020B0504030602030204" pitchFamily="34" charset="0"/>
                </a:rPr>
                <a:t>74</a:t>
              </a:r>
            </a:p>
          </p:txBody>
        </p:sp>
        <p:sp>
          <p:nvSpPr>
            <p:cNvPr id="67" name="Forme libre : forme 66">
              <a:extLst>
                <a:ext uri="{FF2B5EF4-FFF2-40B4-BE49-F238E27FC236}">
                  <a16:creationId xmlns:a16="http://schemas.microsoft.com/office/drawing/2014/main" id="{1B50522B-BA67-4790-8697-3AC343D4ACB8}"/>
                </a:ext>
              </a:extLst>
            </p:cNvPr>
            <p:cNvSpPr/>
            <p:nvPr/>
          </p:nvSpPr>
          <p:spPr>
            <a:xfrm>
              <a:off x="14777224"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6A73"/>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106</a:t>
              </a:r>
            </a:p>
            <a:p>
              <a:pPr algn="ctr">
                <a:lnSpc>
                  <a:spcPct val="90000"/>
                </a:lnSpc>
                <a:spcAft>
                  <a:spcPts val="0"/>
                </a:spcAft>
              </a:pPr>
              <a:r>
                <a:rPr lang="en-US" sz="700" b="0" dirty="0">
                  <a:solidFill>
                    <a:schemeClr val="bg1"/>
                  </a:solidFill>
                  <a:latin typeface="Ubuntu" panose="020B0504030602030204" pitchFamily="34" charset="0"/>
                </a:rPr>
                <a:t>115</a:t>
              </a:r>
            </a:p>
          </p:txBody>
        </p:sp>
        <p:sp>
          <p:nvSpPr>
            <p:cNvPr id="68" name="Forme libre : forme 67">
              <a:extLst>
                <a:ext uri="{FF2B5EF4-FFF2-40B4-BE49-F238E27FC236}">
                  <a16:creationId xmlns:a16="http://schemas.microsoft.com/office/drawing/2014/main" id="{B90AA6F9-B8A6-4490-A465-CBEFAEA6DFCA}"/>
                </a:ext>
              </a:extLst>
            </p:cNvPr>
            <p:cNvSpPr/>
            <p:nvPr/>
          </p:nvSpPr>
          <p:spPr>
            <a:xfrm>
              <a:off x="14777224"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F878A"/>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135</a:t>
              </a:r>
            </a:p>
            <a:p>
              <a:pPr algn="ctr">
                <a:lnSpc>
                  <a:spcPct val="90000"/>
                </a:lnSpc>
                <a:spcAft>
                  <a:spcPts val="0"/>
                </a:spcAft>
              </a:pPr>
              <a:r>
                <a:rPr lang="en-US" sz="700" b="0" dirty="0">
                  <a:solidFill>
                    <a:schemeClr val="bg1"/>
                  </a:solidFill>
                  <a:latin typeface="Ubuntu" panose="020B0504030602030204" pitchFamily="34" charset="0"/>
                </a:rPr>
                <a:t>138</a:t>
              </a:r>
            </a:p>
          </p:txBody>
        </p:sp>
        <p:sp>
          <p:nvSpPr>
            <p:cNvPr id="69" name="Forme libre : forme 68">
              <a:extLst>
                <a:ext uri="{FF2B5EF4-FFF2-40B4-BE49-F238E27FC236}">
                  <a16:creationId xmlns:a16="http://schemas.microsoft.com/office/drawing/2014/main" id="{AEDB31E0-288F-492F-BC3E-94F3C3363294}"/>
                </a:ext>
              </a:extLst>
            </p:cNvPr>
            <p:cNvSpPr/>
            <p:nvPr/>
          </p:nvSpPr>
          <p:spPr>
            <a:xfrm>
              <a:off x="14777224"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B2A2"/>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178</a:t>
              </a:r>
            </a:p>
            <a:p>
              <a:pPr algn="ctr">
                <a:lnSpc>
                  <a:spcPct val="90000"/>
                </a:lnSpc>
                <a:spcAft>
                  <a:spcPts val="0"/>
                </a:spcAft>
              </a:pPr>
              <a:r>
                <a:rPr lang="en-US" sz="700" b="0" dirty="0">
                  <a:latin typeface="Ubuntu" panose="020B0504030602030204" pitchFamily="34" charset="0"/>
                </a:rPr>
                <a:t>162</a:t>
              </a:r>
            </a:p>
          </p:txBody>
        </p:sp>
        <p:sp>
          <p:nvSpPr>
            <p:cNvPr id="70" name="Forme libre : forme 69">
              <a:extLst>
                <a:ext uri="{FF2B5EF4-FFF2-40B4-BE49-F238E27FC236}">
                  <a16:creationId xmlns:a16="http://schemas.microsoft.com/office/drawing/2014/main" id="{8F775A35-2F34-403A-95F8-4058F1A09A02}"/>
                </a:ext>
              </a:extLst>
            </p:cNvPr>
            <p:cNvSpPr/>
            <p:nvPr/>
          </p:nvSpPr>
          <p:spPr>
            <a:xfrm>
              <a:off x="14777224"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0CB"/>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244</a:t>
              </a:r>
            </a:p>
            <a:p>
              <a:pPr algn="ctr">
                <a:lnSpc>
                  <a:spcPct val="90000"/>
                </a:lnSpc>
                <a:spcAft>
                  <a:spcPts val="0"/>
                </a:spcAft>
              </a:pPr>
              <a:r>
                <a:rPr lang="en-US" sz="700" b="0" dirty="0">
                  <a:latin typeface="Ubuntu" panose="020B0504030602030204" pitchFamily="34" charset="0"/>
                </a:rPr>
                <a:t>203</a:t>
              </a:r>
            </a:p>
          </p:txBody>
        </p:sp>
        <p:sp>
          <p:nvSpPr>
            <p:cNvPr id="71" name="Forme libre : forme 70">
              <a:extLst>
                <a:ext uri="{FF2B5EF4-FFF2-40B4-BE49-F238E27FC236}">
                  <a16:creationId xmlns:a16="http://schemas.microsoft.com/office/drawing/2014/main" id="{59DA3B5B-D788-45A0-A698-ABE05A9025B0}"/>
                </a:ext>
              </a:extLst>
            </p:cNvPr>
            <p:cNvSpPr/>
            <p:nvPr/>
          </p:nvSpPr>
          <p:spPr>
            <a:xfrm>
              <a:off x="14041053"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036"/>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128</a:t>
              </a:r>
            </a:p>
            <a:p>
              <a:pPr algn="ctr">
                <a:lnSpc>
                  <a:spcPct val="90000"/>
                </a:lnSpc>
                <a:spcAft>
                  <a:spcPts val="0"/>
                </a:spcAft>
              </a:pPr>
              <a:r>
                <a:rPr lang="en-US" sz="700" b="0" dirty="0">
                  <a:solidFill>
                    <a:schemeClr val="bg1"/>
                  </a:solidFill>
                  <a:latin typeface="Ubuntu" panose="020B0504030602030204" pitchFamily="34" charset="0"/>
                </a:rPr>
                <a:t>54</a:t>
              </a:r>
            </a:p>
          </p:txBody>
        </p:sp>
        <p:sp>
          <p:nvSpPr>
            <p:cNvPr id="72" name="Forme libre : forme 71">
              <a:extLst>
                <a:ext uri="{FF2B5EF4-FFF2-40B4-BE49-F238E27FC236}">
                  <a16:creationId xmlns:a16="http://schemas.microsoft.com/office/drawing/2014/main" id="{B988192C-3701-4200-ADA5-936C0610D953}"/>
                </a:ext>
              </a:extLst>
            </p:cNvPr>
            <p:cNvSpPr/>
            <p:nvPr/>
          </p:nvSpPr>
          <p:spPr>
            <a:xfrm>
              <a:off x="14041053"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C3D"/>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140</a:t>
              </a:r>
            </a:p>
            <a:p>
              <a:pPr algn="ctr">
                <a:lnSpc>
                  <a:spcPct val="90000"/>
                </a:lnSpc>
                <a:spcAft>
                  <a:spcPts val="0"/>
                </a:spcAft>
              </a:pPr>
              <a:r>
                <a:rPr lang="en-US" sz="700" b="0" dirty="0">
                  <a:solidFill>
                    <a:schemeClr val="bg1"/>
                  </a:solidFill>
                  <a:latin typeface="Ubuntu" panose="020B0504030602030204" pitchFamily="34" charset="0"/>
                </a:rPr>
                <a:t>61</a:t>
              </a:r>
            </a:p>
          </p:txBody>
        </p:sp>
        <p:sp>
          <p:nvSpPr>
            <p:cNvPr id="73" name="Forme libre : forme 72">
              <a:extLst>
                <a:ext uri="{FF2B5EF4-FFF2-40B4-BE49-F238E27FC236}">
                  <a16:creationId xmlns:a16="http://schemas.microsoft.com/office/drawing/2014/main" id="{FDFAC846-10F6-421E-8B39-673C784E01DE}"/>
                </a:ext>
              </a:extLst>
            </p:cNvPr>
            <p:cNvSpPr/>
            <p:nvPr/>
          </p:nvSpPr>
          <p:spPr>
            <a:xfrm>
              <a:off x="14041053"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2EA657"/>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46</a:t>
              </a:r>
            </a:p>
            <a:p>
              <a:pPr algn="ctr">
                <a:lnSpc>
                  <a:spcPct val="90000"/>
                </a:lnSpc>
                <a:spcAft>
                  <a:spcPts val="0"/>
                </a:spcAft>
              </a:pPr>
              <a:r>
                <a:rPr lang="en-US" sz="700" b="0" dirty="0">
                  <a:latin typeface="Ubuntu" panose="020B0504030602030204" pitchFamily="34" charset="0"/>
                </a:rPr>
                <a:t>166</a:t>
              </a:r>
            </a:p>
            <a:p>
              <a:pPr algn="ctr">
                <a:lnSpc>
                  <a:spcPct val="90000"/>
                </a:lnSpc>
                <a:spcAft>
                  <a:spcPts val="0"/>
                </a:spcAft>
              </a:pPr>
              <a:r>
                <a:rPr lang="en-US" sz="700" b="0" dirty="0">
                  <a:latin typeface="Ubuntu" panose="020B0504030602030204" pitchFamily="34" charset="0"/>
                </a:rPr>
                <a:t>87</a:t>
              </a:r>
            </a:p>
          </p:txBody>
        </p:sp>
        <p:sp>
          <p:nvSpPr>
            <p:cNvPr id="74" name="Forme libre : forme 73">
              <a:extLst>
                <a:ext uri="{FF2B5EF4-FFF2-40B4-BE49-F238E27FC236}">
                  <a16:creationId xmlns:a16="http://schemas.microsoft.com/office/drawing/2014/main" id="{353643F0-22F7-4B48-AE39-5FC8C334472F}"/>
                </a:ext>
              </a:extLst>
            </p:cNvPr>
            <p:cNvSpPr/>
            <p:nvPr/>
          </p:nvSpPr>
          <p:spPr>
            <a:xfrm>
              <a:off x="14041053"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B569"/>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51</a:t>
              </a:r>
            </a:p>
            <a:p>
              <a:pPr algn="ctr">
                <a:lnSpc>
                  <a:spcPct val="90000"/>
                </a:lnSpc>
                <a:spcAft>
                  <a:spcPts val="0"/>
                </a:spcAft>
              </a:pPr>
              <a:r>
                <a:rPr lang="en-US" sz="700" b="0" dirty="0">
                  <a:latin typeface="Ubuntu" panose="020B0504030602030204" pitchFamily="34" charset="0"/>
                </a:rPr>
                <a:t>181</a:t>
              </a:r>
            </a:p>
            <a:p>
              <a:pPr algn="ctr">
                <a:lnSpc>
                  <a:spcPct val="90000"/>
                </a:lnSpc>
                <a:spcAft>
                  <a:spcPts val="0"/>
                </a:spcAft>
              </a:pPr>
              <a:r>
                <a:rPr lang="en-US" sz="700" b="0" dirty="0">
                  <a:latin typeface="Ubuntu" panose="020B0504030602030204" pitchFamily="34" charset="0"/>
                </a:rPr>
                <a:t>105</a:t>
              </a:r>
            </a:p>
          </p:txBody>
        </p:sp>
        <p:sp>
          <p:nvSpPr>
            <p:cNvPr id="75" name="Forme libre : forme 74">
              <a:extLst>
                <a:ext uri="{FF2B5EF4-FFF2-40B4-BE49-F238E27FC236}">
                  <a16:creationId xmlns:a16="http://schemas.microsoft.com/office/drawing/2014/main" id="{33F41D49-321E-46F2-BE66-44E85399808F}"/>
                </a:ext>
              </a:extLst>
            </p:cNvPr>
            <p:cNvSpPr/>
            <p:nvPr/>
          </p:nvSpPr>
          <p:spPr>
            <a:xfrm>
              <a:off x="14041053"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7CF80"/>
            </a:solidFill>
            <a:ln w="6695" cap="flat">
              <a:noFill/>
              <a:prstDash val="solid"/>
              <a:miter/>
            </a:ln>
          </p:spPr>
          <p:txBody>
            <a:bodyPr rtlCol="0" anchor="ctr"/>
            <a:lstStyle/>
            <a:p>
              <a:pPr algn="ctr">
                <a:lnSpc>
                  <a:spcPct val="90000"/>
                </a:lnSpc>
                <a:spcAft>
                  <a:spcPts val="0"/>
                </a:spcAft>
              </a:pPr>
              <a:endParaRPr lang="en-US" sz="700" b="0" dirty="0">
                <a:latin typeface="Ubuntu" panose="020B0504030602030204" pitchFamily="34" charset="0"/>
              </a:endParaRPr>
            </a:p>
            <a:p>
              <a:pPr algn="ctr">
                <a:lnSpc>
                  <a:spcPct val="90000"/>
                </a:lnSpc>
                <a:spcAft>
                  <a:spcPts val="0"/>
                </a:spcAft>
              </a:pPr>
              <a:r>
                <a:rPr lang="en-US" sz="700" b="0" dirty="0">
                  <a:latin typeface="Ubuntu" panose="020B0504030602030204" pitchFamily="34" charset="0"/>
                </a:rPr>
                <a:t>87</a:t>
              </a:r>
            </a:p>
            <a:p>
              <a:pPr algn="ctr">
                <a:lnSpc>
                  <a:spcPct val="90000"/>
                </a:lnSpc>
                <a:spcAft>
                  <a:spcPts val="0"/>
                </a:spcAft>
              </a:pPr>
              <a:r>
                <a:rPr lang="en-US" sz="700" b="0" dirty="0">
                  <a:latin typeface="Ubuntu" panose="020B0504030602030204" pitchFamily="34" charset="0"/>
                </a:rPr>
                <a:t>207</a:t>
              </a:r>
            </a:p>
            <a:p>
              <a:pPr algn="ctr">
                <a:lnSpc>
                  <a:spcPct val="90000"/>
                </a:lnSpc>
                <a:spcAft>
                  <a:spcPts val="0"/>
                </a:spcAft>
              </a:pPr>
              <a:r>
                <a:rPr lang="en-US" sz="700" b="0" dirty="0">
                  <a:latin typeface="Ubuntu" panose="020B0504030602030204" pitchFamily="34" charset="0"/>
                </a:rPr>
                <a:t>128</a:t>
              </a:r>
            </a:p>
            <a:p>
              <a:pPr algn="ctr">
                <a:lnSpc>
                  <a:spcPct val="90000"/>
                </a:lnSpc>
                <a:spcAft>
                  <a:spcPts val="0"/>
                </a:spcAft>
              </a:pPr>
              <a:endParaRPr lang="en-US" sz="700" b="0" dirty="0">
                <a:latin typeface="Ubuntu" panose="020B0504030602030204" pitchFamily="34" charset="0"/>
              </a:endParaRPr>
            </a:p>
          </p:txBody>
        </p:sp>
        <p:sp>
          <p:nvSpPr>
            <p:cNvPr id="76" name="Forme libre : forme 75">
              <a:extLst>
                <a:ext uri="{FF2B5EF4-FFF2-40B4-BE49-F238E27FC236}">
                  <a16:creationId xmlns:a16="http://schemas.microsoft.com/office/drawing/2014/main" id="{99A866AE-65FA-4F9E-98D0-E71681C14AC2}"/>
                </a:ext>
              </a:extLst>
            </p:cNvPr>
            <p:cNvSpPr/>
            <p:nvPr/>
          </p:nvSpPr>
          <p:spPr>
            <a:xfrm>
              <a:off x="15145311"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3340"/>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64</a:t>
              </a:r>
            </a:p>
          </p:txBody>
        </p:sp>
        <p:sp>
          <p:nvSpPr>
            <p:cNvPr id="77" name="Forme libre : forme 76">
              <a:extLst>
                <a:ext uri="{FF2B5EF4-FFF2-40B4-BE49-F238E27FC236}">
                  <a16:creationId xmlns:a16="http://schemas.microsoft.com/office/drawing/2014/main" id="{FF63074E-4AF4-4930-9679-FD2D7A0F2A11}"/>
                </a:ext>
              </a:extLst>
            </p:cNvPr>
            <p:cNvSpPr/>
            <p:nvPr/>
          </p:nvSpPr>
          <p:spPr>
            <a:xfrm>
              <a:off x="15145311"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214554"/>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33</a:t>
              </a:r>
            </a:p>
            <a:p>
              <a:pPr algn="ctr">
                <a:lnSpc>
                  <a:spcPct val="90000"/>
                </a:lnSpc>
                <a:spcAft>
                  <a:spcPts val="0"/>
                </a:spcAft>
              </a:pPr>
              <a:r>
                <a:rPr lang="en-US" sz="700" b="0" dirty="0">
                  <a:solidFill>
                    <a:schemeClr val="bg1"/>
                  </a:solidFill>
                  <a:latin typeface="Ubuntu" panose="020B0504030602030204" pitchFamily="34" charset="0"/>
                </a:rPr>
                <a:t>69</a:t>
              </a:r>
            </a:p>
            <a:p>
              <a:pPr algn="ctr">
                <a:lnSpc>
                  <a:spcPct val="90000"/>
                </a:lnSpc>
                <a:spcAft>
                  <a:spcPts val="0"/>
                </a:spcAft>
              </a:pPr>
              <a:r>
                <a:rPr lang="en-US" sz="700" b="0" dirty="0">
                  <a:solidFill>
                    <a:schemeClr val="bg1"/>
                  </a:solidFill>
                  <a:latin typeface="Ubuntu" panose="020B0504030602030204" pitchFamily="34" charset="0"/>
                </a:rPr>
                <a:t>84</a:t>
              </a:r>
            </a:p>
          </p:txBody>
        </p:sp>
        <p:sp>
          <p:nvSpPr>
            <p:cNvPr id="78" name="Forme libre : forme 77">
              <a:extLst>
                <a:ext uri="{FF2B5EF4-FFF2-40B4-BE49-F238E27FC236}">
                  <a16:creationId xmlns:a16="http://schemas.microsoft.com/office/drawing/2014/main" id="{56DB4C49-7593-476E-9314-2444B469873A}"/>
                </a:ext>
              </a:extLst>
            </p:cNvPr>
            <p:cNvSpPr/>
            <p:nvPr/>
          </p:nvSpPr>
          <p:spPr>
            <a:xfrm>
              <a:off x="15145311"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14596B"/>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20</a:t>
              </a:r>
            </a:p>
            <a:p>
              <a:pPr algn="ctr">
                <a:lnSpc>
                  <a:spcPct val="90000"/>
                </a:lnSpc>
                <a:spcAft>
                  <a:spcPts val="0"/>
                </a:spcAft>
              </a:pPr>
              <a:r>
                <a:rPr lang="en-US" sz="700" b="0" dirty="0">
                  <a:solidFill>
                    <a:schemeClr val="bg1"/>
                  </a:solidFill>
                  <a:latin typeface="Ubuntu" panose="020B0504030602030204" pitchFamily="34" charset="0"/>
                </a:rPr>
                <a:t>89</a:t>
              </a:r>
            </a:p>
            <a:p>
              <a:pPr algn="ctr">
                <a:lnSpc>
                  <a:spcPct val="90000"/>
                </a:lnSpc>
                <a:spcAft>
                  <a:spcPts val="0"/>
                </a:spcAft>
              </a:pPr>
              <a:r>
                <a:rPr lang="en-US" sz="700" b="0" dirty="0">
                  <a:solidFill>
                    <a:schemeClr val="bg1"/>
                  </a:solidFill>
                  <a:latin typeface="Ubuntu" panose="020B0504030602030204" pitchFamily="34" charset="0"/>
                </a:rPr>
                <a:t>107</a:t>
              </a:r>
            </a:p>
          </p:txBody>
        </p:sp>
        <p:sp>
          <p:nvSpPr>
            <p:cNvPr id="79" name="Forme libre : forme 78">
              <a:extLst>
                <a:ext uri="{FF2B5EF4-FFF2-40B4-BE49-F238E27FC236}">
                  <a16:creationId xmlns:a16="http://schemas.microsoft.com/office/drawing/2014/main" id="{82B57E86-9AA1-49BE-93E7-6C1DB4AFDDF9}"/>
                </a:ext>
              </a:extLst>
            </p:cNvPr>
            <p:cNvSpPr/>
            <p:nvPr/>
          </p:nvSpPr>
          <p:spPr>
            <a:xfrm>
              <a:off x="15145311"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6B7D"/>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107</a:t>
              </a:r>
            </a:p>
            <a:p>
              <a:pPr algn="ctr">
                <a:lnSpc>
                  <a:spcPct val="90000"/>
                </a:lnSpc>
                <a:spcAft>
                  <a:spcPts val="0"/>
                </a:spcAft>
              </a:pPr>
              <a:r>
                <a:rPr lang="en-US" sz="700" b="0" dirty="0">
                  <a:solidFill>
                    <a:schemeClr val="bg1"/>
                  </a:solidFill>
                  <a:latin typeface="Ubuntu" panose="020B0504030602030204" pitchFamily="34" charset="0"/>
                </a:rPr>
                <a:t>25</a:t>
              </a:r>
            </a:p>
          </p:txBody>
        </p:sp>
        <p:sp>
          <p:nvSpPr>
            <p:cNvPr id="80" name="Forme libre : forme 79">
              <a:extLst>
                <a:ext uri="{FF2B5EF4-FFF2-40B4-BE49-F238E27FC236}">
                  <a16:creationId xmlns:a16="http://schemas.microsoft.com/office/drawing/2014/main" id="{F58D84FF-3235-47A7-A015-65B66A7E9528}"/>
                </a:ext>
              </a:extLst>
            </p:cNvPr>
            <p:cNvSpPr/>
            <p:nvPr/>
          </p:nvSpPr>
          <p:spPr>
            <a:xfrm>
              <a:off x="15145311"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8091"/>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128</a:t>
              </a:r>
            </a:p>
            <a:p>
              <a:pPr algn="ctr">
                <a:lnSpc>
                  <a:spcPct val="90000"/>
                </a:lnSpc>
                <a:spcAft>
                  <a:spcPts val="0"/>
                </a:spcAft>
              </a:pPr>
              <a:r>
                <a:rPr lang="en-US" sz="700" b="0" dirty="0">
                  <a:solidFill>
                    <a:schemeClr val="bg1"/>
                  </a:solidFill>
                  <a:latin typeface="Ubuntu" panose="020B0504030602030204" pitchFamily="34" charset="0"/>
                </a:rPr>
                <a:t>145</a:t>
              </a:r>
            </a:p>
          </p:txBody>
        </p:sp>
        <p:sp>
          <p:nvSpPr>
            <p:cNvPr id="81" name="Forme libre : forme 80">
              <a:extLst>
                <a:ext uri="{FF2B5EF4-FFF2-40B4-BE49-F238E27FC236}">
                  <a16:creationId xmlns:a16="http://schemas.microsoft.com/office/drawing/2014/main" id="{0C2FDFFD-39D1-4054-899F-2527AF6109D7}"/>
                </a:ext>
              </a:extLst>
            </p:cNvPr>
            <p:cNvSpPr/>
            <p:nvPr/>
          </p:nvSpPr>
          <p:spPr>
            <a:xfrm>
              <a:off x="14408740"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7D74"/>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0</a:t>
              </a:r>
            </a:p>
            <a:p>
              <a:pPr algn="ctr">
                <a:lnSpc>
                  <a:spcPct val="90000"/>
                </a:lnSpc>
                <a:spcAft>
                  <a:spcPts val="0"/>
                </a:spcAft>
              </a:pPr>
              <a:r>
                <a:rPr lang="en-US" sz="700" b="0" dirty="0">
                  <a:solidFill>
                    <a:schemeClr val="bg1"/>
                  </a:solidFill>
                  <a:latin typeface="Ubuntu" panose="020B0504030602030204" pitchFamily="34" charset="0"/>
                </a:rPr>
                <a:t>125</a:t>
              </a:r>
            </a:p>
            <a:p>
              <a:pPr algn="ctr">
                <a:lnSpc>
                  <a:spcPct val="90000"/>
                </a:lnSpc>
                <a:spcAft>
                  <a:spcPts val="0"/>
                </a:spcAft>
              </a:pPr>
              <a:r>
                <a:rPr lang="en-US" sz="700" b="0" dirty="0">
                  <a:solidFill>
                    <a:schemeClr val="bg1"/>
                  </a:solidFill>
                  <a:latin typeface="Ubuntu" panose="020B0504030602030204" pitchFamily="34" charset="0"/>
                </a:rPr>
                <a:t>116</a:t>
              </a:r>
            </a:p>
          </p:txBody>
        </p:sp>
        <p:sp>
          <p:nvSpPr>
            <p:cNvPr id="82" name="Forme libre : forme 81">
              <a:extLst>
                <a:ext uri="{FF2B5EF4-FFF2-40B4-BE49-F238E27FC236}">
                  <a16:creationId xmlns:a16="http://schemas.microsoft.com/office/drawing/2014/main" id="{3B4493E8-9680-4EA3-9A68-6174B5ADF266}"/>
                </a:ext>
              </a:extLst>
            </p:cNvPr>
            <p:cNvSpPr/>
            <p:nvPr/>
          </p:nvSpPr>
          <p:spPr>
            <a:xfrm>
              <a:off x="14408740"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929B"/>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0</a:t>
              </a:r>
            </a:p>
            <a:p>
              <a:pPr algn="ctr">
                <a:lnSpc>
                  <a:spcPct val="90000"/>
                </a:lnSpc>
                <a:spcAft>
                  <a:spcPts val="0"/>
                </a:spcAft>
              </a:pPr>
              <a:r>
                <a:rPr lang="en-US" sz="700" b="0" dirty="0">
                  <a:solidFill>
                    <a:schemeClr val="bg1"/>
                  </a:solidFill>
                  <a:latin typeface="Ubuntu" panose="020B0504030602030204" pitchFamily="34" charset="0"/>
                </a:rPr>
                <a:t>146</a:t>
              </a:r>
            </a:p>
            <a:p>
              <a:pPr algn="ctr">
                <a:lnSpc>
                  <a:spcPct val="90000"/>
                </a:lnSpc>
                <a:spcAft>
                  <a:spcPts val="0"/>
                </a:spcAft>
              </a:pPr>
              <a:r>
                <a:rPr lang="en-US" sz="700" b="0" dirty="0">
                  <a:solidFill>
                    <a:schemeClr val="bg1"/>
                  </a:solidFill>
                  <a:latin typeface="Ubuntu" panose="020B0504030602030204" pitchFamily="34" charset="0"/>
                </a:rPr>
                <a:t>155</a:t>
              </a:r>
            </a:p>
          </p:txBody>
        </p:sp>
        <p:sp>
          <p:nvSpPr>
            <p:cNvPr id="83" name="Forme libre : forme 82">
              <a:extLst>
                <a:ext uri="{FF2B5EF4-FFF2-40B4-BE49-F238E27FC236}">
                  <a16:creationId xmlns:a16="http://schemas.microsoft.com/office/drawing/2014/main" id="{B4B6B943-D34B-48B2-95E0-76C5F8BA25FA}"/>
                </a:ext>
              </a:extLst>
            </p:cNvPr>
            <p:cNvSpPr/>
            <p:nvPr/>
          </p:nvSpPr>
          <p:spPr>
            <a:xfrm>
              <a:off x="14408740"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0BFBF"/>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191</a:t>
              </a:r>
            </a:p>
            <a:p>
              <a:pPr algn="ctr">
                <a:lnSpc>
                  <a:spcPct val="90000"/>
                </a:lnSpc>
                <a:spcAft>
                  <a:spcPts val="0"/>
                </a:spcAft>
              </a:pPr>
              <a:r>
                <a:rPr lang="en-US" sz="700" b="0" dirty="0">
                  <a:latin typeface="Ubuntu" panose="020B0504030602030204" pitchFamily="34" charset="0"/>
                </a:rPr>
                <a:t>191</a:t>
              </a:r>
            </a:p>
          </p:txBody>
        </p:sp>
        <p:sp>
          <p:nvSpPr>
            <p:cNvPr id="84" name="Forme libre : forme 83">
              <a:extLst>
                <a:ext uri="{FF2B5EF4-FFF2-40B4-BE49-F238E27FC236}">
                  <a16:creationId xmlns:a16="http://schemas.microsoft.com/office/drawing/2014/main" id="{B434FFE6-E50A-4EA9-83D4-F9F4917BBCB8}"/>
                </a:ext>
              </a:extLst>
            </p:cNvPr>
            <p:cNvSpPr/>
            <p:nvPr/>
          </p:nvSpPr>
          <p:spPr>
            <a:xfrm>
              <a:off x="14408740"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D5D0"/>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213</a:t>
              </a:r>
            </a:p>
            <a:p>
              <a:pPr algn="ctr">
                <a:lnSpc>
                  <a:spcPct val="90000"/>
                </a:lnSpc>
                <a:spcAft>
                  <a:spcPts val="0"/>
                </a:spcAft>
              </a:pPr>
              <a:r>
                <a:rPr lang="en-US" sz="700" b="0" dirty="0">
                  <a:latin typeface="Ubuntu" panose="020B0504030602030204" pitchFamily="34" charset="0"/>
                </a:rPr>
                <a:t>208</a:t>
              </a:r>
            </a:p>
          </p:txBody>
        </p:sp>
        <p:sp>
          <p:nvSpPr>
            <p:cNvPr id="85" name="Forme libre : forme 84">
              <a:extLst>
                <a:ext uri="{FF2B5EF4-FFF2-40B4-BE49-F238E27FC236}">
                  <a16:creationId xmlns:a16="http://schemas.microsoft.com/office/drawing/2014/main" id="{E0BE1B97-A7F2-4E15-8D45-CD3F50622B5F}"/>
                </a:ext>
              </a:extLst>
            </p:cNvPr>
            <p:cNvSpPr/>
            <p:nvPr/>
          </p:nvSpPr>
          <p:spPr>
            <a:xfrm>
              <a:off x="14408740"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6E3"/>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230</a:t>
              </a:r>
            </a:p>
            <a:p>
              <a:pPr algn="ctr">
                <a:lnSpc>
                  <a:spcPct val="90000"/>
                </a:lnSpc>
                <a:spcAft>
                  <a:spcPts val="0"/>
                </a:spcAft>
              </a:pPr>
              <a:r>
                <a:rPr lang="en-US" sz="700" b="0" dirty="0">
                  <a:latin typeface="Ubuntu" panose="020B0504030602030204" pitchFamily="34" charset="0"/>
                </a:rPr>
                <a:t>227</a:t>
              </a:r>
            </a:p>
          </p:txBody>
        </p:sp>
      </p:grpSp>
      <p:grpSp>
        <p:nvGrpSpPr>
          <p:cNvPr id="94" name="Groupe 1">
            <a:extLst>
              <a:ext uri="{FF2B5EF4-FFF2-40B4-BE49-F238E27FC236}">
                <a16:creationId xmlns:a16="http://schemas.microsoft.com/office/drawing/2014/main" id="{11A3E882-4152-49CC-A658-0BA2BD4CCF4E}"/>
              </a:ext>
            </a:extLst>
          </p:cNvPr>
          <p:cNvGrpSpPr>
            <a:grpSpLocks noChangeAspect="1"/>
          </p:cNvGrpSpPr>
          <p:nvPr userDrawn="1"/>
        </p:nvGrpSpPr>
        <p:grpSpPr>
          <a:xfrm>
            <a:off x="11562163" y="205059"/>
            <a:ext cx="419436" cy="388988"/>
            <a:chOff x="11501102" y="171573"/>
            <a:chExt cx="419436" cy="388988"/>
          </a:xfrm>
        </p:grpSpPr>
        <p:sp>
          <p:nvSpPr>
            <p:cNvPr id="95" name="Freeform 13">
              <a:extLst>
                <a:ext uri="{FF2B5EF4-FFF2-40B4-BE49-F238E27FC236}">
                  <a16:creationId xmlns:a16="http://schemas.microsoft.com/office/drawing/2014/main" id="{7962C740-AA7F-4225-AF45-30CEC5D85747}"/>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96" name="Freeform 14">
              <a:extLst>
                <a:ext uri="{FF2B5EF4-FFF2-40B4-BE49-F238E27FC236}">
                  <a16:creationId xmlns:a16="http://schemas.microsoft.com/office/drawing/2014/main" id="{8B6BE8F3-0248-42CC-8053-5B10FA1A6457}"/>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65" name="Rectangle 27">
            <a:extLst>
              <a:ext uri="{FF2B5EF4-FFF2-40B4-BE49-F238E27FC236}">
                <a16:creationId xmlns:a16="http://schemas.microsoft.com/office/drawing/2014/main" id="{5B538C81-213B-41EC-BB81-FEF313C9D880}"/>
              </a:ext>
            </a:extLst>
          </p:cNvPr>
          <p:cNvSpPr/>
          <p:nvPr userDrawn="1"/>
        </p:nvSpPr>
        <p:spPr>
          <a:xfrm>
            <a:off x="404813" y="6517871"/>
            <a:ext cx="3410847" cy="219456"/>
          </a:xfrm>
          <a:prstGeom prst="rect">
            <a:avLst/>
          </a:prstGeom>
        </p:spPr>
        <p:txBody>
          <a:bodyPr wrap="square" lIns="0" tIns="0" rIns="0" bIns="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kern="0" dirty="0">
                <a:solidFill>
                  <a:srgbClr val="A6A6A6"/>
                </a:solidFill>
                <a:latin typeface="Ubuntu" panose="020B0504030602030204" pitchFamily="34" charset="0"/>
                <a:cs typeface="Arial" panose="020B0604020202020204" pitchFamily="34" charset="0"/>
              </a:rPr>
              <a:t>Presentation Title  |  Author  |  Date</a:t>
            </a:r>
          </a:p>
        </p:txBody>
      </p:sp>
      <p:sp>
        <p:nvSpPr>
          <p:cNvPr id="86" name="Retângulo 43">
            <a:extLst>
              <a:ext uri="{FF2B5EF4-FFF2-40B4-BE49-F238E27FC236}">
                <a16:creationId xmlns:a16="http://schemas.microsoft.com/office/drawing/2014/main" id="{5539996C-DD2A-49D6-AFB0-763FCB2EE440}"/>
              </a:ext>
            </a:extLst>
          </p:cNvPr>
          <p:cNvSpPr/>
          <p:nvPr userDrawn="1"/>
        </p:nvSpPr>
        <p:spPr>
          <a:xfrm>
            <a:off x="11744128" y="6517658"/>
            <a:ext cx="229263" cy="215444"/>
          </a:xfrm>
          <a:prstGeom prst="rect">
            <a:avLst/>
          </a:prstGeom>
        </p:spPr>
        <p:txBody>
          <a:bodyPr wrap="square" lIns="0" rIns="0">
            <a:spAutoFit/>
          </a:bodyPr>
          <a:lstStyle/>
          <a:p>
            <a:pPr algn="r"/>
            <a:fld id="{0502E5A9-B53C-401E-A0E0-4A359BB0A9E5}" type="slidenum">
              <a:rPr lang="en-US" sz="800" smtClean="0">
                <a:solidFill>
                  <a:srgbClr val="A6A6A6"/>
                </a:solidFill>
                <a:latin typeface="Ubuntu" panose="020B0504030602030204" pitchFamily="34" charset="0"/>
                <a:cs typeface="Arial" panose="020B0604020202020204" pitchFamily="34" charset="0"/>
              </a:rPr>
              <a:pPr algn="r"/>
              <a:t>‹#›</a:t>
            </a:fld>
            <a:endParaRPr lang="en-US" sz="800" dirty="0">
              <a:solidFill>
                <a:srgbClr val="A6A6A6"/>
              </a:solidFill>
              <a:latin typeface="Ubuntu" panose="020B0504030602030204" pitchFamily="34" charset="0"/>
              <a:cs typeface="Arial" panose="020B0604020202020204" pitchFamily="34" charset="0"/>
            </a:endParaRPr>
          </a:p>
        </p:txBody>
      </p:sp>
      <p:sp>
        <p:nvSpPr>
          <p:cNvPr id="89" name="Rectangle 27">
            <a:extLst>
              <a:ext uri="{FF2B5EF4-FFF2-40B4-BE49-F238E27FC236}">
                <a16:creationId xmlns:a16="http://schemas.microsoft.com/office/drawing/2014/main" id="{01D50803-B26A-4936-A06C-6E086A6DD719}"/>
              </a:ext>
            </a:extLst>
          </p:cNvPr>
          <p:cNvSpPr/>
          <p:nvPr userDrawn="1"/>
        </p:nvSpPr>
        <p:spPr>
          <a:xfrm>
            <a:off x="7227070" y="6517871"/>
            <a:ext cx="4532162" cy="219456"/>
          </a:xfrm>
          <a:prstGeom prst="rect">
            <a:avLst/>
          </a:prstGeom>
        </p:spPr>
        <p:txBody>
          <a:bodyPr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700" dirty="0">
                <a:solidFill>
                  <a:srgbClr val="A6A6A6"/>
                </a:solidFill>
                <a:latin typeface="Ubuntu" panose="020B0504030602030204" pitchFamily="34" charset="0"/>
                <a:cs typeface="Arial" panose="020B0604020202020204" pitchFamily="34" charset="0"/>
              </a:rPr>
              <a:t>Company Confidential © Capgemini 2021. All rights reserved  |</a:t>
            </a:r>
          </a:p>
        </p:txBody>
      </p:sp>
    </p:spTree>
    <p:extLst>
      <p:ext uri="{BB962C8B-B14F-4D97-AF65-F5344CB8AC3E}">
        <p14:creationId xmlns:p14="http://schemas.microsoft.com/office/powerpoint/2010/main" val="13001227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8" r:id="rId17"/>
    <p:sldLayoutId id="2147483679" r:id="rId18"/>
    <p:sldLayoutId id="2147483680" r:id="rId19"/>
    <p:sldLayoutId id="2147483681" r:id="rId20"/>
    <p:sldLayoutId id="2147483682" r:id="rId21"/>
    <p:sldLayoutId id="2147483683" r:id="rId22"/>
    <p:sldLayoutId id="2147483684" r:id="rId23"/>
  </p:sldLayoutIdLst>
  <p:hf sldNum="0" hdr="0" ftr="0" dt="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p:titleStyle>
    <p:body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423">
          <p15:clr>
            <a:srgbClr val="F26B43"/>
          </p15:clr>
        </p15:guide>
        <p15:guide id="3" orient="horz" pos="4071">
          <p15:clr>
            <a:srgbClr val="F26B43"/>
          </p15:clr>
        </p15:guide>
        <p15:guide id="4" pos="255">
          <p15:clr>
            <a:srgbClr val="F26B43"/>
          </p15:clr>
        </p15:guide>
        <p15:guide id="5" orient="horz" pos="836">
          <p15:clr>
            <a:srgbClr val="F26B43"/>
          </p15:clr>
        </p15:guide>
        <p15:guide id="6" orient="horz" pos="245">
          <p15:clr>
            <a:srgbClr val="F26B43"/>
          </p15:clr>
        </p15:guide>
        <p15:guide id="7" pos="3840">
          <p15:clr>
            <a:srgbClr val="F26B43"/>
          </p15:clr>
        </p15:guide>
        <p15:guide id="8" pos="3899">
          <p15:clr>
            <a:srgbClr val="F26B43"/>
          </p15:clr>
        </p15:guide>
        <p15:guide id="9" pos="3783">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27"/>
            </p:custDataLst>
            <p:extLst>
              <p:ext uri="{D42A27DB-BD31-4B8C-83A1-F6EECF244321}">
                <p14:modId xmlns:p14="http://schemas.microsoft.com/office/powerpoint/2010/main" val="1872644432"/>
              </p:ext>
            </p:ext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5130" name="think-cell Slide" r:id="rId28" imgW="270" imgH="270" progId="TCLayout.ActiveDocument.1">
                  <p:embed/>
                </p:oleObj>
              </mc:Choice>
              <mc:Fallback>
                <p:oleObj name="think-cell Slide" r:id="rId28" imgW="270" imgH="270" progId="TCLayout.ActiveDocument.1">
                  <p:embed/>
                  <p:pic>
                    <p:nvPicPr>
                      <p:cNvPr id="21" name="Object 20" hidden="1"/>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p:spPr>
                  </p:pic>
                </p:oleObj>
              </mc:Fallback>
            </mc:AlternateContent>
          </a:graphicData>
        </a:graphic>
      </p:graphicFrame>
      <p:sp>
        <p:nvSpPr>
          <p:cNvPr id="4" name="Text Placeholder 1"/>
          <p:cNvSpPr>
            <a:spLocks noGrp="1"/>
          </p:cNvSpPr>
          <p:nvPr>
            <p:ph type="body" idx="1"/>
          </p:nvPr>
        </p:nvSpPr>
        <p:spPr>
          <a:xfrm>
            <a:off x="404813" y="1327150"/>
            <a:ext cx="11376880" cy="5135563"/>
          </a:xfrm>
          <a:prstGeom prst="rect">
            <a:avLst/>
          </a:prstGeom>
        </p:spPr>
        <p:txBody>
          <a:bodyPr vert="horz" lIns="0" tIns="0" rIns="0" bIns="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Title Placeholder 1"/>
          <p:cNvSpPr>
            <a:spLocks noGrp="1"/>
          </p:cNvSpPr>
          <p:nvPr>
            <p:ph type="title"/>
          </p:nvPr>
        </p:nvSpPr>
        <p:spPr>
          <a:xfrm>
            <a:off x="404813" y="388188"/>
            <a:ext cx="10947772" cy="716711"/>
          </a:xfrm>
          <a:prstGeom prst="rect">
            <a:avLst/>
          </a:prstGeom>
        </p:spPr>
        <p:txBody>
          <a:bodyPr vert="horz" lIns="0" tIns="0" rIns="0" bIns="0" rtlCol="0" anchor="b">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TITLE</a:t>
            </a:r>
            <a:endParaRPr lang="en-US" dirty="0"/>
          </a:p>
        </p:txBody>
      </p:sp>
      <p:grpSp>
        <p:nvGrpSpPr>
          <p:cNvPr id="3" name="Group 2">
            <a:extLst>
              <a:ext uri="{FF2B5EF4-FFF2-40B4-BE49-F238E27FC236}">
                <a16:creationId xmlns:a16="http://schemas.microsoft.com/office/drawing/2014/main" id="{7D254FA0-1CD0-4186-9223-F354145FAE6C}"/>
              </a:ext>
            </a:extLst>
          </p:cNvPr>
          <p:cNvGrpSpPr/>
          <p:nvPr userDrawn="1"/>
        </p:nvGrpSpPr>
        <p:grpSpPr>
          <a:xfrm>
            <a:off x="12295891" y="1659"/>
            <a:ext cx="360000" cy="2069166"/>
            <a:chOff x="12498114" y="115959"/>
            <a:chExt cx="360000" cy="2069166"/>
          </a:xfrm>
        </p:grpSpPr>
        <p:sp>
          <p:nvSpPr>
            <p:cNvPr id="11" name="Rectangle 10">
              <a:extLst>
                <a:ext uri="{FF2B5EF4-FFF2-40B4-BE49-F238E27FC236}">
                  <a16:creationId xmlns:a16="http://schemas.microsoft.com/office/drawing/2014/main" id="{EF1244FD-1856-4971-9A73-AD6DF3F42A90}"/>
                </a:ext>
              </a:extLst>
            </p:cNvPr>
            <p:cNvSpPr/>
            <p:nvPr/>
          </p:nvSpPr>
          <p:spPr>
            <a:xfrm>
              <a:off x="12498114" y="115959"/>
              <a:ext cx="360000" cy="4068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1</a:t>
              </a:r>
            </a:p>
            <a:p>
              <a:pPr algn="ctr">
                <a:lnSpc>
                  <a:spcPct val="90000"/>
                </a:lnSpc>
                <a:spcAft>
                  <a:spcPts val="0"/>
                </a:spcAft>
              </a:pPr>
              <a:r>
                <a:rPr lang="en-GB" sz="700" dirty="0">
                  <a:latin typeface="Ubuntu" panose="020B0504030602030204" pitchFamily="34" charset="0"/>
                </a:rPr>
                <a:t>112</a:t>
              </a:r>
            </a:p>
            <a:p>
              <a:pPr algn="ctr">
                <a:lnSpc>
                  <a:spcPct val="90000"/>
                </a:lnSpc>
                <a:spcAft>
                  <a:spcPts val="0"/>
                </a:spcAft>
              </a:pPr>
              <a:r>
                <a:rPr lang="en-GB" sz="700" dirty="0">
                  <a:latin typeface="Ubuntu" panose="020B0504030602030204" pitchFamily="34" charset="0"/>
                </a:rPr>
                <a:t>173</a:t>
              </a:r>
            </a:p>
          </p:txBody>
        </p:sp>
        <p:sp>
          <p:nvSpPr>
            <p:cNvPr id="12" name="Rectangle 11">
              <a:extLst>
                <a:ext uri="{FF2B5EF4-FFF2-40B4-BE49-F238E27FC236}">
                  <a16:creationId xmlns:a16="http://schemas.microsoft.com/office/drawing/2014/main" id="{22B40C78-6F20-4C95-AB26-B29FEC0FF747}"/>
                </a:ext>
              </a:extLst>
            </p:cNvPr>
            <p:cNvSpPr/>
            <p:nvPr/>
          </p:nvSpPr>
          <p:spPr>
            <a:xfrm>
              <a:off x="12498114" y="533371"/>
              <a:ext cx="360000" cy="406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latin typeface="Ubuntu" panose="020B0504030602030204" pitchFamily="34" charset="0"/>
                </a:rPr>
                <a:t>18</a:t>
              </a:r>
            </a:p>
            <a:p>
              <a:pPr algn="ctr">
                <a:lnSpc>
                  <a:spcPct val="90000"/>
                </a:lnSpc>
                <a:spcAft>
                  <a:spcPts val="0"/>
                </a:spcAft>
              </a:pPr>
              <a:r>
                <a:rPr lang="en-GB" sz="700" dirty="0">
                  <a:solidFill>
                    <a:schemeClr val="tx1"/>
                  </a:solidFill>
                  <a:latin typeface="Ubuntu" panose="020B0504030602030204" pitchFamily="34" charset="0"/>
                </a:rPr>
                <a:t>171</a:t>
              </a:r>
            </a:p>
            <a:p>
              <a:pPr algn="ctr">
                <a:lnSpc>
                  <a:spcPct val="90000"/>
                </a:lnSpc>
                <a:spcAft>
                  <a:spcPts val="0"/>
                </a:spcAft>
              </a:pPr>
              <a:r>
                <a:rPr lang="en-GB" sz="700" dirty="0">
                  <a:solidFill>
                    <a:schemeClr val="tx1"/>
                  </a:solidFill>
                  <a:latin typeface="Ubuntu" panose="020B0504030602030204" pitchFamily="34" charset="0"/>
                </a:rPr>
                <a:t>219</a:t>
              </a:r>
            </a:p>
          </p:txBody>
        </p:sp>
        <p:sp>
          <p:nvSpPr>
            <p:cNvPr id="13" name="Rectangle 12">
              <a:extLst>
                <a:ext uri="{FF2B5EF4-FFF2-40B4-BE49-F238E27FC236}">
                  <a16:creationId xmlns:a16="http://schemas.microsoft.com/office/drawing/2014/main" id="{1AED4E7D-39CE-49AE-9D4C-16EA940CBE5F}"/>
                </a:ext>
              </a:extLst>
            </p:cNvPr>
            <p:cNvSpPr/>
            <p:nvPr/>
          </p:nvSpPr>
          <p:spPr>
            <a:xfrm>
              <a:off x="12498114" y="950783"/>
              <a:ext cx="360000" cy="4068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43</a:t>
              </a:r>
            </a:p>
            <a:p>
              <a:pPr algn="ctr">
                <a:lnSpc>
                  <a:spcPct val="90000"/>
                </a:lnSpc>
                <a:spcAft>
                  <a:spcPts val="0"/>
                </a:spcAft>
              </a:pPr>
              <a:r>
                <a:rPr lang="en-GB" sz="700" dirty="0">
                  <a:latin typeface="Ubuntu" panose="020B0504030602030204" pitchFamily="34" charset="0"/>
                </a:rPr>
                <a:t>10</a:t>
              </a:r>
            </a:p>
            <a:p>
              <a:pPr algn="ctr">
                <a:lnSpc>
                  <a:spcPct val="90000"/>
                </a:lnSpc>
                <a:spcAft>
                  <a:spcPts val="0"/>
                </a:spcAft>
              </a:pPr>
              <a:r>
                <a:rPr lang="en-GB" sz="700" dirty="0">
                  <a:latin typeface="Ubuntu" panose="020B0504030602030204" pitchFamily="34" charset="0"/>
                </a:rPr>
                <a:t>61</a:t>
              </a:r>
            </a:p>
          </p:txBody>
        </p:sp>
        <p:sp>
          <p:nvSpPr>
            <p:cNvPr id="14" name="Rectangle 13">
              <a:extLst>
                <a:ext uri="{FF2B5EF4-FFF2-40B4-BE49-F238E27FC236}">
                  <a16:creationId xmlns:a16="http://schemas.microsoft.com/office/drawing/2014/main" id="{392DC803-B0F7-4D0E-81CA-9DDCB14FA42C}"/>
                </a:ext>
              </a:extLst>
            </p:cNvPr>
            <p:cNvSpPr/>
            <p:nvPr/>
          </p:nvSpPr>
          <p:spPr>
            <a:xfrm>
              <a:off x="12498114" y="1364202"/>
              <a:ext cx="360000" cy="406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39</a:t>
              </a:r>
            </a:p>
            <a:p>
              <a:pPr algn="ctr">
                <a:lnSpc>
                  <a:spcPct val="90000"/>
                </a:lnSpc>
                <a:spcAft>
                  <a:spcPts val="0"/>
                </a:spcAft>
              </a:pPr>
              <a:r>
                <a:rPr lang="en-GB" sz="700" dirty="0">
                  <a:latin typeface="Ubuntu" panose="020B0504030602030204" pitchFamily="34" charset="0"/>
                </a:rPr>
                <a:t>41</a:t>
              </a:r>
            </a:p>
            <a:p>
              <a:pPr algn="ctr">
                <a:lnSpc>
                  <a:spcPct val="90000"/>
                </a:lnSpc>
                <a:spcAft>
                  <a:spcPts val="0"/>
                </a:spcAft>
              </a:pPr>
              <a:r>
                <a:rPr lang="en-GB" sz="700" dirty="0">
                  <a:latin typeface="Ubuntu" panose="020B0504030602030204" pitchFamily="34" charset="0"/>
                </a:rPr>
                <a:t>54</a:t>
              </a:r>
            </a:p>
          </p:txBody>
        </p:sp>
        <p:sp>
          <p:nvSpPr>
            <p:cNvPr id="63" name="Rectangle 62">
              <a:extLst>
                <a:ext uri="{FF2B5EF4-FFF2-40B4-BE49-F238E27FC236}">
                  <a16:creationId xmlns:a16="http://schemas.microsoft.com/office/drawing/2014/main" id="{B60470E2-9B98-4C49-AC1B-A56CD2EB54B9}"/>
                </a:ext>
              </a:extLst>
            </p:cNvPr>
            <p:cNvSpPr/>
            <p:nvPr/>
          </p:nvSpPr>
          <p:spPr>
            <a:xfrm>
              <a:off x="12498114" y="1778325"/>
              <a:ext cx="360000" cy="406800"/>
            </a:xfrm>
            <a:prstGeom prst="rect">
              <a:avLst/>
            </a:prstGeom>
            <a:solidFill>
              <a:schemeClr val="bg2"/>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latin typeface="Ubuntu" panose="020B0504030602030204" pitchFamily="34" charset="0"/>
                </a:rPr>
                <a:t>236</a:t>
              </a:r>
            </a:p>
            <a:p>
              <a:pPr algn="ctr">
                <a:lnSpc>
                  <a:spcPct val="90000"/>
                </a:lnSpc>
                <a:spcAft>
                  <a:spcPts val="0"/>
                </a:spcAft>
              </a:pPr>
              <a:r>
                <a:rPr lang="en-GB" sz="700" dirty="0">
                  <a:solidFill>
                    <a:schemeClr val="tx1"/>
                  </a:solidFill>
                  <a:latin typeface="Ubuntu" panose="020B0504030602030204" pitchFamily="34" charset="0"/>
                </a:rPr>
                <a:t>236</a:t>
              </a:r>
            </a:p>
            <a:p>
              <a:pPr algn="ctr">
                <a:lnSpc>
                  <a:spcPct val="90000"/>
                </a:lnSpc>
                <a:spcAft>
                  <a:spcPts val="0"/>
                </a:spcAft>
              </a:pPr>
              <a:r>
                <a:rPr lang="en-GB" sz="700" dirty="0">
                  <a:solidFill>
                    <a:schemeClr val="tx1"/>
                  </a:solidFill>
                  <a:latin typeface="Ubuntu" panose="020B0504030602030204" pitchFamily="34" charset="0"/>
                </a:rPr>
                <a:t>236</a:t>
              </a:r>
            </a:p>
          </p:txBody>
        </p:sp>
      </p:grpSp>
      <p:grpSp>
        <p:nvGrpSpPr>
          <p:cNvPr id="4096" name="Groupe 4095">
            <a:extLst>
              <a:ext uri="{FF2B5EF4-FFF2-40B4-BE49-F238E27FC236}">
                <a16:creationId xmlns:a16="http://schemas.microsoft.com/office/drawing/2014/main" id="{4ADC82C4-641D-4930-B946-DC8978F5F98C}"/>
              </a:ext>
            </a:extLst>
          </p:cNvPr>
          <p:cNvGrpSpPr/>
          <p:nvPr/>
        </p:nvGrpSpPr>
        <p:grpSpPr>
          <a:xfrm>
            <a:off x="12295891" y="4289244"/>
            <a:ext cx="1462993" cy="2058800"/>
            <a:chOff x="12432704" y="1992581"/>
            <a:chExt cx="1462993" cy="2058800"/>
          </a:xfrm>
        </p:grpSpPr>
        <p:sp>
          <p:nvSpPr>
            <p:cNvPr id="41" name="Forme libre : forme 40">
              <a:extLst>
                <a:ext uri="{FF2B5EF4-FFF2-40B4-BE49-F238E27FC236}">
                  <a16:creationId xmlns:a16="http://schemas.microsoft.com/office/drawing/2014/main" id="{EC826880-5A3C-4E1C-81B2-A1CB9E331DC3}"/>
                </a:ext>
              </a:extLst>
            </p:cNvPr>
            <p:cNvSpPr/>
            <p:nvPr/>
          </p:nvSpPr>
          <p:spPr>
            <a:xfrm>
              <a:off x="12800391"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8E12"/>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142</a:t>
              </a:r>
            </a:p>
            <a:p>
              <a:pPr algn="ctr">
                <a:lnSpc>
                  <a:spcPct val="90000"/>
                </a:lnSpc>
                <a:spcAft>
                  <a:spcPts val="0"/>
                </a:spcAft>
              </a:pPr>
              <a:r>
                <a:rPr lang="en-US" sz="700" dirty="0">
                  <a:latin typeface="Ubuntu" panose="020B0504030602030204" pitchFamily="34" charset="0"/>
                </a:rPr>
                <a:t>18</a:t>
              </a:r>
            </a:p>
          </p:txBody>
        </p:sp>
        <p:sp>
          <p:nvSpPr>
            <p:cNvPr id="42" name="Forme libre : forme 41">
              <a:extLst>
                <a:ext uri="{FF2B5EF4-FFF2-40B4-BE49-F238E27FC236}">
                  <a16:creationId xmlns:a16="http://schemas.microsoft.com/office/drawing/2014/main" id="{44796AC3-FBF9-498C-9326-20ACFCF63EE6}"/>
                </a:ext>
              </a:extLst>
            </p:cNvPr>
            <p:cNvSpPr/>
            <p:nvPr/>
          </p:nvSpPr>
          <p:spPr>
            <a:xfrm>
              <a:off x="12800391"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9C29"/>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156</a:t>
              </a:r>
            </a:p>
            <a:p>
              <a:pPr algn="ctr">
                <a:lnSpc>
                  <a:spcPct val="90000"/>
                </a:lnSpc>
                <a:spcAft>
                  <a:spcPts val="0"/>
                </a:spcAft>
              </a:pPr>
              <a:r>
                <a:rPr lang="en-US" sz="700" dirty="0">
                  <a:latin typeface="Ubuntu" panose="020B0504030602030204" pitchFamily="34" charset="0"/>
                </a:rPr>
                <a:t>41</a:t>
              </a:r>
            </a:p>
          </p:txBody>
        </p:sp>
        <p:sp>
          <p:nvSpPr>
            <p:cNvPr id="43" name="Forme libre : forme 42">
              <a:extLst>
                <a:ext uri="{FF2B5EF4-FFF2-40B4-BE49-F238E27FC236}">
                  <a16:creationId xmlns:a16="http://schemas.microsoft.com/office/drawing/2014/main" id="{2D1DB5D7-2017-4A8F-80D6-C8641C9CE84C}"/>
                </a:ext>
              </a:extLst>
            </p:cNvPr>
            <p:cNvSpPr/>
            <p:nvPr/>
          </p:nvSpPr>
          <p:spPr>
            <a:xfrm>
              <a:off x="12800391"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B24A"/>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178</a:t>
              </a:r>
            </a:p>
            <a:p>
              <a:pPr algn="ctr">
                <a:lnSpc>
                  <a:spcPct val="90000"/>
                </a:lnSpc>
                <a:spcAft>
                  <a:spcPts val="0"/>
                </a:spcAft>
              </a:pPr>
              <a:r>
                <a:rPr lang="en-US" sz="700" dirty="0">
                  <a:latin typeface="Ubuntu" panose="020B0504030602030204" pitchFamily="34" charset="0"/>
                </a:rPr>
                <a:t>74</a:t>
              </a:r>
            </a:p>
          </p:txBody>
        </p:sp>
        <p:sp>
          <p:nvSpPr>
            <p:cNvPr id="44" name="Forme libre : forme 43">
              <a:extLst>
                <a:ext uri="{FF2B5EF4-FFF2-40B4-BE49-F238E27FC236}">
                  <a16:creationId xmlns:a16="http://schemas.microsoft.com/office/drawing/2014/main" id="{92191BDF-6BAB-45F9-9FA1-89C34179FD61}"/>
                </a:ext>
              </a:extLst>
            </p:cNvPr>
            <p:cNvSpPr/>
            <p:nvPr/>
          </p:nvSpPr>
          <p:spPr>
            <a:xfrm>
              <a:off x="12800391"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068"/>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208</a:t>
              </a:r>
            </a:p>
            <a:p>
              <a:pPr algn="ctr">
                <a:lnSpc>
                  <a:spcPct val="90000"/>
                </a:lnSpc>
                <a:spcAft>
                  <a:spcPts val="0"/>
                </a:spcAft>
              </a:pPr>
              <a:r>
                <a:rPr lang="en-US" sz="700" dirty="0">
                  <a:latin typeface="Ubuntu" panose="020B0504030602030204" pitchFamily="34" charset="0"/>
                </a:rPr>
                <a:t>104</a:t>
              </a:r>
            </a:p>
          </p:txBody>
        </p:sp>
        <p:sp>
          <p:nvSpPr>
            <p:cNvPr id="45" name="Forme libre : forme 44">
              <a:extLst>
                <a:ext uri="{FF2B5EF4-FFF2-40B4-BE49-F238E27FC236}">
                  <a16:creationId xmlns:a16="http://schemas.microsoft.com/office/drawing/2014/main" id="{EF971F25-4035-43BA-BC8C-22E9B837A713}"/>
                </a:ext>
              </a:extLst>
            </p:cNvPr>
            <p:cNvSpPr/>
            <p:nvPr/>
          </p:nvSpPr>
          <p:spPr>
            <a:xfrm>
              <a:off x="12800391"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A80"/>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218</a:t>
              </a:r>
            </a:p>
            <a:p>
              <a:pPr algn="ctr">
                <a:lnSpc>
                  <a:spcPct val="90000"/>
                </a:lnSpc>
                <a:spcAft>
                  <a:spcPts val="0"/>
                </a:spcAft>
              </a:pPr>
              <a:r>
                <a:rPr lang="en-US" sz="700" dirty="0">
                  <a:latin typeface="Ubuntu" panose="020B0504030602030204" pitchFamily="34" charset="0"/>
                </a:rPr>
                <a:t>128</a:t>
              </a:r>
            </a:p>
          </p:txBody>
        </p:sp>
        <p:sp>
          <p:nvSpPr>
            <p:cNvPr id="46" name="Forme libre : forme 45">
              <a:extLst>
                <a:ext uri="{FF2B5EF4-FFF2-40B4-BE49-F238E27FC236}">
                  <a16:creationId xmlns:a16="http://schemas.microsoft.com/office/drawing/2014/main" id="{F5691FCB-A410-4C6B-963D-15CCFA8EB678}"/>
                </a:ext>
              </a:extLst>
            </p:cNvPr>
            <p:cNvSpPr/>
            <p:nvPr/>
          </p:nvSpPr>
          <p:spPr>
            <a:xfrm>
              <a:off x="13168875"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42142E"/>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66</a:t>
              </a:r>
            </a:p>
            <a:p>
              <a:pPr algn="ctr">
                <a:lnSpc>
                  <a:spcPct val="90000"/>
                </a:lnSpc>
                <a:spcAft>
                  <a:spcPts val="0"/>
                </a:spcAft>
              </a:pPr>
              <a:r>
                <a:rPr lang="en-US" sz="700" dirty="0">
                  <a:solidFill>
                    <a:schemeClr val="bg1"/>
                  </a:solidFill>
                  <a:latin typeface="Ubuntu" panose="020B0504030602030204" pitchFamily="34" charset="0"/>
                </a:rPr>
                <a:t>20</a:t>
              </a:r>
            </a:p>
            <a:p>
              <a:pPr algn="ctr">
                <a:lnSpc>
                  <a:spcPct val="90000"/>
                </a:lnSpc>
                <a:spcAft>
                  <a:spcPts val="0"/>
                </a:spcAft>
              </a:pPr>
              <a:r>
                <a:rPr lang="en-US" sz="700" dirty="0">
                  <a:solidFill>
                    <a:schemeClr val="bg1"/>
                  </a:solidFill>
                  <a:latin typeface="Ubuntu" panose="020B0504030602030204" pitchFamily="34" charset="0"/>
                </a:rPr>
                <a:t>46</a:t>
              </a:r>
            </a:p>
          </p:txBody>
        </p:sp>
        <p:sp>
          <p:nvSpPr>
            <p:cNvPr id="47" name="Forme libre : forme 46">
              <a:extLst>
                <a:ext uri="{FF2B5EF4-FFF2-40B4-BE49-F238E27FC236}">
                  <a16:creationId xmlns:a16="http://schemas.microsoft.com/office/drawing/2014/main" id="{D0F79893-1FFE-4F7F-B020-867CE988C67E}"/>
                </a:ext>
              </a:extLst>
            </p:cNvPr>
            <p:cNvSpPr/>
            <p:nvPr/>
          </p:nvSpPr>
          <p:spPr>
            <a:xfrm>
              <a:off x="13168875"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90A42"/>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89</a:t>
              </a:r>
            </a:p>
            <a:p>
              <a:pPr algn="ctr">
                <a:lnSpc>
                  <a:spcPct val="90000"/>
                </a:lnSpc>
                <a:spcAft>
                  <a:spcPts val="0"/>
                </a:spcAft>
              </a:pPr>
              <a:r>
                <a:rPr lang="en-US" sz="700" dirty="0">
                  <a:solidFill>
                    <a:schemeClr val="bg1"/>
                  </a:solidFill>
                  <a:latin typeface="Ubuntu" panose="020B0504030602030204" pitchFamily="34" charset="0"/>
                </a:rPr>
                <a:t>10</a:t>
              </a:r>
            </a:p>
            <a:p>
              <a:pPr algn="ctr">
                <a:lnSpc>
                  <a:spcPct val="90000"/>
                </a:lnSpc>
                <a:spcAft>
                  <a:spcPts val="0"/>
                </a:spcAft>
              </a:pPr>
              <a:r>
                <a:rPr lang="en-US" sz="700" dirty="0">
                  <a:solidFill>
                    <a:schemeClr val="bg1"/>
                  </a:solidFill>
                  <a:latin typeface="Ubuntu" panose="020B0504030602030204" pitchFamily="34" charset="0"/>
                </a:rPr>
                <a:t>66</a:t>
              </a:r>
            </a:p>
          </p:txBody>
        </p:sp>
        <p:sp>
          <p:nvSpPr>
            <p:cNvPr id="48" name="Forme libre : forme 47">
              <a:extLst>
                <a:ext uri="{FF2B5EF4-FFF2-40B4-BE49-F238E27FC236}">
                  <a16:creationId xmlns:a16="http://schemas.microsoft.com/office/drawing/2014/main" id="{4BC28B06-4332-436B-9E8F-27299D73CB0F}"/>
                </a:ext>
              </a:extLst>
            </p:cNvPr>
            <p:cNvSpPr/>
            <p:nvPr/>
          </p:nvSpPr>
          <p:spPr>
            <a:xfrm>
              <a:off x="13168875"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750D5C"/>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117</a:t>
              </a:r>
            </a:p>
            <a:p>
              <a:pPr algn="ctr">
                <a:lnSpc>
                  <a:spcPct val="90000"/>
                </a:lnSpc>
                <a:spcAft>
                  <a:spcPts val="0"/>
                </a:spcAft>
              </a:pPr>
              <a:r>
                <a:rPr lang="en-US" sz="700" dirty="0">
                  <a:solidFill>
                    <a:schemeClr val="bg1"/>
                  </a:solidFill>
                  <a:latin typeface="Ubuntu" panose="020B0504030602030204" pitchFamily="34" charset="0"/>
                </a:rPr>
                <a:t>13</a:t>
              </a:r>
            </a:p>
            <a:p>
              <a:pPr algn="ctr">
                <a:lnSpc>
                  <a:spcPct val="90000"/>
                </a:lnSpc>
                <a:spcAft>
                  <a:spcPts val="0"/>
                </a:spcAft>
              </a:pPr>
              <a:r>
                <a:rPr lang="en-US" sz="700" dirty="0">
                  <a:solidFill>
                    <a:schemeClr val="bg1"/>
                  </a:solidFill>
                  <a:latin typeface="Ubuntu" panose="020B0504030602030204" pitchFamily="34" charset="0"/>
                </a:rPr>
                <a:t>92</a:t>
              </a:r>
            </a:p>
          </p:txBody>
        </p:sp>
        <p:sp>
          <p:nvSpPr>
            <p:cNvPr id="49" name="Forme libre : forme 48">
              <a:extLst>
                <a:ext uri="{FF2B5EF4-FFF2-40B4-BE49-F238E27FC236}">
                  <a16:creationId xmlns:a16="http://schemas.microsoft.com/office/drawing/2014/main" id="{90419B70-8C46-4DE8-9DD4-F2A6106ED6F5}"/>
                </a:ext>
              </a:extLst>
            </p:cNvPr>
            <p:cNvSpPr/>
            <p:nvPr/>
          </p:nvSpPr>
          <p:spPr>
            <a:xfrm>
              <a:off x="13168875"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02B73"/>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128</a:t>
              </a:r>
            </a:p>
            <a:p>
              <a:pPr algn="ctr">
                <a:lnSpc>
                  <a:spcPct val="90000"/>
                </a:lnSpc>
                <a:spcAft>
                  <a:spcPts val="0"/>
                </a:spcAft>
              </a:pPr>
              <a:r>
                <a:rPr lang="en-US" sz="700" dirty="0">
                  <a:solidFill>
                    <a:schemeClr val="bg1"/>
                  </a:solidFill>
                  <a:latin typeface="Ubuntu" panose="020B0504030602030204" pitchFamily="34" charset="0"/>
                </a:rPr>
                <a:t>43</a:t>
              </a:r>
            </a:p>
            <a:p>
              <a:pPr algn="ctr">
                <a:lnSpc>
                  <a:spcPct val="90000"/>
                </a:lnSpc>
                <a:spcAft>
                  <a:spcPts val="0"/>
                </a:spcAft>
              </a:pPr>
              <a:r>
                <a:rPr lang="en-US" sz="700" dirty="0">
                  <a:solidFill>
                    <a:schemeClr val="bg1"/>
                  </a:solidFill>
                  <a:latin typeface="Ubuntu" panose="020B0504030602030204" pitchFamily="34" charset="0"/>
                </a:rPr>
                <a:t>115</a:t>
              </a:r>
            </a:p>
          </p:txBody>
        </p:sp>
        <p:sp>
          <p:nvSpPr>
            <p:cNvPr id="50" name="Forme libre : forme 49">
              <a:extLst>
                <a:ext uri="{FF2B5EF4-FFF2-40B4-BE49-F238E27FC236}">
                  <a16:creationId xmlns:a16="http://schemas.microsoft.com/office/drawing/2014/main" id="{0A0CFFBA-E8FE-434D-9D74-BB9F352B4723}"/>
                </a:ext>
              </a:extLst>
            </p:cNvPr>
            <p:cNvSpPr/>
            <p:nvPr/>
          </p:nvSpPr>
          <p:spPr>
            <a:xfrm>
              <a:off x="13168875"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9E47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158</a:t>
              </a:r>
            </a:p>
            <a:p>
              <a:pPr algn="ctr">
                <a:lnSpc>
                  <a:spcPct val="90000"/>
                </a:lnSpc>
                <a:spcAft>
                  <a:spcPts val="0"/>
                </a:spcAft>
              </a:pPr>
              <a:r>
                <a:rPr lang="en-US" sz="700" dirty="0">
                  <a:solidFill>
                    <a:schemeClr val="bg1"/>
                  </a:solidFill>
                  <a:latin typeface="Ubuntu" panose="020B0504030602030204" pitchFamily="34" charset="0"/>
                </a:rPr>
                <a:t>71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1" name="Forme libre : forme 50">
              <a:extLst>
                <a:ext uri="{FF2B5EF4-FFF2-40B4-BE49-F238E27FC236}">
                  <a16:creationId xmlns:a16="http://schemas.microsoft.com/office/drawing/2014/main" id="{D041A42A-2FF1-4516-85CE-87051937629F}"/>
                </a:ext>
              </a:extLst>
            </p:cNvPr>
            <p:cNvSpPr/>
            <p:nvPr/>
          </p:nvSpPr>
          <p:spPr>
            <a:xfrm>
              <a:off x="13535697"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6001A"/>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166</a:t>
              </a:r>
            </a:p>
            <a:p>
              <a:pPr algn="ctr">
                <a:lnSpc>
                  <a:spcPct val="90000"/>
                </a:lnSpc>
                <a:spcAft>
                  <a:spcPts val="0"/>
                </a:spcAft>
              </a:pPr>
              <a:r>
                <a:rPr lang="en-US" sz="700" dirty="0">
                  <a:solidFill>
                    <a:schemeClr val="bg1"/>
                  </a:solidFill>
                  <a:latin typeface="Ubuntu" panose="020B0504030602030204" pitchFamily="34" charset="0"/>
                </a:rPr>
                <a:t>0</a:t>
              </a:r>
            </a:p>
            <a:p>
              <a:pPr algn="ctr">
                <a:lnSpc>
                  <a:spcPct val="90000"/>
                </a:lnSpc>
                <a:spcAft>
                  <a:spcPts val="0"/>
                </a:spcAft>
              </a:pPr>
              <a:r>
                <a:rPr lang="en-US" sz="700" dirty="0">
                  <a:solidFill>
                    <a:schemeClr val="bg1"/>
                  </a:solidFill>
                  <a:latin typeface="Ubuntu" panose="020B0504030602030204" pitchFamily="34" charset="0"/>
                </a:rPr>
                <a:t>26</a:t>
              </a:r>
            </a:p>
          </p:txBody>
        </p:sp>
        <p:sp>
          <p:nvSpPr>
            <p:cNvPr id="52" name="Forme libre : forme 51">
              <a:extLst>
                <a:ext uri="{FF2B5EF4-FFF2-40B4-BE49-F238E27FC236}">
                  <a16:creationId xmlns:a16="http://schemas.microsoft.com/office/drawing/2014/main" id="{02084D3E-01E3-4506-9076-881D83455262}"/>
                </a:ext>
              </a:extLst>
            </p:cNvPr>
            <p:cNvSpPr/>
            <p:nvPr/>
          </p:nvSpPr>
          <p:spPr>
            <a:xfrm>
              <a:off x="13535697"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30021"/>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227</a:t>
              </a:r>
            </a:p>
            <a:p>
              <a:pPr algn="ctr">
                <a:lnSpc>
                  <a:spcPct val="90000"/>
                </a:lnSpc>
                <a:spcAft>
                  <a:spcPts val="0"/>
                </a:spcAft>
              </a:pPr>
              <a:r>
                <a:rPr lang="en-US" sz="700" dirty="0">
                  <a:solidFill>
                    <a:schemeClr val="bg1"/>
                  </a:solidFill>
                  <a:latin typeface="Ubuntu" panose="020B0504030602030204" pitchFamily="34" charset="0"/>
                </a:rPr>
                <a:t>03</a:t>
              </a:r>
            </a:p>
            <a:p>
              <a:pPr algn="ctr">
                <a:lnSpc>
                  <a:spcPct val="90000"/>
                </a:lnSpc>
                <a:spcAft>
                  <a:spcPts val="0"/>
                </a:spcAft>
              </a:pPr>
              <a:r>
                <a:rPr lang="en-US" sz="700" dirty="0">
                  <a:solidFill>
                    <a:schemeClr val="bg1"/>
                  </a:solidFill>
                  <a:latin typeface="Ubuntu" panose="020B0504030602030204" pitchFamily="34" charset="0"/>
                </a:rPr>
                <a:t>33</a:t>
              </a:r>
            </a:p>
          </p:txBody>
        </p:sp>
        <p:sp>
          <p:nvSpPr>
            <p:cNvPr id="53" name="Forme libre : forme 52">
              <a:extLst>
                <a:ext uri="{FF2B5EF4-FFF2-40B4-BE49-F238E27FC236}">
                  <a16:creationId xmlns:a16="http://schemas.microsoft.com/office/drawing/2014/main" id="{96939CDC-56D5-42B9-843A-231E1C541E5D}"/>
                </a:ext>
              </a:extLst>
            </p:cNvPr>
            <p:cNvSpPr/>
            <p:nvPr/>
          </p:nvSpPr>
          <p:spPr>
            <a:xfrm>
              <a:off x="13535697"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304D"/>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48</a:t>
              </a:r>
            </a:p>
            <a:p>
              <a:pPr algn="ctr">
                <a:lnSpc>
                  <a:spcPct val="90000"/>
                </a:lnSpc>
                <a:spcAft>
                  <a:spcPts val="0"/>
                </a:spcAft>
              </a:pPr>
              <a:r>
                <a:rPr lang="en-US" sz="700" dirty="0">
                  <a:latin typeface="Ubuntu" panose="020B0504030602030204" pitchFamily="34" charset="0"/>
                </a:rPr>
                <a:t>77</a:t>
              </a:r>
            </a:p>
          </p:txBody>
        </p:sp>
        <p:sp>
          <p:nvSpPr>
            <p:cNvPr id="54" name="Forme libre : forme 53">
              <a:extLst>
                <a:ext uri="{FF2B5EF4-FFF2-40B4-BE49-F238E27FC236}">
                  <a16:creationId xmlns:a16="http://schemas.microsoft.com/office/drawing/2014/main" id="{66B49780-B844-4D04-8283-E12AAC6933AF}"/>
                </a:ext>
              </a:extLst>
            </p:cNvPr>
            <p:cNvSpPr/>
            <p:nvPr/>
          </p:nvSpPr>
          <p:spPr>
            <a:xfrm>
              <a:off x="13535697"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455E"/>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69</a:t>
              </a:r>
            </a:p>
            <a:p>
              <a:pPr algn="ctr">
                <a:lnSpc>
                  <a:spcPct val="90000"/>
                </a:lnSpc>
                <a:spcAft>
                  <a:spcPts val="0"/>
                </a:spcAft>
              </a:pPr>
              <a:r>
                <a:rPr lang="en-US" sz="700" dirty="0">
                  <a:latin typeface="Ubuntu" panose="020B0504030602030204" pitchFamily="34" charset="0"/>
                </a:rPr>
                <a:t>94</a:t>
              </a:r>
            </a:p>
          </p:txBody>
        </p:sp>
        <p:sp>
          <p:nvSpPr>
            <p:cNvPr id="55" name="Forme libre : forme 54">
              <a:extLst>
                <a:ext uri="{FF2B5EF4-FFF2-40B4-BE49-F238E27FC236}">
                  <a16:creationId xmlns:a16="http://schemas.microsoft.com/office/drawing/2014/main" id="{FF82BEF1-5FD1-4558-9313-1606ABF3D69C}"/>
                </a:ext>
              </a:extLst>
            </p:cNvPr>
            <p:cNvSpPr/>
            <p:nvPr/>
          </p:nvSpPr>
          <p:spPr>
            <a:xfrm>
              <a:off x="13535697"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5770"/>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87</a:t>
              </a:r>
            </a:p>
            <a:p>
              <a:pPr algn="ctr">
                <a:lnSpc>
                  <a:spcPct val="90000"/>
                </a:lnSpc>
                <a:spcAft>
                  <a:spcPts val="0"/>
                </a:spcAft>
              </a:pPr>
              <a:r>
                <a:rPr lang="en-US" sz="700" dirty="0">
                  <a:latin typeface="Ubuntu" panose="020B0504030602030204" pitchFamily="34" charset="0"/>
                </a:rPr>
                <a:t>112</a:t>
              </a:r>
            </a:p>
          </p:txBody>
        </p:sp>
        <p:sp>
          <p:nvSpPr>
            <p:cNvPr id="56" name="Forme libre : forme 55">
              <a:extLst>
                <a:ext uri="{FF2B5EF4-FFF2-40B4-BE49-F238E27FC236}">
                  <a16:creationId xmlns:a16="http://schemas.microsoft.com/office/drawing/2014/main" id="{86AAEC8D-AC95-4215-80AB-61B5B47B8691}"/>
                </a:ext>
              </a:extLst>
            </p:cNvPr>
            <p:cNvSpPr/>
            <p:nvPr/>
          </p:nvSpPr>
          <p:spPr>
            <a:xfrm>
              <a:off x="12432704"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11B6F"/>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129</a:t>
              </a:r>
            </a:p>
            <a:p>
              <a:pPr algn="ctr">
                <a:lnSpc>
                  <a:spcPct val="90000"/>
                </a:lnSpc>
                <a:spcAft>
                  <a:spcPts val="0"/>
                </a:spcAft>
              </a:pPr>
              <a:r>
                <a:rPr lang="en-US" sz="700" dirty="0">
                  <a:solidFill>
                    <a:schemeClr val="bg1"/>
                  </a:solidFill>
                  <a:latin typeface="Ubuntu" panose="020B0504030602030204" pitchFamily="34" charset="0"/>
                </a:rPr>
                <a:t>27</a:t>
              </a:r>
            </a:p>
            <a:p>
              <a:pPr algn="ctr">
                <a:lnSpc>
                  <a:spcPct val="90000"/>
                </a:lnSpc>
                <a:spcAft>
                  <a:spcPts val="0"/>
                </a:spcAft>
              </a:pPr>
              <a:r>
                <a:rPr lang="en-US" sz="700" dirty="0">
                  <a:solidFill>
                    <a:schemeClr val="bg1"/>
                  </a:solidFill>
                  <a:latin typeface="Ubuntu" panose="020B0504030602030204" pitchFamily="34" charset="0"/>
                </a:rPr>
                <a:t>111</a:t>
              </a:r>
            </a:p>
          </p:txBody>
        </p:sp>
        <p:sp>
          <p:nvSpPr>
            <p:cNvPr id="57" name="Forme libre : forme 56">
              <a:extLst>
                <a:ext uri="{FF2B5EF4-FFF2-40B4-BE49-F238E27FC236}">
                  <a16:creationId xmlns:a16="http://schemas.microsoft.com/office/drawing/2014/main" id="{345AA905-3BBB-4015-9537-2162DD20DA02}"/>
                </a:ext>
              </a:extLst>
            </p:cNvPr>
            <p:cNvSpPr/>
            <p:nvPr/>
          </p:nvSpPr>
          <p:spPr>
            <a:xfrm>
              <a:off x="12432704"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129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161</a:t>
              </a:r>
            </a:p>
            <a:p>
              <a:pPr algn="ctr">
                <a:lnSpc>
                  <a:spcPct val="90000"/>
                </a:lnSpc>
                <a:spcAft>
                  <a:spcPts val="0"/>
                </a:spcAft>
              </a:pPr>
              <a:r>
                <a:rPr lang="en-US" sz="700" dirty="0">
                  <a:solidFill>
                    <a:schemeClr val="bg1"/>
                  </a:solidFill>
                  <a:latin typeface="Ubuntu" panose="020B0504030602030204" pitchFamily="34" charset="0"/>
                </a:rPr>
                <a:t>41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8" name="Forme libre : forme 57">
              <a:extLst>
                <a:ext uri="{FF2B5EF4-FFF2-40B4-BE49-F238E27FC236}">
                  <a16:creationId xmlns:a16="http://schemas.microsoft.com/office/drawing/2014/main" id="{8E50898F-084D-45EC-9EDA-C64E62F50B6F}"/>
                </a:ext>
              </a:extLst>
            </p:cNvPr>
            <p:cNvSpPr/>
            <p:nvPr/>
          </p:nvSpPr>
          <p:spPr>
            <a:xfrm>
              <a:off x="12432704"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BA29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186</a:t>
              </a:r>
            </a:p>
            <a:p>
              <a:pPr algn="ctr">
                <a:lnSpc>
                  <a:spcPct val="90000"/>
                </a:lnSpc>
                <a:spcAft>
                  <a:spcPts val="0"/>
                </a:spcAft>
              </a:pPr>
              <a:r>
                <a:rPr lang="en-US" sz="700" dirty="0">
                  <a:solidFill>
                    <a:schemeClr val="bg1"/>
                  </a:solidFill>
                  <a:latin typeface="Ubuntu" panose="020B0504030602030204" pitchFamily="34" charset="0"/>
                </a:rPr>
                <a:t>41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9" name="Forme libre : forme 58">
              <a:extLst>
                <a:ext uri="{FF2B5EF4-FFF2-40B4-BE49-F238E27FC236}">
                  <a16:creationId xmlns:a16="http://schemas.microsoft.com/office/drawing/2014/main" id="{850EF37B-321C-4CAE-A8B1-66C0053A83E3}"/>
                </a:ext>
              </a:extLst>
            </p:cNvPr>
            <p:cNvSpPr/>
            <p:nvPr/>
          </p:nvSpPr>
          <p:spPr>
            <a:xfrm>
              <a:off x="12432704"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D13A8C"/>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209</a:t>
              </a:r>
            </a:p>
            <a:p>
              <a:pPr algn="ctr">
                <a:lnSpc>
                  <a:spcPct val="90000"/>
                </a:lnSpc>
                <a:spcAft>
                  <a:spcPts val="0"/>
                </a:spcAft>
              </a:pPr>
              <a:r>
                <a:rPr lang="en-US" sz="700" dirty="0">
                  <a:latin typeface="Ubuntu" panose="020B0504030602030204" pitchFamily="34" charset="0"/>
                </a:rPr>
                <a:t>58</a:t>
              </a:r>
            </a:p>
            <a:p>
              <a:pPr algn="ctr">
                <a:lnSpc>
                  <a:spcPct val="90000"/>
                </a:lnSpc>
                <a:spcAft>
                  <a:spcPts val="0"/>
                </a:spcAft>
              </a:pPr>
              <a:r>
                <a:rPr lang="en-US" sz="700" dirty="0">
                  <a:latin typeface="Ubuntu" panose="020B0504030602030204" pitchFamily="34" charset="0"/>
                </a:rPr>
                <a:t>140</a:t>
              </a:r>
            </a:p>
          </p:txBody>
        </p:sp>
        <p:sp>
          <p:nvSpPr>
            <p:cNvPr id="60" name="Forme libre : forme 59">
              <a:extLst>
                <a:ext uri="{FF2B5EF4-FFF2-40B4-BE49-F238E27FC236}">
                  <a16:creationId xmlns:a16="http://schemas.microsoft.com/office/drawing/2014/main" id="{49EEAAAC-C871-41A3-9B9B-6381B2FD4E28}"/>
                </a:ext>
              </a:extLst>
            </p:cNvPr>
            <p:cNvSpPr/>
            <p:nvPr/>
          </p:nvSpPr>
          <p:spPr>
            <a:xfrm>
              <a:off x="12432704" y="1993636"/>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557AD"/>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229</a:t>
              </a:r>
            </a:p>
            <a:p>
              <a:pPr algn="ctr">
                <a:lnSpc>
                  <a:spcPct val="90000"/>
                </a:lnSpc>
                <a:spcAft>
                  <a:spcPts val="0"/>
                </a:spcAft>
              </a:pPr>
              <a:r>
                <a:rPr lang="en-US" sz="700" dirty="0">
                  <a:latin typeface="Ubuntu" panose="020B0504030602030204" pitchFamily="34" charset="0"/>
                </a:rPr>
                <a:t>87</a:t>
              </a:r>
            </a:p>
            <a:p>
              <a:pPr algn="ctr">
                <a:lnSpc>
                  <a:spcPct val="90000"/>
                </a:lnSpc>
                <a:spcAft>
                  <a:spcPts val="0"/>
                </a:spcAft>
              </a:pPr>
              <a:r>
                <a:rPr lang="en-US" sz="700" dirty="0">
                  <a:latin typeface="Ubuntu" panose="020B0504030602030204" pitchFamily="34" charset="0"/>
                </a:rPr>
                <a:t>173</a:t>
              </a:r>
            </a:p>
          </p:txBody>
        </p:sp>
      </p:grpSp>
      <p:sp>
        <p:nvSpPr>
          <p:cNvPr id="61" name="Rectangle 60">
            <a:extLst>
              <a:ext uri="{FF2B5EF4-FFF2-40B4-BE49-F238E27FC236}">
                <a16:creationId xmlns:a16="http://schemas.microsoft.com/office/drawing/2014/main" id="{9D36E5FD-F409-4495-819A-440FA57D9E19}"/>
              </a:ext>
            </a:extLst>
          </p:cNvPr>
          <p:cNvSpPr/>
          <p:nvPr/>
        </p:nvSpPr>
        <p:spPr>
          <a:xfrm>
            <a:off x="12295891" y="6412526"/>
            <a:ext cx="2545089" cy="615553"/>
          </a:xfrm>
          <a:prstGeom prst="rect">
            <a:avLst/>
          </a:prstGeom>
        </p:spPr>
        <p:txBody>
          <a:bodyPr wrap="square" lIns="0" tIns="0" rIns="0" bIns="0">
            <a:spAutoFit/>
          </a:bodyPr>
          <a:lstStyle/>
          <a:p>
            <a:r>
              <a:rPr lang="en-GB" sz="800" dirty="0">
                <a:latin typeface="Ubuntu" panose="020B0504030602030204" pitchFamily="34" charset="0"/>
              </a:rPr>
              <a:t>Security Classification:</a:t>
            </a:r>
          </a:p>
          <a:p>
            <a:r>
              <a:rPr lang="en-GB" sz="800" dirty="0">
                <a:latin typeface="Ubuntu" panose="020B0504030602030204" pitchFamily="34" charset="0"/>
              </a:rPr>
              <a:t>SEC0: Public</a:t>
            </a:r>
          </a:p>
          <a:p>
            <a:r>
              <a:rPr lang="en-GB" sz="800" dirty="0">
                <a:latin typeface="Ubuntu" panose="020B0504030602030204" pitchFamily="34" charset="0"/>
              </a:rPr>
              <a:t>SEC1: Company Confidential</a:t>
            </a:r>
          </a:p>
          <a:p>
            <a:r>
              <a:rPr lang="en-GB" sz="800" dirty="0">
                <a:latin typeface="Ubuntu" panose="020B0504030602030204" pitchFamily="34" charset="0"/>
              </a:rPr>
              <a:t>SEC2: Company Restricted / Customer restricted</a:t>
            </a:r>
          </a:p>
          <a:p>
            <a:r>
              <a:rPr lang="en-GB" sz="800" dirty="0">
                <a:latin typeface="Ubuntu" panose="020B0504030602030204" pitchFamily="34" charset="0"/>
              </a:rPr>
              <a:t>SEC3: Company Sensitive</a:t>
            </a:r>
          </a:p>
        </p:txBody>
      </p:sp>
      <p:grpSp>
        <p:nvGrpSpPr>
          <p:cNvPr id="4097" name="Groupe 4096">
            <a:extLst>
              <a:ext uri="{FF2B5EF4-FFF2-40B4-BE49-F238E27FC236}">
                <a16:creationId xmlns:a16="http://schemas.microsoft.com/office/drawing/2014/main" id="{14207897-E387-4B97-A694-8751D86BCF12}"/>
              </a:ext>
            </a:extLst>
          </p:cNvPr>
          <p:cNvGrpSpPr/>
          <p:nvPr/>
        </p:nvGrpSpPr>
        <p:grpSpPr>
          <a:xfrm>
            <a:off x="12295891" y="2164677"/>
            <a:ext cx="1465123" cy="2058800"/>
            <a:chOff x="14041053" y="1992581"/>
            <a:chExt cx="1465123" cy="2058800"/>
          </a:xfrm>
        </p:grpSpPr>
        <p:sp>
          <p:nvSpPr>
            <p:cNvPr id="66" name="Forme libre : forme 65">
              <a:extLst>
                <a:ext uri="{FF2B5EF4-FFF2-40B4-BE49-F238E27FC236}">
                  <a16:creationId xmlns:a16="http://schemas.microsoft.com/office/drawing/2014/main" id="{94847038-3CB7-4111-AB03-FA1A594002AA}"/>
                </a:ext>
              </a:extLst>
            </p:cNvPr>
            <p:cNvSpPr/>
            <p:nvPr/>
          </p:nvSpPr>
          <p:spPr>
            <a:xfrm>
              <a:off x="14777224"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434A"/>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67</a:t>
              </a:r>
            </a:p>
            <a:p>
              <a:pPr algn="ctr">
                <a:lnSpc>
                  <a:spcPct val="90000"/>
                </a:lnSpc>
                <a:spcAft>
                  <a:spcPts val="0"/>
                </a:spcAft>
              </a:pPr>
              <a:r>
                <a:rPr lang="en-US" sz="700" b="0" dirty="0">
                  <a:solidFill>
                    <a:schemeClr val="bg1"/>
                  </a:solidFill>
                  <a:latin typeface="Ubuntu" panose="020B0504030602030204" pitchFamily="34" charset="0"/>
                </a:rPr>
                <a:t>74</a:t>
              </a:r>
            </a:p>
          </p:txBody>
        </p:sp>
        <p:sp>
          <p:nvSpPr>
            <p:cNvPr id="67" name="Forme libre : forme 66">
              <a:extLst>
                <a:ext uri="{FF2B5EF4-FFF2-40B4-BE49-F238E27FC236}">
                  <a16:creationId xmlns:a16="http://schemas.microsoft.com/office/drawing/2014/main" id="{1B50522B-BA67-4790-8697-3AC343D4ACB8}"/>
                </a:ext>
              </a:extLst>
            </p:cNvPr>
            <p:cNvSpPr/>
            <p:nvPr/>
          </p:nvSpPr>
          <p:spPr>
            <a:xfrm>
              <a:off x="14777224"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6A73"/>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106</a:t>
              </a:r>
            </a:p>
            <a:p>
              <a:pPr algn="ctr">
                <a:lnSpc>
                  <a:spcPct val="90000"/>
                </a:lnSpc>
                <a:spcAft>
                  <a:spcPts val="0"/>
                </a:spcAft>
              </a:pPr>
              <a:r>
                <a:rPr lang="en-US" sz="700" b="0" dirty="0">
                  <a:solidFill>
                    <a:schemeClr val="bg1"/>
                  </a:solidFill>
                  <a:latin typeface="Ubuntu" panose="020B0504030602030204" pitchFamily="34" charset="0"/>
                </a:rPr>
                <a:t>115</a:t>
              </a:r>
            </a:p>
          </p:txBody>
        </p:sp>
        <p:sp>
          <p:nvSpPr>
            <p:cNvPr id="68" name="Forme libre : forme 67">
              <a:extLst>
                <a:ext uri="{FF2B5EF4-FFF2-40B4-BE49-F238E27FC236}">
                  <a16:creationId xmlns:a16="http://schemas.microsoft.com/office/drawing/2014/main" id="{B90AA6F9-B8A6-4490-A465-CBEFAEA6DFCA}"/>
                </a:ext>
              </a:extLst>
            </p:cNvPr>
            <p:cNvSpPr/>
            <p:nvPr/>
          </p:nvSpPr>
          <p:spPr>
            <a:xfrm>
              <a:off x="14777224"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F878A"/>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135</a:t>
              </a:r>
            </a:p>
            <a:p>
              <a:pPr algn="ctr">
                <a:lnSpc>
                  <a:spcPct val="90000"/>
                </a:lnSpc>
                <a:spcAft>
                  <a:spcPts val="0"/>
                </a:spcAft>
              </a:pPr>
              <a:r>
                <a:rPr lang="en-US" sz="700" b="0" dirty="0">
                  <a:solidFill>
                    <a:schemeClr val="bg1"/>
                  </a:solidFill>
                  <a:latin typeface="Ubuntu" panose="020B0504030602030204" pitchFamily="34" charset="0"/>
                </a:rPr>
                <a:t>138</a:t>
              </a:r>
            </a:p>
          </p:txBody>
        </p:sp>
        <p:sp>
          <p:nvSpPr>
            <p:cNvPr id="69" name="Forme libre : forme 68">
              <a:extLst>
                <a:ext uri="{FF2B5EF4-FFF2-40B4-BE49-F238E27FC236}">
                  <a16:creationId xmlns:a16="http://schemas.microsoft.com/office/drawing/2014/main" id="{AEDB31E0-288F-492F-BC3E-94F3C3363294}"/>
                </a:ext>
              </a:extLst>
            </p:cNvPr>
            <p:cNvSpPr/>
            <p:nvPr/>
          </p:nvSpPr>
          <p:spPr>
            <a:xfrm>
              <a:off x="14777224"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B2A2"/>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178</a:t>
              </a:r>
            </a:p>
            <a:p>
              <a:pPr algn="ctr">
                <a:lnSpc>
                  <a:spcPct val="90000"/>
                </a:lnSpc>
                <a:spcAft>
                  <a:spcPts val="0"/>
                </a:spcAft>
              </a:pPr>
              <a:r>
                <a:rPr lang="en-US" sz="700" b="0" dirty="0">
                  <a:latin typeface="Ubuntu" panose="020B0504030602030204" pitchFamily="34" charset="0"/>
                </a:rPr>
                <a:t>162</a:t>
              </a:r>
            </a:p>
          </p:txBody>
        </p:sp>
        <p:sp>
          <p:nvSpPr>
            <p:cNvPr id="70" name="Forme libre : forme 69">
              <a:extLst>
                <a:ext uri="{FF2B5EF4-FFF2-40B4-BE49-F238E27FC236}">
                  <a16:creationId xmlns:a16="http://schemas.microsoft.com/office/drawing/2014/main" id="{8F775A35-2F34-403A-95F8-4058F1A09A02}"/>
                </a:ext>
              </a:extLst>
            </p:cNvPr>
            <p:cNvSpPr/>
            <p:nvPr/>
          </p:nvSpPr>
          <p:spPr>
            <a:xfrm>
              <a:off x="14777224"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0CB"/>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244</a:t>
              </a:r>
            </a:p>
            <a:p>
              <a:pPr algn="ctr">
                <a:lnSpc>
                  <a:spcPct val="90000"/>
                </a:lnSpc>
                <a:spcAft>
                  <a:spcPts val="0"/>
                </a:spcAft>
              </a:pPr>
              <a:r>
                <a:rPr lang="en-US" sz="700" b="0" dirty="0">
                  <a:latin typeface="Ubuntu" panose="020B0504030602030204" pitchFamily="34" charset="0"/>
                </a:rPr>
                <a:t>203</a:t>
              </a:r>
            </a:p>
          </p:txBody>
        </p:sp>
        <p:sp>
          <p:nvSpPr>
            <p:cNvPr id="71" name="Forme libre : forme 70">
              <a:extLst>
                <a:ext uri="{FF2B5EF4-FFF2-40B4-BE49-F238E27FC236}">
                  <a16:creationId xmlns:a16="http://schemas.microsoft.com/office/drawing/2014/main" id="{59DA3B5B-D788-45A0-A698-ABE05A9025B0}"/>
                </a:ext>
              </a:extLst>
            </p:cNvPr>
            <p:cNvSpPr/>
            <p:nvPr/>
          </p:nvSpPr>
          <p:spPr>
            <a:xfrm>
              <a:off x="14041053"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036"/>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128</a:t>
              </a:r>
            </a:p>
            <a:p>
              <a:pPr algn="ctr">
                <a:lnSpc>
                  <a:spcPct val="90000"/>
                </a:lnSpc>
                <a:spcAft>
                  <a:spcPts val="0"/>
                </a:spcAft>
              </a:pPr>
              <a:r>
                <a:rPr lang="en-US" sz="700" b="0" dirty="0">
                  <a:solidFill>
                    <a:schemeClr val="bg1"/>
                  </a:solidFill>
                  <a:latin typeface="Ubuntu" panose="020B0504030602030204" pitchFamily="34" charset="0"/>
                </a:rPr>
                <a:t>54</a:t>
              </a:r>
            </a:p>
          </p:txBody>
        </p:sp>
        <p:sp>
          <p:nvSpPr>
            <p:cNvPr id="72" name="Forme libre : forme 71">
              <a:extLst>
                <a:ext uri="{FF2B5EF4-FFF2-40B4-BE49-F238E27FC236}">
                  <a16:creationId xmlns:a16="http://schemas.microsoft.com/office/drawing/2014/main" id="{B988192C-3701-4200-ADA5-936C0610D953}"/>
                </a:ext>
              </a:extLst>
            </p:cNvPr>
            <p:cNvSpPr/>
            <p:nvPr/>
          </p:nvSpPr>
          <p:spPr>
            <a:xfrm>
              <a:off x="14041053"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C3D"/>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140</a:t>
              </a:r>
            </a:p>
            <a:p>
              <a:pPr algn="ctr">
                <a:lnSpc>
                  <a:spcPct val="90000"/>
                </a:lnSpc>
                <a:spcAft>
                  <a:spcPts val="0"/>
                </a:spcAft>
              </a:pPr>
              <a:r>
                <a:rPr lang="en-US" sz="700" b="0" dirty="0">
                  <a:solidFill>
                    <a:schemeClr val="bg1"/>
                  </a:solidFill>
                  <a:latin typeface="Ubuntu" panose="020B0504030602030204" pitchFamily="34" charset="0"/>
                </a:rPr>
                <a:t>61</a:t>
              </a:r>
            </a:p>
          </p:txBody>
        </p:sp>
        <p:sp>
          <p:nvSpPr>
            <p:cNvPr id="73" name="Forme libre : forme 72">
              <a:extLst>
                <a:ext uri="{FF2B5EF4-FFF2-40B4-BE49-F238E27FC236}">
                  <a16:creationId xmlns:a16="http://schemas.microsoft.com/office/drawing/2014/main" id="{FDFAC846-10F6-421E-8B39-673C784E01DE}"/>
                </a:ext>
              </a:extLst>
            </p:cNvPr>
            <p:cNvSpPr/>
            <p:nvPr/>
          </p:nvSpPr>
          <p:spPr>
            <a:xfrm>
              <a:off x="14041053"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2EA657"/>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46</a:t>
              </a:r>
            </a:p>
            <a:p>
              <a:pPr algn="ctr">
                <a:lnSpc>
                  <a:spcPct val="90000"/>
                </a:lnSpc>
                <a:spcAft>
                  <a:spcPts val="0"/>
                </a:spcAft>
              </a:pPr>
              <a:r>
                <a:rPr lang="en-US" sz="700" b="0" dirty="0">
                  <a:latin typeface="Ubuntu" panose="020B0504030602030204" pitchFamily="34" charset="0"/>
                </a:rPr>
                <a:t>166</a:t>
              </a:r>
            </a:p>
            <a:p>
              <a:pPr algn="ctr">
                <a:lnSpc>
                  <a:spcPct val="90000"/>
                </a:lnSpc>
                <a:spcAft>
                  <a:spcPts val="0"/>
                </a:spcAft>
              </a:pPr>
              <a:r>
                <a:rPr lang="en-US" sz="700" b="0" dirty="0">
                  <a:latin typeface="Ubuntu" panose="020B0504030602030204" pitchFamily="34" charset="0"/>
                </a:rPr>
                <a:t>87</a:t>
              </a:r>
            </a:p>
          </p:txBody>
        </p:sp>
        <p:sp>
          <p:nvSpPr>
            <p:cNvPr id="74" name="Forme libre : forme 73">
              <a:extLst>
                <a:ext uri="{FF2B5EF4-FFF2-40B4-BE49-F238E27FC236}">
                  <a16:creationId xmlns:a16="http://schemas.microsoft.com/office/drawing/2014/main" id="{353643F0-22F7-4B48-AE39-5FC8C334472F}"/>
                </a:ext>
              </a:extLst>
            </p:cNvPr>
            <p:cNvSpPr/>
            <p:nvPr/>
          </p:nvSpPr>
          <p:spPr>
            <a:xfrm>
              <a:off x="14041053"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B569"/>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51</a:t>
              </a:r>
            </a:p>
            <a:p>
              <a:pPr algn="ctr">
                <a:lnSpc>
                  <a:spcPct val="90000"/>
                </a:lnSpc>
                <a:spcAft>
                  <a:spcPts val="0"/>
                </a:spcAft>
              </a:pPr>
              <a:r>
                <a:rPr lang="en-US" sz="700" b="0" dirty="0">
                  <a:latin typeface="Ubuntu" panose="020B0504030602030204" pitchFamily="34" charset="0"/>
                </a:rPr>
                <a:t>181</a:t>
              </a:r>
            </a:p>
            <a:p>
              <a:pPr algn="ctr">
                <a:lnSpc>
                  <a:spcPct val="90000"/>
                </a:lnSpc>
                <a:spcAft>
                  <a:spcPts val="0"/>
                </a:spcAft>
              </a:pPr>
              <a:r>
                <a:rPr lang="en-US" sz="700" b="0" dirty="0">
                  <a:latin typeface="Ubuntu" panose="020B0504030602030204" pitchFamily="34" charset="0"/>
                </a:rPr>
                <a:t>105</a:t>
              </a:r>
            </a:p>
          </p:txBody>
        </p:sp>
        <p:sp>
          <p:nvSpPr>
            <p:cNvPr id="75" name="Forme libre : forme 74">
              <a:extLst>
                <a:ext uri="{FF2B5EF4-FFF2-40B4-BE49-F238E27FC236}">
                  <a16:creationId xmlns:a16="http://schemas.microsoft.com/office/drawing/2014/main" id="{33F41D49-321E-46F2-BE66-44E85399808F}"/>
                </a:ext>
              </a:extLst>
            </p:cNvPr>
            <p:cNvSpPr/>
            <p:nvPr/>
          </p:nvSpPr>
          <p:spPr>
            <a:xfrm>
              <a:off x="14041053"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7CF80"/>
            </a:solidFill>
            <a:ln w="6695" cap="flat">
              <a:noFill/>
              <a:prstDash val="solid"/>
              <a:miter/>
            </a:ln>
          </p:spPr>
          <p:txBody>
            <a:bodyPr rtlCol="0" anchor="ctr"/>
            <a:lstStyle/>
            <a:p>
              <a:pPr algn="ctr">
                <a:lnSpc>
                  <a:spcPct val="90000"/>
                </a:lnSpc>
                <a:spcAft>
                  <a:spcPts val="0"/>
                </a:spcAft>
              </a:pPr>
              <a:endParaRPr lang="en-US" sz="700" b="0" dirty="0">
                <a:latin typeface="Ubuntu" panose="020B0504030602030204" pitchFamily="34" charset="0"/>
              </a:endParaRPr>
            </a:p>
            <a:p>
              <a:pPr algn="ctr">
                <a:lnSpc>
                  <a:spcPct val="90000"/>
                </a:lnSpc>
                <a:spcAft>
                  <a:spcPts val="0"/>
                </a:spcAft>
              </a:pPr>
              <a:r>
                <a:rPr lang="en-US" sz="700" b="0" dirty="0">
                  <a:latin typeface="Ubuntu" panose="020B0504030602030204" pitchFamily="34" charset="0"/>
                </a:rPr>
                <a:t>87</a:t>
              </a:r>
            </a:p>
            <a:p>
              <a:pPr algn="ctr">
                <a:lnSpc>
                  <a:spcPct val="90000"/>
                </a:lnSpc>
                <a:spcAft>
                  <a:spcPts val="0"/>
                </a:spcAft>
              </a:pPr>
              <a:r>
                <a:rPr lang="en-US" sz="700" b="0" dirty="0">
                  <a:latin typeface="Ubuntu" panose="020B0504030602030204" pitchFamily="34" charset="0"/>
                </a:rPr>
                <a:t>207</a:t>
              </a:r>
            </a:p>
            <a:p>
              <a:pPr algn="ctr">
                <a:lnSpc>
                  <a:spcPct val="90000"/>
                </a:lnSpc>
                <a:spcAft>
                  <a:spcPts val="0"/>
                </a:spcAft>
              </a:pPr>
              <a:r>
                <a:rPr lang="en-US" sz="700" b="0" dirty="0">
                  <a:latin typeface="Ubuntu" panose="020B0504030602030204" pitchFamily="34" charset="0"/>
                </a:rPr>
                <a:t>128</a:t>
              </a:r>
            </a:p>
            <a:p>
              <a:pPr algn="ctr">
                <a:lnSpc>
                  <a:spcPct val="90000"/>
                </a:lnSpc>
                <a:spcAft>
                  <a:spcPts val="0"/>
                </a:spcAft>
              </a:pPr>
              <a:endParaRPr lang="en-US" sz="700" b="0" dirty="0">
                <a:latin typeface="Ubuntu" panose="020B0504030602030204" pitchFamily="34" charset="0"/>
              </a:endParaRPr>
            </a:p>
          </p:txBody>
        </p:sp>
        <p:sp>
          <p:nvSpPr>
            <p:cNvPr id="76" name="Forme libre : forme 75">
              <a:extLst>
                <a:ext uri="{FF2B5EF4-FFF2-40B4-BE49-F238E27FC236}">
                  <a16:creationId xmlns:a16="http://schemas.microsoft.com/office/drawing/2014/main" id="{99A866AE-65FA-4F9E-98D0-E71681C14AC2}"/>
                </a:ext>
              </a:extLst>
            </p:cNvPr>
            <p:cNvSpPr/>
            <p:nvPr/>
          </p:nvSpPr>
          <p:spPr>
            <a:xfrm>
              <a:off x="15145311"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3340"/>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64</a:t>
              </a:r>
            </a:p>
          </p:txBody>
        </p:sp>
        <p:sp>
          <p:nvSpPr>
            <p:cNvPr id="77" name="Forme libre : forme 76">
              <a:extLst>
                <a:ext uri="{FF2B5EF4-FFF2-40B4-BE49-F238E27FC236}">
                  <a16:creationId xmlns:a16="http://schemas.microsoft.com/office/drawing/2014/main" id="{FF63074E-4AF4-4930-9679-FD2D7A0F2A11}"/>
                </a:ext>
              </a:extLst>
            </p:cNvPr>
            <p:cNvSpPr/>
            <p:nvPr/>
          </p:nvSpPr>
          <p:spPr>
            <a:xfrm>
              <a:off x="15145311"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214554"/>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33</a:t>
              </a:r>
            </a:p>
            <a:p>
              <a:pPr algn="ctr">
                <a:lnSpc>
                  <a:spcPct val="90000"/>
                </a:lnSpc>
                <a:spcAft>
                  <a:spcPts val="0"/>
                </a:spcAft>
              </a:pPr>
              <a:r>
                <a:rPr lang="en-US" sz="700" b="0" dirty="0">
                  <a:solidFill>
                    <a:schemeClr val="bg1"/>
                  </a:solidFill>
                  <a:latin typeface="Ubuntu" panose="020B0504030602030204" pitchFamily="34" charset="0"/>
                </a:rPr>
                <a:t>69</a:t>
              </a:r>
            </a:p>
            <a:p>
              <a:pPr algn="ctr">
                <a:lnSpc>
                  <a:spcPct val="90000"/>
                </a:lnSpc>
                <a:spcAft>
                  <a:spcPts val="0"/>
                </a:spcAft>
              </a:pPr>
              <a:r>
                <a:rPr lang="en-US" sz="700" b="0" dirty="0">
                  <a:solidFill>
                    <a:schemeClr val="bg1"/>
                  </a:solidFill>
                  <a:latin typeface="Ubuntu" panose="020B0504030602030204" pitchFamily="34" charset="0"/>
                </a:rPr>
                <a:t>84</a:t>
              </a:r>
            </a:p>
          </p:txBody>
        </p:sp>
        <p:sp>
          <p:nvSpPr>
            <p:cNvPr id="78" name="Forme libre : forme 77">
              <a:extLst>
                <a:ext uri="{FF2B5EF4-FFF2-40B4-BE49-F238E27FC236}">
                  <a16:creationId xmlns:a16="http://schemas.microsoft.com/office/drawing/2014/main" id="{56DB4C49-7593-476E-9314-2444B469873A}"/>
                </a:ext>
              </a:extLst>
            </p:cNvPr>
            <p:cNvSpPr/>
            <p:nvPr/>
          </p:nvSpPr>
          <p:spPr>
            <a:xfrm>
              <a:off x="15145311"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14596B"/>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20</a:t>
              </a:r>
            </a:p>
            <a:p>
              <a:pPr algn="ctr">
                <a:lnSpc>
                  <a:spcPct val="90000"/>
                </a:lnSpc>
                <a:spcAft>
                  <a:spcPts val="0"/>
                </a:spcAft>
              </a:pPr>
              <a:r>
                <a:rPr lang="en-US" sz="700" b="0" dirty="0">
                  <a:solidFill>
                    <a:schemeClr val="bg1"/>
                  </a:solidFill>
                  <a:latin typeface="Ubuntu" panose="020B0504030602030204" pitchFamily="34" charset="0"/>
                </a:rPr>
                <a:t>89</a:t>
              </a:r>
            </a:p>
            <a:p>
              <a:pPr algn="ctr">
                <a:lnSpc>
                  <a:spcPct val="90000"/>
                </a:lnSpc>
                <a:spcAft>
                  <a:spcPts val="0"/>
                </a:spcAft>
              </a:pPr>
              <a:r>
                <a:rPr lang="en-US" sz="700" b="0" dirty="0">
                  <a:solidFill>
                    <a:schemeClr val="bg1"/>
                  </a:solidFill>
                  <a:latin typeface="Ubuntu" panose="020B0504030602030204" pitchFamily="34" charset="0"/>
                </a:rPr>
                <a:t>107</a:t>
              </a:r>
            </a:p>
          </p:txBody>
        </p:sp>
        <p:sp>
          <p:nvSpPr>
            <p:cNvPr id="79" name="Forme libre : forme 78">
              <a:extLst>
                <a:ext uri="{FF2B5EF4-FFF2-40B4-BE49-F238E27FC236}">
                  <a16:creationId xmlns:a16="http://schemas.microsoft.com/office/drawing/2014/main" id="{82B57E86-9AA1-49BE-93E7-6C1DB4AFDDF9}"/>
                </a:ext>
              </a:extLst>
            </p:cNvPr>
            <p:cNvSpPr/>
            <p:nvPr/>
          </p:nvSpPr>
          <p:spPr>
            <a:xfrm>
              <a:off x="15145311"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6B7D"/>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107</a:t>
              </a:r>
            </a:p>
            <a:p>
              <a:pPr algn="ctr">
                <a:lnSpc>
                  <a:spcPct val="90000"/>
                </a:lnSpc>
                <a:spcAft>
                  <a:spcPts val="0"/>
                </a:spcAft>
              </a:pPr>
              <a:r>
                <a:rPr lang="en-US" sz="700" b="0" dirty="0">
                  <a:solidFill>
                    <a:schemeClr val="bg1"/>
                  </a:solidFill>
                  <a:latin typeface="Ubuntu" panose="020B0504030602030204" pitchFamily="34" charset="0"/>
                </a:rPr>
                <a:t>25</a:t>
              </a:r>
            </a:p>
          </p:txBody>
        </p:sp>
        <p:sp>
          <p:nvSpPr>
            <p:cNvPr id="80" name="Forme libre : forme 79">
              <a:extLst>
                <a:ext uri="{FF2B5EF4-FFF2-40B4-BE49-F238E27FC236}">
                  <a16:creationId xmlns:a16="http://schemas.microsoft.com/office/drawing/2014/main" id="{F58D84FF-3235-47A7-A015-65B66A7E9528}"/>
                </a:ext>
              </a:extLst>
            </p:cNvPr>
            <p:cNvSpPr/>
            <p:nvPr/>
          </p:nvSpPr>
          <p:spPr>
            <a:xfrm>
              <a:off x="15145311"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8091"/>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128</a:t>
              </a:r>
            </a:p>
            <a:p>
              <a:pPr algn="ctr">
                <a:lnSpc>
                  <a:spcPct val="90000"/>
                </a:lnSpc>
                <a:spcAft>
                  <a:spcPts val="0"/>
                </a:spcAft>
              </a:pPr>
              <a:r>
                <a:rPr lang="en-US" sz="700" b="0" dirty="0">
                  <a:solidFill>
                    <a:schemeClr val="bg1"/>
                  </a:solidFill>
                  <a:latin typeface="Ubuntu" panose="020B0504030602030204" pitchFamily="34" charset="0"/>
                </a:rPr>
                <a:t>145</a:t>
              </a:r>
            </a:p>
          </p:txBody>
        </p:sp>
        <p:sp>
          <p:nvSpPr>
            <p:cNvPr id="81" name="Forme libre : forme 80">
              <a:extLst>
                <a:ext uri="{FF2B5EF4-FFF2-40B4-BE49-F238E27FC236}">
                  <a16:creationId xmlns:a16="http://schemas.microsoft.com/office/drawing/2014/main" id="{0C2FDFFD-39D1-4054-899F-2527AF6109D7}"/>
                </a:ext>
              </a:extLst>
            </p:cNvPr>
            <p:cNvSpPr/>
            <p:nvPr/>
          </p:nvSpPr>
          <p:spPr>
            <a:xfrm>
              <a:off x="14408740"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7D74"/>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0</a:t>
              </a:r>
            </a:p>
            <a:p>
              <a:pPr algn="ctr">
                <a:lnSpc>
                  <a:spcPct val="90000"/>
                </a:lnSpc>
                <a:spcAft>
                  <a:spcPts val="0"/>
                </a:spcAft>
              </a:pPr>
              <a:r>
                <a:rPr lang="en-US" sz="700" b="0" dirty="0">
                  <a:solidFill>
                    <a:schemeClr val="bg1"/>
                  </a:solidFill>
                  <a:latin typeface="Ubuntu" panose="020B0504030602030204" pitchFamily="34" charset="0"/>
                </a:rPr>
                <a:t>125</a:t>
              </a:r>
            </a:p>
            <a:p>
              <a:pPr algn="ctr">
                <a:lnSpc>
                  <a:spcPct val="90000"/>
                </a:lnSpc>
                <a:spcAft>
                  <a:spcPts val="0"/>
                </a:spcAft>
              </a:pPr>
              <a:r>
                <a:rPr lang="en-US" sz="700" b="0" dirty="0">
                  <a:solidFill>
                    <a:schemeClr val="bg1"/>
                  </a:solidFill>
                  <a:latin typeface="Ubuntu" panose="020B0504030602030204" pitchFamily="34" charset="0"/>
                </a:rPr>
                <a:t>116</a:t>
              </a:r>
            </a:p>
          </p:txBody>
        </p:sp>
        <p:sp>
          <p:nvSpPr>
            <p:cNvPr id="82" name="Forme libre : forme 81">
              <a:extLst>
                <a:ext uri="{FF2B5EF4-FFF2-40B4-BE49-F238E27FC236}">
                  <a16:creationId xmlns:a16="http://schemas.microsoft.com/office/drawing/2014/main" id="{3B4493E8-9680-4EA3-9A68-6174B5ADF266}"/>
                </a:ext>
              </a:extLst>
            </p:cNvPr>
            <p:cNvSpPr/>
            <p:nvPr/>
          </p:nvSpPr>
          <p:spPr>
            <a:xfrm>
              <a:off x="14408740"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929B"/>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0</a:t>
              </a:r>
            </a:p>
            <a:p>
              <a:pPr algn="ctr">
                <a:lnSpc>
                  <a:spcPct val="90000"/>
                </a:lnSpc>
                <a:spcAft>
                  <a:spcPts val="0"/>
                </a:spcAft>
              </a:pPr>
              <a:r>
                <a:rPr lang="en-US" sz="700" b="0" dirty="0">
                  <a:solidFill>
                    <a:schemeClr val="bg1"/>
                  </a:solidFill>
                  <a:latin typeface="Ubuntu" panose="020B0504030602030204" pitchFamily="34" charset="0"/>
                </a:rPr>
                <a:t>146</a:t>
              </a:r>
            </a:p>
            <a:p>
              <a:pPr algn="ctr">
                <a:lnSpc>
                  <a:spcPct val="90000"/>
                </a:lnSpc>
                <a:spcAft>
                  <a:spcPts val="0"/>
                </a:spcAft>
              </a:pPr>
              <a:r>
                <a:rPr lang="en-US" sz="700" b="0" dirty="0">
                  <a:solidFill>
                    <a:schemeClr val="bg1"/>
                  </a:solidFill>
                  <a:latin typeface="Ubuntu" panose="020B0504030602030204" pitchFamily="34" charset="0"/>
                </a:rPr>
                <a:t>155</a:t>
              </a:r>
            </a:p>
          </p:txBody>
        </p:sp>
        <p:sp>
          <p:nvSpPr>
            <p:cNvPr id="83" name="Forme libre : forme 82">
              <a:extLst>
                <a:ext uri="{FF2B5EF4-FFF2-40B4-BE49-F238E27FC236}">
                  <a16:creationId xmlns:a16="http://schemas.microsoft.com/office/drawing/2014/main" id="{B4B6B943-D34B-48B2-95E0-76C5F8BA25FA}"/>
                </a:ext>
              </a:extLst>
            </p:cNvPr>
            <p:cNvSpPr/>
            <p:nvPr/>
          </p:nvSpPr>
          <p:spPr>
            <a:xfrm>
              <a:off x="14408740"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0BFBF"/>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191</a:t>
              </a:r>
            </a:p>
            <a:p>
              <a:pPr algn="ctr">
                <a:lnSpc>
                  <a:spcPct val="90000"/>
                </a:lnSpc>
                <a:spcAft>
                  <a:spcPts val="0"/>
                </a:spcAft>
              </a:pPr>
              <a:r>
                <a:rPr lang="en-US" sz="700" b="0" dirty="0">
                  <a:latin typeface="Ubuntu" panose="020B0504030602030204" pitchFamily="34" charset="0"/>
                </a:rPr>
                <a:t>191</a:t>
              </a:r>
            </a:p>
          </p:txBody>
        </p:sp>
        <p:sp>
          <p:nvSpPr>
            <p:cNvPr id="84" name="Forme libre : forme 83">
              <a:extLst>
                <a:ext uri="{FF2B5EF4-FFF2-40B4-BE49-F238E27FC236}">
                  <a16:creationId xmlns:a16="http://schemas.microsoft.com/office/drawing/2014/main" id="{B434FFE6-E50A-4EA9-83D4-F9F4917BBCB8}"/>
                </a:ext>
              </a:extLst>
            </p:cNvPr>
            <p:cNvSpPr/>
            <p:nvPr/>
          </p:nvSpPr>
          <p:spPr>
            <a:xfrm>
              <a:off x="14408740"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D5D0"/>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213</a:t>
              </a:r>
            </a:p>
            <a:p>
              <a:pPr algn="ctr">
                <a:lnSpc>
                  <a:spcPct val="90000"/>
                </a:lnSpc>
                <a:spcAft>
                  <a:spcPts val="0"/>
                </a:spcAft>
              </a:pPr>
              <a:r>
                <a:rPr lang="en-US" sz="700" b="0" dirty="0">
                  <a:latin typeface="Ubuntu" panose="020B0504030602030204" pitchFamily="34" charset="0"/>
                </a:rPr>
                <a:t>208</a:t>
              </a:r>
            </a:p>
          </p:txBody>
        </p:sp>
        <p:sp>
          <p:nvSpPr>
            <p:cNvPr id="85" name="Forme libre : forme 84">
              <a:extLst>
                <a:ext uri="{FF2B5EF4-FFF2-40B4-BE49-F238E27FC236}">
                  <a16:creationId xmlns:a16="http://schemas.microsoft.com/office/drawing/2014/main" id="{E0BE1B97-A7F2-4E15-8D45-CD3F50622B5F}"/>
                </a:ext>
              </a:extLst>
            </p:cNvPr>
            <p:cNvSpPr/>
            <p:nvPr/>
          </p:nvSpPr>
          <p:spPr>
            <a:xfrm>
              <a:off x="14408740"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6E3"/>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230</a:t>
              </a:r>
            </a:p>
            <a:p>
              <a:pPr algn="ctr">
                <a:lnSpc>
                  <a:spcPct val="90000"/>
                </a:lnSpc>
                <a:spcAft>
                  <a:spcPts val="0"/>
                </a:spcAft>
              </a:pPr>
              <a:r>
                <a:rPr lang="en-US" sz="700" b="0" dirty="0">
                  <a:latin typeface="Ubuntu" panose="020B0504030602030204" pitchFamily="34" charset="0"/>
                </a:rPr>
                <a:t>227</a:t>
              </a:r>
            </a:p>
          </p:txBody>
        </p:sp>
      </p:grpSp>
      <p:grpSp>
        <p:nvGrpSpPr>
          <p:cNvPr id="94" name="Groupe 1">
            <a:extLst>
              <a:ext uri="{FF2B5EF4-FFF2-40B4-BE49-F238E27FC236}">
                <a16:creationId xmlns:a16="http://schemas.microsoft.com/office/drawing/2014/main" id="{11A3E882-4152-49CC-A658-0BA2BD4CCF4E}"/>
              </a:ext>
            </a:extLst>
          </p:cNvPr>
          <p:cNvGrpSpPr>
            <a:grpSpLocks noChangeAspect="1"/>
          </p:cNvGrpSpPr>
          <p:nvPr userDrawn="1"/>
        </p:nvGrpSpPr>
        <p:grpSpPr>
          <a:xfrm>
            <a:off x="11562163" y="205059"/>
            <a:ext cx="419436" cy="388988"/>
            <a:chOff x="11501102" y="171573"/>
            <a:chExt cx="419436" cy="388988"/>
          </a:xfrm>
        </p:grpSpPr>
        <p:sp>
          <p:nvSpPr>
            <p:cNvPr id="95" name="Freeform 13">
              <a:extLst>
                <a:ext uri="{FF2B5EF4-FFF2-40B4-BE49-F238E27FC236}">
                  <a16:creationId xmlns:a16="http://schemas.microsoft.com/office/drawing/2014/main" id="{7962C740-AA7F-4225-AF45-30CEC5D85747}"/>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96" name="Freeform 14">
              <a:extLst>
                <a:ext uri="{FF2B5EF4-FFF2-40B4-BE49-F238E27FC236}">
                  <a16:creationId xmlns:a16="http://schemas.microsoft.com/office/drawing/2014/main" id="{8B6BE8F3-0248-42CC-8053-5B10FA1A6457}"/>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65" name="Rectangle 27">
            <a:extLst>
              <a:ext uri="{FF2B5EF4-FFF2-40B4-BE49-F238E27FC236}">
                <a16:creationId xmlns:a16="http://schemas.microsoft.com/office/drawing/2014/main" id="{5B538C81-213B-41EC-BB81-FEF313C9D880}"/>
              </a:ext>
            </a:extLst>
          </p:cNvPr>
          <p:cNvSpPr/>
          <p:nvPr userDrawn="1"/>
        </p:nvSpPr>
        <p:spPr>
          <a:xfrm>
            <a:off x="404813" y="6517871"/>
            <a:ext cx="3410847" cy="219456"/>
          </a:xfrm>
          <a:prstGeom prst="rect">
            <a:avLst/>
          </a:prstGeom>
        </p:spPr>
        <p:txBody>
          <a:bodyPr wrap="square" lIns="0" tIns="0" rIns="0" bIns="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kern="0" dirty="0">
                <a:solidFill>
                  <a:srgbClr val="A6A6A6"/>
                </a:solidFill>
                <a:latin typeface="Ubuntu" panose="020B0504030602030204" pitchFamily="34" charset="0"/>
                <a:cs typeface="Arial" panose="020B0604020202020204" pitchFamily="34" charset="0"/>
              </a:rPr>
              <a:t>Presentation Title  |  Author  |  Date</a:t>
            </a:r>
          </a:p>
        </p:txBody>
      </p:sp>
      <p:sp>
        <p:nvSpPr>
          <p:cNvPr id="86" name="Retângulo 43">
            <a:extLst>
              <a:ext uri="{FF2B5EF4-FFF2-40B4-BE49-F238E27FC236}">
                <a16:creationId xmlns:a16="http://schemas.microsoft.com/office/drawing/2014/main" id="{5539996C-DD2A-49D6-AFB0-763FCB2EE440}"/>
              </a:ext>
            </a:extLst>
          </p:cNvPr>
          <p:cNvSpPr/>
          <p:nvPr userDrawn="1"/>
        </p:nvSpPr>
        <p:spPr>
          <a:xfrm>
            <a:off x="11744128" y="6517658"/>
            <a:ext cx="229263" cy="215444"/>
          </a:xfrm>
          <a:prstGeom prst="rect">
            <a:avLst/>
          </a:prstGeom>
        </p:spPr>
        <p:txBody>
          <a:bodyPr wrap="square" lIns="0" rIns="0">
            <a:spAutoFit/>
          </a:bodyPr>
          <a:lstStyle/>
          <a:p>
            <a:pPr algn="r"/>
            <a:fld id="{0502E5A9-B53C-401E-A0E0-4A359BB0A9E5}" type="slidenum">
              <a:rPr lang="en-US" sz="800" smtClean="0">
                <a:solidFill>
                  <a:srgbClr val="A6A6A6"/>
                </a:solidFill>
                <a:latin typeface="Ubuntu" panose="020B0504030602030204" pitchFamily="34" charset="0"/>
                <a:cs typeface="Arial" panose="020B0604020202020204" pitchFamily="34" charset="0"/>
              </a:rPr>
              <a:pPr algn="r"/>
              <a:t>‹#›</a:t>
            </a:fld>
            <a:endParaRPr lang="en-US" sz="800" dirty="0">
              <a:solidFill>
                <a:srgbClr val="A6A6A6"/>
              </a:solidFill>
              <a:latin typeface="Ubuntu" panose="020B0504030602030204" pitchFamily="34" charset="0"/>
              <a:cs typeface="Arial" panose="020B0604020202020204" pitchFamily="34" charset="0"/>
            </a:endParaRPr>
          </a:p>
        </p:txBody>
      </p:sp>
      <p:sp>
        <p:nvSpPr>
          <p:cNvPr id="89" name="Rectangle 27">
            <a:extLst>
              <a:ext uri="{FF2B5EF4-FFF2-40B4-BE49-F238E27FC236}">
                <a16:creationId xmlns:a16="http://schemas.microsoft.com/office/drawing/2014/main" id="{01D50803-B26A-4936-A06C-6E086A6DD719}"/>
              </a:ext>
            </a:extLst>
          </p:cNvPr>
          <p:cNvSpPr/>
          <p:nvPr userDrawn="1"/>
        </p:nvSpPr>
        <p:spPr>
          <a:xfrm>
            <a:off x="7227070" y="6517871"/>
            <a:ext cx="4532162" cy="219456"/>
          </a:xfrm>
          <a:prstGeom prst="rect">
            <a:avLst/>
          </a:prstGeom>
        </p:spPr>
        <p:txBody>
          <a:bodyPr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700" dirty="0">
                <a:solidFill>
                  <a:srgbClr val="A6A6A6"/>
                </a:solidFill>
                <a:latin typeface="Ubuntu" panose="020B0504030602030204" pitchFamily="34" charset="0"/>
                <a:cs typeface="Arial" panose="020B0604020202020204" pitchFamily="34" charset="0"/>
              </a:rPr>
              <a:t>Company Confidential © Capgemini 2021. All rights reserved  |</a:t>
            </a:r>
          </a:p>
        </p:txBody>
      </p:sp>
    </p:spTree>
    <p:extLst>
      <p:ext uri="{BB962C8B-B14F-4D97-AF65-F5344CB8AC3E}">
        <p14:creationId xmlns:p14="http://schemas.microsoft.com/office/powerpoint/2010/main" val="393872959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4" r:id="rId17"/>
    <p:sldLayoutId id="2147483705" r:id="rId18"/>
    <p:sldLayoutId id="2147483706" r:id="rId19"/>
    <p:sldLayoutId id="2147483707" r:id="rId20"/>
    <p:sldLayoutId id="2147483708" r:id="rId21"/>
    <p:sldLayoutId id="2147483709" r:id="rId22"/>
    <p:sldLayoutId id="2147483710" r:id="rId23"/>
    <p:sldLayoutId id="2147483711" r:id="rId24"/>
  </p:sldLayoutIdLst>
  <p:hf sldNum="0" hdr="0" ftr="0" dt="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p:titleStyle>
    <p:body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423">
          <p15:clr>
            <a:srgbClr val="F26B43"/>
          </p15:clr>
        </p15:guide>
        <p15:guide id="3" orient="horz" pos="4071">
          <p15:clr>
            <a:srgbClr val="F26B43"/>
          </p15:clr>
        </p15:guide>
        <p15:guide id="4" pos="255">
          <p15:clr>
            <a:srgbClr val="F26B43"/>
          </p15:clr>
        </p15:guide>
        <p15:guide id="5" orient="horz" pos="836">
          <p15:clr>
            <a:srgbClr val="F26B43"/>
          </p15:clr>
        </p15:guide>
        <p15:guide id="6" orient="horz" pos="245">
          <p15:clr>
            <a:srgbClr val="F26B43"/>
          </p15:clr>
        </p15:guide>
        <p15:guide id="7" pos="3840">
          <p15:clr>
            <a:srgbClr val="F26B43"/>
          </p15:clr>
        </p15:guide>
        <p15:guide id="8" pos="3899">
          <p15:clr>
            <a:srgbClr val="F26B43"/>
          </p15:clr>
        </p15:guide>
        <p15:guide id="9" pos="3783">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27"/>
            </p:custDataLst>
            <p:extLst>
              <p:ext uri="{D42A27DB-BD31-4B8C-83A1-F6EECF244321}">
                <p14:modId xmlns:p14="http://schemas.microsoft.com/office/powerpoint/2010/main" val="2278497949"/>
              </p:ext>
            </p:ext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26" name="think-cell Slide" r:id="rId28" imgW="270" imgH="270" progId="TCLayout.ActiveDocument.1">
                  <p:embed/>
                </p:oleObj>
              </mc:Choice>
              <mc:Fallback>
                <p:oleObj name="think-cell Slide" r:id="rId28" imgW="270" imgH="270" progId="TCLayout.ActiveDocument.1">
                  <p:embed/>
                  <p:pic>
                    <p:nvPicPr>
                      <p:cNvPr id="21" name="Object 20" hidden="1"/>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p:spPr>
                  </p:pic>
                </p:oleObj>
              </mc:Fallback>
            </mc:AlternateContent>
          </a:graphicData>
        </a:graphic>
      </p:graphicFrame>
      <p:sp>
        <p:nvSpPr>
          <p:cNvPr id="4" name="Text Placeholder 1"/>
          <p:cNvSpPr>
            <a:spLocks noGrp="1"/>
          </p:cNvSpPr>
          <p:nvPr>
            <p:ph type="body" idx="1"/>
          </p:nvPr>
        </p:nvSpPr>
        <p:spPr>
          <a:xfrm>
            <a:off x="404813" y="1327150"/>
            <a:ext cx="11376880" cy="5135563"/>
          </a:xfrm>
          <a:prstGeom prst="rect">
            <a:avLst/>
          </a:prstGeom>
        </p:spPr>
        <p:txBody>
          <a:bodyPr vert="horz" lIns="0" tIns="0" rIns="0" bIns="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Title Placeholder 1"/>
          <p:cNvSpPr>
            <a:spLocks noGrp="1"/>
          </p:cNvSpPr>
          <p:nvPr>
            <p:ph type="title"/>
          </p:nvPr>
        </p:nvSpPr>
        <p:spPr>
          <a:xfrm>
            <a:off x="404813" y="388188"/>
            <a:ext cx="10947772" cy="716711"/>
          </a:xfrm>
          <a:prstGeom prst="rect">
            <a:avLst/>
          </a:prstGeom>
        </p:spPr>
        <p:txBody>
          <a:bodyPr vert="horz" lIns="0" tIns="0" rIns="0" bIns="0" rtlCol="0" anchor="b">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TITLE</a:t>
            </a:r>
            <a:endParaRPr lang="en-US" dirty="0"/>
          </a:p>
        </p:txBody>
      </p:sp>
      <p:grpSp>
        <p:nvGrpSpPr>
          <p:cNvPr id="3" name="Group 2">
            <a:extLst>
              <a:ext uri="{FF2B5EF4-FFF2-40B4-BE49-F238E27FC236}">
                <a16:creationId xmlns:a16="http://schemas.microsoft.com/office/drawing/2014/main" id="{7D254FA0-1CD0-4186-9223-F354145FAE6C}"/>
              </a:ext>
            </a:extLst>
          </p:cNvPr>
          <p:cNvGrpSpPr/>
          <p:nvPr userDrawn="1"/>
        </p:nvGrpSpPr>
        <p:grpSpPr>
          <a:xfrm>
            <a:off x="12295891" y="1659"/>
            <a:ext cx="360000" cy="2069166"/>
            <a:chOff x="12498114" y="115959"/>
            <a:chExt cx="360000" cy="2069166"/>
          </a:xfrm>
        </p:grpSpPr>
        <p:sp>
          <p:nvSpPr>
            <p:cNvPr id="11" name="Rectangle 10">
              <a:extLst>
                <a:ext uri="{FF2B5EF4-FFF2-40B4-BE49-F238E27FC236}">
                  <a16:creationId xmlns:a16="http://schemas.microsoft.com/office/drawing/2014/main" id="{EF1244FD-1856-4971-9A73-AD6DF3F42A90}"/>
                </a:ext>
              </a:extLst>
            </p:cNvPr>
            <p:cNvSpPr/>
            <p:nvPr/>
          </p:nvSpPr>
          <p:spPr>
            <a:xfrm>
              <a:off x="12498114" y="115959"/>
              <a:ext cx="360000" cy="4068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1</a:t>
              </a:r>
            </a:p>
            <a:p>
              <a:pPr algn="ctr">
                <a:lnSpc>
                  <a:spcPct val="90000"/>
                </a:lnSpc>
                <a:spcAft>
                  <a:spcPts val="0"/>
                </a:spcAft>
              </a:pPr>
              <a:r>
                <a:rPr lang="en-GB" sz="700" dirty="0">
                  <a:latin typeface="Ubuntu" panose="020B0504030602030204" pitchFamily="34" charset="0"/>
                </a:rPr>
                <a:t>112</a:t>
              </a:r>
            </a:p>
            <a:p>
              <a:pPr algn="ctr">
                <a:lnSpc>
                  <a:spcPct val="90000"/>
                </a:lnSpc>
                <a:spcAft>
                  <a:spcPts val="0"/>
                </a:spcAft>
              </a:pPr>
              <a:r>
                <a:rPr lang="en-GB" sz="700" dirty="0">
                  <a:latin typeface="Ubuntu" panose="020B0504030602030204" pitchFamily="34" charset="0"/>
                </a:rPr>
                <a:t>173</a:t>
              </a:r>
            </a:p>
          </p:txBody>
        </p:sp>
        <p:sp>
          <p:nvSpPr>
            <p:cNvPr id="12" name="Rectangle 11">
              <a:extLst>
                <a:ext uri="{FF2B5EF4-FFF2-40B4-BE49-F238E27FC236}">
                  <a16:creationId xmlns:a16="http://schemas.microsoft.com/office/drawing/2014/main" id="{22B40C78-6F20-4C95-AB26-B29FEC0FF747}"/>
                </a:ext>
              </a:extLst>
            </p:cNvPr>
            <p:cNvSpPr/>
            <p:nvPr/>
          </p:nvSpPr>
          <p:spPr>
            <a:xfrm>
              <a:off x="12498114" y="533371"/>
              <a:ext cx="360000" cy="406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latin typeface="Ubuntu" panose="020B0504030602030204" pitchFamily="34" charset="0"/>
                </a:rPr>
                <a:t>18</a:t>
              </a:r>
            </a:p>
            <a:p>
              <a:pPr algn="ctr">
                <a:lnSpc>
                  <a:spcPct val="90000"/>
                </a:lnSpc>
                <a:spcAft>
                  <a:spcPts val="0"/>
                </a:spcAft>
              </a:pPr>
              <a:r>
                <a:rPr lang="en-GB" sz="700" dirty="0">
                  <a:solidFill>
                    <a:schemeClr val="tx1"/>
                  </a:solidFill>
                  <a:latin typeface="Ubuntu" panose="020B0504030602030204" pitchFamily="34" charset="0"/>
                </a:rPr>
                <a:t>171</a:t>
              </a:r>
            </a:p>
            <a:p>
              <a:pPr algn="ctr">
                <a:lnSpc>
                  <a:spcPct val="90000"/>
                </a:lnSpc>
                <a:spcAft>
                  <a:spcPts val="0"/>
                </a:spcAft>
              </a:pPr>
              <a:r>
                <a:rPr lang="en-GB" sz="700" dirty="0">
                  <a:solidFill>
                    <a:schemeClr val="tx1"/>
                  </a:solidFill>
                  <a:latin typeface="Ubuntu" panose="020B0504030602030204" pitchFamily="34" charset="0"/>
                </a:rPr>
                <a:t>219</a:t>
              </a:r>
            </a:p>
          </p:txBody>
        </p:sp>
        <p:sp>
          <p:nvSpPr>
            <p:cNvPr id="13" name="Rectangle 12">
              <a:extLst>
                <a:ext uri="{FF2B5EF4-FFF2-40B4-BE49-F238E27FC236}">
                  <a16:creationId xmlns:a16="http://schemas.microsoft.com/office/drawing/2014/main" id="{1AED4E7D-39CE-49AE-9D4C-16EA940CBE5F}"/>
                </a:ext>
              </a:extLst>
            </p:cNvPr>
            <p:cNvSpPr/>
            <p:nvPr/>
          </p:nvSpPr>
          <p:spPr>
            <a:xfrm>
              <a:off x="12498114" y="950783"/>
              <a:ext cx="360000" cy="4068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43</a:t>
              </a:r>
            </a:p>
            <a:p>
              <a:pPr algn="ctr">
                <a:lnSpc>
                  <a:spcPct val="90000"/>
                </a:lnSpc>
                <a:spcAft>
                  <a:spcPts val="0"/>
                </a:spcAft>
              </a:pPr>
              <a:r>
                <a:rPr lang="en-GB" sz="700" dirty="0">
                  <a:latin typeface="Ubuntu" panose="020B0504030602030204" pitchFamily="34" charset="0"/>
                </a:rPr>
                <a:t>10</a:t>
              </a:r>
            </a:p>
            <a:p>
              <a:pPr algn="ctr">
                <a:lnSpc>
                  <a:spcPct val="90000"/>
                </a:lnSpc>
                <a:spcAft>
                  <a:spcPts val="0"/>
                </a:spcAft>
              </a:pPr>
              <a:r>
                <a:rPr lang="en-GB" sz="700" dirty="0">
                  <a:latin typeface="Ubuntu" panose="020B0504030602030204" pitchFamily="34" charset="0"/>
                </a:rPr>
                <a:t>61</a:t>
              </a:r>
            </a:p>
          </p:txBody>
        </p:sp>
        <p:sp>
          <p:nvSpPr>
            <p:cNvPr id="14" name="Rectangle 13">
              <a:extLst>
                <a:ext uri="{FF2B5EF4-FFF2-40B4-BE49-F238E27FC236}">
                  <a16:creationId xmlns:a16="http://schemas.microsoft.com/office/drawing/2014/main" id="{392DC803-B0F7-4D0E-81CA-9DDCB14FA42C}"/>
                </a:ext>
              </a:extLst>
            </p:cNvPr>
            <p:cNvSpPr/>
            <p:nvPr/>
          </p:nvSpPr>
          <p:spPr>
            <a:xfrm>
              <a:off x="12498114" y="1364202"/>
              <a:ext cx="360000" cy="406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39</a:t>
              </a:r>
            </a:p>
            <a:p>
              <a:pPr algn="ctr">
                <a:lnSpc>
                  <a:spcPct val="90000"/>
                </a:lnSpc>
                <a:spcAft>
                  <a:spcPts val="0"/>
                </a:spcAft>
              </a:pPr>
              <a:r>
                <a:rPr lang="en-GB" sz="700" dirty="0">
                  <a:latin typeface="Ubuntu" panose="020B0504030602030204" pitchFamily="34" charset="0"/>
                </a:rPr>
                <a:t>41</a:t>
              </a:r>
            </a:p>
            <a:p>
              <a:pPr algn="ctr">
                <a:lnSpc>
                  <a:spcPct val="90000"/>
                </a:lnSpc>
                <a:spcAft>
                  <a:spcPts val="0"/>
                </a:spcAft>
              </a:pPr>
              <a:r>
                <a:rPr lang="en-GB" sz="700" dirty="0">
                  <a:latin typeface="Ubuntu" panose="020B0504030602030204" pitchFamily="34" charset="0"/>
                </a:rPr>
                <a:t>54</a:t>
              </a:r>
            </a:p>
          </p:txBody>
        </p:sp>
        <p:sp>
          <p:nvSpPr>
            <p:cNvPr id="63" name="Rectangle 62">
              <a:extLst>
                <a:ext uri="{FF2B5EF4-FFF2-40B4-BE49-F238E27FC236}">
                  <a16:creationId xmlns:a16="http://schemas.microsoft.com/office/drawing/2014/main" id="{B60470E2-9B98-4C49-AC1B-A56CD2EB54B9}"/>
                </a:ext>
              </a:extLst>
            </p:cNvPr>
            <p:cNvSpPr/>
            <p:nvPr/>
          </p:nvSpPr>
          <p:spPr>
            <a:xfrm>
              <a:off x="12498114" y="1778325"/>
              <a:ext cx="360000" cy="406800"/>
            </a:xfrm>
            <a:prstGeom prst="rect">
              <a:avLst/>
            </a:prstGeom>
            <a:solidFill>
              <a:schemeClr val="bg2"/>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latin typeface="Ubuntu" panose="020B0504030602030204" pitchFamily="34" charset="0"/>
                </a:rPr>
                <a:t>236</a:t>
              </a:r>
            </a:p>
            <a:p>
              <a:pPr algn="ctr">
                <a:lnSpc>
                  <a:spcPct val="90000"/>
                </a:lnSpc>
                <a:spcAft>
                  <a:spcPts val="0"/>
                </a:spcAft>
              </a:pPr>
              <a:r>
                <a:rPr lang="en-GB" sz="700" dirty="0">
                  <a:solidFill>
                    <a:schemeClr val="tx1"/>
                  </a:solidFill>
                  <a:latin typeface="Ubuntu" panose="020B0504030602030204" pitchFamily="34" charset="0"/>
                </a:rPr>
                <a:t>236</a:t>
              </a:r>
            </a:p>
            <a:p>
              <a:pPr algn="ctr">
                <a:lnSpc>
                  <a:spcPct val="90000"/>
                </a:lnSpc>
                <a:spcAft>
                  <a:spcPts val="0"/>
                </a:spcAft>
              </a:pPr>
              <a:r>
                <a:rPr lang="en-GB" sz="700" dirty="0">
                  <a:solidFill>
                    <a:schemeClr val="tx1"/>
                  </a:solidFill>
                  <a:latin typeface="Ubuntu" panose="020B0504030602030204" pitchFamily="34" charset="0"/>
                </a:rPr>
                <a:t>236</a:t>
              </a:r>
            </a:p>
          </p:txBody>
        </p:sp>
      </p:grpSp>
      <p:grpSp>
        <p:nvGrpSpPr>
          <p:cNvPr id="4096" name="Groupe 4095">
            <a:extLst>
              <a:ext uri="{FF2B5EF4-FFF2-40B4-BE49-F238E27FC236}">
                <a16:creationId xmlns:a16="http://schemas.microsoft.com/office/drawing/2014/main" id="{4ADC82C4-641D-4930-B946-DC8978F5F98C}"/>
              </a:ext>
            </a:extLst>
          </p:cNvPr>
          <p:cNvGrpSpPr/>
          <p:nvPr/>
        </p:nvGrpSpPr>
        <p:grpSpPr>
          <a:xfrm>
            <a:off x="12295891" y="4289244"/>
            <a:ext cx="1462993" cy="2058800"/>
            <a:chOff x="12432704" y="1992581"/>
            <a:chExt cx="1462993" cy="2058800"/>
          </a:xfrm>
        </p:grpSpPr>
        <p:sp>
          <p:nvSpPr>
            <p:cNvPr id="41" name="Forme libre : forme 40">
              <a:extLst>
                <a:ext uri="{FF2B5EF4-FFF2-40B4-BE49-F238E27FC236}">
                  <a16:creationId xmlns:a16="http://schemas.microsoft.com/office/drawing/2014/main" id="{EC826880-5A3C-4E1C-81B2-A1CB9E331DC3}"/>
                </a:ext>
              </a:extLst>
            </p:cNvPr>
            <p:cNvSpPr/>
            <p:nvPr/>
          </p:nvSpPr>
          <p:spPr>
            <a:xfrm>
              <a:off x="12800391"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8E12"/>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142</a:t>
              </a:r>
            </a:p>
            <a:p>
              <a:pPr algn="ctr">
                <a:lnSpc>
                  <a:spcPct val="90000"/>
                </a:lnSpc>
                <a:spcAft>
                  <a:spcPts val="0"/>
                </a:spcAft>
              </a:pPr>
              <a:r>
                <a:rPr lang="en-US" sz="700" dirty="0">
                  <a:latin typeface="Ubuntu" panose="020B0504030602030204" pitchFamily="34" charset="0"/>
                </a:rPr>
                <a:t>18</a:t>
              </a:r>
            </a:p>
          </p:txBody>
        </p:sp>
        <p:sp>
          <p:nvSpPr>
            <p:cNvPr id="42" name="Forme libre : forme 41">
              <a:extLst>
                <a:ext uri="{FF2B5EF4-FFF2-40B4-BE49-F238E27FC236}">
                  <a16:creationId xmlns:a16="http://schemas.microsoft.com/office/drawing/2014/main" id="{44796AC3-FBF9-498C-9326-20ACFCF63EE6}"/>
                </a:ext>
              </a:extLst>
            </p:cNvPr>
            <p:cNvSpPr/>
            <p:nvPr/>
          </p:nvSpPr>
          <p:spPr>
            <a:xfrm>
              <a:off x="12800391"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9C29"/>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156</a:t>
              </a:r>
            </a:p>
            <a:p>
              <a:pPr algn="ctr">
                <a:lnSpc>
                  <a:spcPct val="90000"/>
                </a:lnSpc>
                <a:spcAft>
                  <a:spcPts val="0"/>
                </a:spcAft>
              </a:pPr>
              <a:r>
                <a:rPr lang="en-US" sz="700" dirty="0">
                  <a:latin typeface="Ubuntu" panose="020B0504030602030204" pitchFamily="34" charset="0"/>
                </a:rPr>
                <a:t>41</a:t>
              </a:r>
            </a:p>
          </p:txBody>
        </p:sp>
        <p:sp>
          <p:nvSpPr>
            <p:cNvPr id="43" name="Forme libre : forme 42">
              <a:extLst>
                <a:ext uri="{FF2B5EF4-FFF2-40B4-BE49-F238E27FC236}">
                  <a16:creationId xmlns:a16="http://schemas.microsoft.com/office/drawing/2014/main" id="{2D1DB5D7-2017-4A8F-80D6-C8641C9CE84C}"/>
                </a:ext>
              </a:extLst>
            </p:cNvPr>
            <p:cNvSpPr/>
            <p:nvPr/>
          </p:nvSpPr>
          <p:spPr>
            <a:xfrm>
              <a:off x="12800391"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B24A"/>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178</a:t>
              </a:r>
            </a:p>
            <a:p>
              <a:pPr algn="ctr">
                <a:lnSpc>
                  <a:spcPct val="90000"/>
                </a:lnSpc>
                <a:spcAft>
                  <a:spcPts val="0"/>
                </a:spcAft>
              </a:pPr>
              <a:r>
                <a:rPr lang="en-US" sz="700" dirty="0">
                  <a:latin typeface="Ubuntu" panose="020B0504030602030204" pitchFamily="34" charset="0"/>
                </a:rPr>
                <a:t>74</a:t>
              </a:r>
            </a:p>
          </p:txBody>
        </p:sp>
        <p:sp>
          <p:nvSpPr>
            <p:cNvPr id="44" name="Forme libre : forme 43">
              <a:extLst>
                <a:ext uri="{FF2B5EF4-FFF2-40B4-BE49-F238E27FC236}">
                  <a16:creationId xmlns:a16="http://schemas.microsoft.com/office/drawing/2014/main" id="{92191BDF-6BAB-45F9-9FA1-89C34179FD61}"/>
                </a:ext>
              </a:extLst>
            </p:cNvPr>
            <p:cNvSpPr/>
            <p:nvPr/>
          </p:nvSpPr>
          <p:spPr>
            <a:xfrm>
              <a:off x="12800391"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068"/>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208</a:t>
              </a:r>
            </a:p>
            <a:p>
              <a:pPr algn="ctr">
                <a:lnSpc>
                  <a:spcPct val="90000"/>
                </a:lnSpc>
                <a:spcAft>
                  <a:spcPts val="0"/>
                </a:spcAft>
              </a:pPr>
              <a:r>
                <a:rPr lang="en-US" sz="700" dirty="0">
                  <a:latin typeface="Ubuntu" panose="020B0504030602030204" pitchFamily="34" charset="0"/>
                </a:rPr>
                <a:t>104</a:t>
              </a:r>
            </a:p>
          </p:txBody>
        </p:sp>
        <p:sp>
          <p:nvSpPr>
            <p:cNvPr id="45" name="Forme libre : forme 44">
              <a:extLst>
                <a:ext uri="{FF2B5EF4-FFF2-40B4-BE49-F238E27FC236}">
                  <a16:creationId xmlns:a16="http://schemas.microsoft.com/office/drawing/2014/main" id="{EF971F25-4035-43BA-BC8C-22E9B837A713}"/>
                </a:ext>
              </a:extLst>
            </p:cNvPr>
            <p:cNvSpPr/>
            <p:nvPr/>
          </p:nvSpPr>
          <p:spPr>
            <a:xfrm>
              <a:off x="12800391"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A80"/>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218</a:t>
              </a:r>
            </a:p>
            <a:p>
              <a:pPr algn="ctr">
                <a:lnSpc>
                  <a:spcPct val="90000"/>
                </a:lnSpc>
                <a:spcAft>
                  <a:spcPts val="0"/>
                </a:spcAft>
              </a:pPr>
              <a:r>
                <a:rPr lang="en-US" sz="700" dirty="0">
                  <a:latin typeface="Ubuntu" panose="020B0504030602030204" pitchFamily="34" charset="0"/>
                </a:rPr>
                <a:t>128</a:t>
              </a:r>
            </a:p>
          </p:txBody>
        </p:sp>
        <p:sp>
          <p:nvSpPr>
            <p:cNvPr id="46" name="Forme libre : forme 45">
              <a:extLst>
                <a:ext uri="{FF2B5EF4-FFF2-40B4-BE49-F238E27FC236}">
                  <a16:creationId xmlns:a16="http://schemas.microsoft.com/office/drawing/2014/main" id="{F5691FCB-A410-4C6B-963D-15CCFA8EB678}"/>
                </a:ext>
              </a:extLst>
            </p:cNvPr>
            <p:cNvSpPr/>
            <p:nvPr/>
          </p:nvSpPr>
          <p:spPr>
            <a:xfrm>
              <a:off x="13168875"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42142E"/>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66</a:t>
              </a:r>
            </a:p>
            <a:p>
              <a:pPr algn="ctr">
                <a:lnSpc>
                  <a:spcPct val="90000"/>
                </a:lnSpc>
                <a:spcAft>
                  <a:spcPts val="0"/>
                </a:spcAft>
              </a:pPr>
              <a:r>
                <a:rPr lang="en-US" sz="700" dirty="0">
                  <a:solidFill>
                    <a:schemeClr val="bg1"/>
                  </a:solidFill>
                  <a:latin typeface="Ubuntu" panose="020B0504030602030204" pitchFamily="34" charset="0"/>
                </a:rPr>
                <a:t>20</a:t>
              </a:r>
            </a:p>
            <a:p>
              <a:pPr algn="ctr">
                <a:lnSpc>
                  <a:spcPct val="90000"/>
                </a:lnSpc>
                <a:spcAft>
                  <a:spcPts val="0"/>
                </a:spcAft>
              </a:pPr>
              <a:r>
                <a:rPr lang="en-US" sz="700" dirty="0">
                  <a:solidFill>
                    <a:schemeClr val="bg1"/>
                  </a:solidFill>
                  <a:latin typeface="Ubuntu" panose="020B0504030602030204" pitchFamily="34" charset="0"/>
                </a:rPr>
                <a:t>46</a:t>
              </a:r>
            </a:p>
          </p:txBody>
        </p:sp>
        <p:sp>
          <p:nvSpPr>
            <p:cNvPr id="47" name="Forme libre : forme 46">
              <a:extLst>
                <a:ext uri="{FF2B5EF4-FFF2-40B4-BE49-F238E27FC236}">
                  <a16:creationId xmlns:a16="http://schemas.microsoft.com/office/drawing/2014/main" id="{D0F79893-1FFE-4F7F-B020-867CE988C67E}"/>
                </a:ext>
              </a:extLst>
            </p:cNvPr>
            <p:cNvSpPr/>
            <p:nvPr/>
          </p:nvSpPr>
          <p:spPr>
            <a:xfrm>
              <a:off x="13168875"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90A42"/>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89</a:t>
              </a:r>
            </a:p>
            <a:p>
              <a:pPr algn="ctr">
                <a:lnSpc>
                  <a:spcPct val="90000"/>
                </a:lnSpc>
                <a:spcAft>
                  <a:spcPts val="0"/>
                </a:spcAft>
              </a:pPr>
              <a:r>
                <a:rPr lang="en-US" sz="700" dirty="0">
                  <a:solidFill>
                    <a:schemeClr val="bg1"/>
                  </a:solidFill>
                  <a:latin typeface="Ubuntu" panose="020B0504030602030204" pitchFamily="34" charset="0"/>
                </a:rPr>
                <a:t>10</a:t>
              </a:r>
            </a:p>
            <a:p>
              <a:pPr algn="ctr">
                <a:lnSpc>
                  <a:spcPct val="90000"/>
                </a:lnSpc>
                <a:spcAft>
                  <a:spcPts val="0"/>
                </a:spcAft>
              </a:pPr>
              <a:r>
                <a:rPr lang="en-US" sz="700" dirty="0">
                  <a:solidFill>
                    <a:schemeClr val="bg1"/>
                  </a:solidFill>
                  <a:latin typeface="Ubuntu" panose="020B0504030602030204" pitchFamily="34" charset="0"/>
                </a:rPr>
                <a:t>66</a:t>
              </a:r>
            </a:p>
          </p:txBody>
        </p:sp>
        <p:sp>
          <p:nvSpPr>
            <p:cNvPr id="48" name="Forme libre : forme 47">
              <a:extLst>
                <a:ext uri="{FF2B5EF4-FFF2-40B4-BE49-F238E27FC236}">
                  <a16:creationId xmlns:a16="http://schemas.microsoft.com/office/drawing/2014/main" id="{4BC28B06-4332-436B-9E8F-27299D73CB0F}"/>
                </a:ext>
              </a:extLst>
            </p:cNvPr>
            <p:cNvSpPr/>
            <p:nvPr/>
          </p:nvSpPr>
          <p:spPr>
            <a:xfrm>
              <a:off x="13168875"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750D5C"/>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117</a:t>
              </a:r>
            </a:p>
            <a:p>
              <a:pPr algn="ctr">
                <a:lnSpc>
                  <a:spcPct val="90000"/>
                </a:lnSpc>
                <a:spcAft>
                  <a:spcPts val="0"/>
                </a:spcAft>
              </a:pPr>
              <a:r>
                <a:rPr lang="en-US" sz="700" dirty="0">
                  <a:solidFill>
                    <a:schemeClr val="bg1"/>
                  </a:solidFill>
                  <a:latin typeface="Ubuntu" panose="020B0504030602030204" pitchFamily="34" charset="0"/>
                </a:rPr>
                <a:t>13</a:t>
              </a:r>
            </a:p>
            <a:p>
              <a:pPr algn="ctr">
                <a:lnSpc>
                  <a:spcPct val="90000"/>
                </a:lnSpc>
                <a:spcAft>
                  <a:spcPts val="0"/>
                </a:spcAft>
              </a:pPr>
              <a:r>
                <a:rPr lang="en-US" sz="700" dirty="0">
                  <a:solidFill>
                    <a:schemeClr val="bg1"/>
                  </a:solidFill>
                  <a:latin typeface="Ubuntu" panose="020B0504030602030204" pitchFamily="34" charset="0"/>
                </a:rPr>
                <a:t>92</a:t>
              </a:r>
            </a:p>
          </p:txBody>
        </p:sp>
        <p:sp>
          <p:nvSpPr>
            <p:cNvPr id="49" name="Forme libre : forme 48">
              <a:extLst>
                <a:ext uri="{FF2B5EF4-FFF2-40B4-BE49-F238E27FC236}">
                  <a16:creationId xmlns:a16="http://schemas.microsoft.com/office/drawing/2014/main" id="{90419B70-8C46-4DE8-9DD4-F2A6106ED6F5}"/>
                </a:ext>
              </a:extLst>
            </p:cNvPr>
            <p:cNvSpPr/>
            <p:nvPr/>
          </p:nvSpPr>
          <p:spPr>
            <a:xfrm>
              <a:off x="13168875"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02B73"/>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128</a:t>
              </a:r>
            </a:p>
            <a:p>
              <a:pPr algn="ctr">
                <a:lnSpc>
                  <a:spcPct val="90000"/>
                </a:lnSpc>
                <a:spcAft>
                  <a:spcPts val="0"/>
                </a:spcAft>
              </a:pPr>
              <a:r>
                <a:rPr lang="en-US" sz="700" dirty="0">
                  <a:solidFill>
                    <a:schemeClr val="bg1"/>
                  </a:solidFill>
                  <a:latin typeface="Ubuntu" panose="020B0504030602030204" pitchFamily="34" charset="0"/>
                </a:rPr>
                <a:t>43</a:t>
              </a:r>
            </a:p>
            <a:p>
              <a:pPr algn="ctr">
                <a:lnSpc>
                  <a:spcPct val="90000"/>
                </a:lnSpc>
                <a:spcAft>
                  <a:spcPts val="0"/>
                </a:spcAft>
              </a:pPr>
              <a:r>
                <a:rPr lang="en-US" sz="700" dirty="0">
                  <a:solidFill>
                    <a:schemeClr val="bg1"/>
                  </a:solidFill>
                  <a:latin typeface="Ubuntu" panose="020B0504030602030204" pitchFamily="34" charset="0"/>
                </a:rPr>
                <a:t>115</a:t>
              </a:r>
            </a:p>
          </p:txBody>
        </p:sp>
        <p:sp>
          <p:nvSpPr>
            <p:cNvPr id="50" name="Forme libre : forme 49">
              <a:extLst>
                <a:ext uri="{FF2B5EF4-FFF2-40B4-BE49-F238E27FC236}">
                  <a16:creationId xmlns:a16="http://schemas.microsoft.com/office/drawing/2014/main" id="{0A0CFFBA-E8FE-434D-9D74-BB9F352B4723}"/>
                </a:ext>
              </a:extLst>
            </p:cNvPr>
            <p:cNvSpPr/>
            <p:nvPr/>
          </p:nvSpPr>
          <p:spPr>
            <a:xfrm>
              <a:off x="13168875"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9E47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158</a:t>
              </a:r>
            </a:p>
            <a:p>
              <a:pPr algn="ctr">
                <a:lnSpc>
                  <a:spcPct val="90000"/>
                </a:lnSpc>
                <a:spcAft>
                  <a:spcPts val="0"/>
                </a:spcAft>
              </a:pPr>
              <a:r>
                <a:rPr lang="en-US" sz="700" dirty="0">
                  <a:solidFill>
                    <a:schemeClr val="bg1"/>
                  </a:solidFill>
                  <a:latin typeface="Ubuntu" panose="020B0504030602030204" pitchFamily="34" charset="0"/>
                </a:rPr>
                <a:t>71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1" name="Forme libre : forme 50">
              <a:extLst>
                <a:ext uri="{FF2B5EF4-FFF2-40B4-BE49-F238E27FC236}">
                  <a16:creationId xmlns:a16="http://schemas.microsoft.com/office/drawing/2014/main" id="{D041A42A-2FF1-4516-85CE-87051937629F}"/>
                </a:ext>
              </a:extLst>
            </p:cNvPr>
            <p:cNvSpPr/>
            <p:nvPr/>
          </p:nvSpPr>
          <p:spPr>
            <a:xfrm>
              <a:off x="13535697"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6001A"/>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166</a:t>
              </a:r>
            </a:p>
            <a:p>
              <a:pPr algn="ctr">
                <a:lnSpc>
                  <a:spcPct val="90000"/>
                </a:lnSpc>
                <a:spcAft>
                  <a:spcPts val="0"/>
                </a:spcAft>
              </a:pPr>
              <a:r>
                <a:rPr lang="en-US" sz="700" dirty="0">
                  <a:solidFill>
                    <a:schemeClr val="bg1"/>
                  </a:solidFill>
                  <a:latin typeface="Ubuntu" panose="020B0504030602030204" pitchFamily="34" charset="0"/>
                </a:rPr>
                <a:t>0</a:t>
              </a:r>
            </a:p>
            <a:p>
              <a:pPr algn="ctr">
                <a:lnSpc>
                  <a:spcPct val="90000"/>
                </a:lnSpc>
                <a:spcAft>
                  <a:spcPts val="0"/>
                </a:spcAft>
              </a:pPr>
              <a:r>
                <a:rPr lang="en-US" sz="700" dirty="0">
                  <a:solidFill>
                    <a:schemeClr val="bg1"/>
                  </a:solidFill>
                  <a:latin typeface="Ubuntu" panose="020B0504030602030204" pitchFamily="34" charset="0"/>
                </a:rPr>
                <a:t>26</a:t>
              </a:r>
            </a:p>
          </p:txBody>
        </p:sp>
        <p:sp>
          <p:nvSpPr>
            <p:cNvPr id="52" name="Forme libre : forme 51">
              <a:extLst>
                <a:ext uri="{FF2B5EF4-FFF2-40B4-BE49-F238E27FC236}">
                  <a16:creationId xmlns:a16="http://schemas.microsoft.com/office/drawing/2014/main" id="{02084D3E-01E3-4506-9076-881D83455262}"/>
                </a:ext>
              </a:extLst>
            </p:cNvPr>
            <p:cNvSpPr/>
            <p:nvPr/>
          </p:nvSpPr>
          <p:spPr>
            <a:xfrm>
              <a:off x="13535697"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30021"/>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227</a:t>
              </a:r>
            </a:p>
            <a:p>
              <a:pPr algn="ctr">
                <a:lnSpc>
                  <a:spcPct val="90000"/>
                </a:lnSpc>
                <a:spcAft>
                  <a:spcPts val="0"/>
                </a:spcAft>
              </a:pPr>
              <a:r>
                <a:rPr lang="en-US" sz="700" dirty="0">
                  <a:solidFill>
                    <a:schemeClr val="bg1"/>
                  </a:solidFill>
                  <a:latin typeface="Ubuntu" panose="020B0504030602030204" pitchFamily="34" charset="0"/>
                </a:rPr>
                <a:t>03</a:t>
              </a:r>
            </a:p>
            <a:p>
              <a:pPr algn="ctr">
                <a:lnSpc>
                  <a:spcPct val="90000"/>
                </a:lnSpc>
                <a:spcAft>
                  <a:spcPts val="0"/>
                </a:spcAft>
              </a:pPr>
              <a:r>
                <a:rPr lang="en-US" sz="700" dirty="0">
                  <a:solidFill>
                    <a:schemeClr val="bg1"/>
                  </a:solidFill>
                  <a:latin typeface="Ubuntu" panose="020B0504030602030204" pitchFamily="34" charset="0"/>
                </a:rPr>
                <a:t>33</a:t>
              </a:r>
            </a:p>
          </p:txBody>
        </p:sp>
        <p:sp>
          <p:nvSpPr>
            <p:cNvPr id="53" name="Forme libre : forme 52">
              <a:extLst>
                <a:ext uri="{FF2B5EF4-FFF2-40B4-BE49-F238E27FC236}">
                  <a16:creationId xmlns:a16="http://schemas.microsoft.com/office/drawing/2014/main" id="{96939CDC-56D5-42B9-843A-231E1C541E5D}"/>
                </a:ext>
              </a:extLst>
            </p:cNvPr>
            <p:cNvSpPr/>
            <p:nvPr/>
          </p:nvSpPr>
          <p:spPr>
            <a:xfrm>
              <a:off x="13535697"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304D"/>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48</a:t>
              </a:r>
            </a:p>
            <a:p>
              <a:pPr algn="ctr">
                <a:lnSpc>
                  <a:spcPct val="90000"/>
                </a:lnSpc>
                <a:spcAft>
                  <a:spcPts val="0"/>
                </a:spcAft>
              </a:pPr>
              <a:r>
                <a:rPr lang="en-US" sz="700" dirty="0">
                  <a:latin typeface="Ubuntu" panose="020B0504030602030204" pitchFamily="34" charset="0"/>
                </a:rPr>
                <a:t>77</a:t>
              </a:r>
            </a:p>
          </p:txBody>
        </p:sp>
        <p:sp>
          <p:nvSpPr>
            <p:cNvPr id="54" name="Forme libre : forme 53">
              <a:extLst>
                <a:ext uri="{FF2B5EF4-FFF2-40B4-BE49-F238E27FC236}">
                  <a16:creationId xmlns:a16="http://schemas.microsoft.com/office/drawing/2014/main" id="{66B49780-B844-4D04-8283-E12AAC6933AF}"/>
                </a:ext>
              </a:extLst>
            </p:cNvPr>
            <p:cNvSpPr/>
            <p:nvPr/>
          </p:nvSpPr>
          <p:spPr>
            <a:xfrm>
              <a:off x="13535697"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455E"/>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69</a:t>
              </a:r>
            </a:p>
            <a:p>
              <a:pPr algn="ctr">
                <a:lnSpc>
                  <a:spcPct val="90000"/>
                </a:lnSpc>
                <a:spcAft>
                  <a:spcPts val="0"/>
                </a:spcAft>
              </a:pPr>
              <a:r>
                <a:rPr lang="en-US" sz="700" dirty="0">
                  <a:latin typeface="Ubuntu" panose="020B0504030602030204" pitchFamily="34" charset="0"/>
                </a:rPr>
                <a:t>94</a:t>
              </a:r>
            </a:p>
          </p:txBody>
        </p:sp>
        <p:sp>
          <p:nvSpPr>
            <p:cNvPr id="55" name="Forme libre : forme 54">
              <a:extLst>
                <a:ext uri="{FF2B5EF4-FFF2-40B4-BE49-F238E27FC236}">
                  <a16:creationId xmlns:a16="http://schemas.microsoft.com/office/drawing/2014/main" id="{FF82BEF1-5FD1-4558-9313-1606ABF3D69C}"/>
                </a:ext>
              </a:extLst>
            </p:cNvPr>
            <p:cNvSpPr/>
            <p:nvPr/>
          </p:nvSpPr>
          <p:spPr>
            <a:xfrm>
              <a:off x="13535697"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5770"/>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87</a:t>
              </a:r>
            </a:p>
            <a:p>
              <a:pPr algn="ctr">
                <a:lnSpc>
                  <a:spcPct val="90000"/>
                </a:lnSpc>
                <a:spcAft>
                  <a:spcPts val="0"/>
                </a:spcAft>
              </a:pPr>
              <a:r>
                <a:rPr lang="en-US" sz="700" dirty="0">
                  <a:latin typeface="Ubuntu" panose="020B0504030602030204" pitchFamily="34" charset="0"/>
                </a:rPr>
                <a:t>112</a:t>
              </a:r>
            </a:p>
          </p:txBody>
        </p:sp>
        <p:sp>
          <p:nvSpPr>
            <p:cNvPr id="56" name="Forme libre : forme 55">
              <a:extLst>
                <a:ext uri="{FF2B5EF4-FFF2-40B4-BE49-F238E27FC236}">
                  <a16:creationId xmlns:a16="http://schemas.microsoft.com/office/drawing/2014/main" id="{86AAEC8D-AC95-4215-80AB-61B5B47B8691}"/>
                </a:ext>
              </a:extLst>
            </p:cNvPr>
            <p:cNvSpPr/>
            <p:nvPr/>
          </p:nvSpPr>
          <p:spPr>
            <a:xfrm>
              <a:off x="12432704"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11B6F"/>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129</a:t>
              </a:r>
            </a:p>
            <a:p>
              <a:pPr algn="ctr">
                <a:lnSpc>
                  <a:spcPct val="90000"/>
                </a:lnSpc>
                <a:spcAft>
                  <a:spcPts val="0"/>
                </a:spcAft>
              </a:pPr>
              <a:r>
                <a:rPr lang="en-US" sz="700" dirty="0">
                  <a:solidFill>
                    <a:schemeClr val="bg1"/>
                  </a:solidFill>
                  <a:latin typeface="Ubuntu" panose="020B0504030602030204" pitchFamily="34" charset="0"/>
                </a:rPr>
                <a:t>27</a:t>
              </a:r>
            </a:p>
            <a:p>
              <a:pPr algn="ctr">
                <a:lnSpc>
                  <a:spcPct val="90000"/>
                </a:lnSpc>
                <a:spcAft>
                  <a:spcPts val="0"/>
                </a:spcAft>
              </a:pPr>
              <a:r>
                <a:rPr lang="en-US" sz="700" dirty="0">
                  <a:solidFill>
                    <a:schemeClr val="bg1"/>
                  </a:solidFill>
                  <a:latin typeface="Ubuntu" panose="020B0504030602030204" pitchFamily="34" charset="0"/>
                </a:rPr>
                <a:t>111</a:t>
              </a:r>
            </a:p>
          </p:txBody>
        </p:sp>
        <p:sp>
          <p:nvSpPr>
            <p:cNvPr id="57" name="Forme libre : forme 56">
              <a:extLst>
                <a:ext uri="{FF2B5EF4-FFF2-40B4-BE49-F238E27FC236}">
                  <a16:creationId xmlns:a16="http://schemas.microsoft.com/office/drawing/2014/main" id="{345AA905-3BBB-4015-9537-2162DD20DA02}"/>
                </a:ext>
              </a:extLst>
            </p:cNvPr>
            <p:cNvSpPr/>
            <p:nvPr/>
          </p:nvSpPr>
          <p:spPr>
            <a:xfrm>
              <a:off x="12432704"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129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161</a:t>
              </a:r>
            </a:p>
            <a:p>
              <a:pPr algn="ctr">
                <a:lnSpc>
                  <a:spcPct val="90000"/>
                </a:lnSpc>
                <a:spcAft>
                  <a:spcPts val="0"/>
                </a:spcAft>
              </a:pPr>
              <a:r>
                <a:rPr lang="en-US" sz="700" dirty="0">
                  <a:solidFill>
                    <a:schemeClr val="bg1"/>
                  </a:solidFill>
                  <a:latin typeface="Ubuntu" panose="020B0504030602030204" pitchFamily="34" charset="0"/>
                </a:rPr>
                <a:t>41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8" name="Forme libre : forme 57">
              <a:extLst>
                <a:ext uri="{FF2B5EF4-FFF2-40B4-BE49-F238E27FC236}">
                  <a16:creationId xmlns:a16="http://schemas.microsoft.com/office/drawing/2014/main" id="{8E50898F-084D-45EC-9EDA-C64E62F50B6F}"/>
                </a:ext>
              </a:extLst>
            </p:cNvPr>
            <p:cNvSpPr/>
            <p:nvPr/>
          </p:nvSpPr>
          <p:spPr>
            <a:xfrm>
              <a:off x="12432704"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BA29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186</a:t>
              </a:r>
            </a:p>
            <a:p>
              <a:pPr algn="ctr">
                <a:lnSpc>
                  <a:spcPct val="90000"/>
                </a:lnSpc>
                <a:spcAft>
                  <a:spcPts val="0"/>
                </a:spcAft>
              </a:pPr>
              <a:r>
                <a:rPr lang="en-US" sz="700" dirty="0">
                  <a:solidFill>
                    <a:schemeClr val="bg1"/>
                  </a:solidFill>
                  <a:latin typeface="Ubuntu" panose="020B0504030602030204" pitchFamily="34" charset="0"/>
                </a:rPr>
                <a:t>41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9" name="Forme libre : forme 58">
              <a:extLst>
                <a:ext uri="{FF2B5EF4-FFF2-40B4-BE49-F238E27FC236}">
                  <a16:creationId xmlns:a16="http://schemas.microsoft.com/office/drawing/2014/main" id="{850EF37B-321C-4CAE-A8B1-66C0053A83E3}"/>
                </a:ext>
              </a:extLst>
            </p:cNvPr>
            <p:cNvSpPr/>
            <p:nvPr/>
          </p:nvSpPr>
          <p:spPr>
            <a:xfrm>
              <a:off x="12432704"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D13A8C"/>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209</a:t>
              </a:r>
            </a:p>
            <a:p>
              <a:pPr algn="ctr">
                <a:lnSpc>
                  <a:spcPct val="90000"/>
                </a:lnSpc>
                <a:spcAft>
                  <a:spcPts val="0"/>
                </a:spcAft>
              </a:pPr>
              <a:r>
                <a:rPr lang="en-US" sz="700" dirty="0">
                  <a:latin typeface="Ubuntu" panose="020B0504030602030204" pitchFamily="34" charset="0"/>
                </a:rPr>
                <a:t>58</a:t>
              </a:r>
            </a:p>
            <a:p>
              <a:pPr algn="ctr">
                <a:lnSpc>
                  <a:spcPct val="90000"/>
                </a:lnSpc>
                <a:spcAft>
                  <a:spcPts val="0"/>
                </a:spcAft>
              </a:pPr>
              <a:r>
                <a:rPr lang="en-US" sz="700" dirty="0">
                  <a:latin typeface="Ubuntu" panose="020B0504030602030204" pitchFamily="34" charset="0"/>
                </a:rPr>
                <a:t>140</a:t>
              </a:r>
            </a:p>
          </p:txBody>
        </p:sp>
        <p:sp>
          <p:nvSpPr>
            <p:cNvPr id="60" name="Forme libre : forme 59">
              <a:extLst>
                <a:ext uri="{FF2B5EF4-FFF2-40B4-BE49-F238E27FC236}">
                  <a16:creationId xmlns:a16="http://schemas.microsoft.com/office/drawing/2014/main" id="{49EEAAAC-C871-41A3-9B9B-6381B2FD4E28}"/>
                </a:ext>
              </a:extLst>
            </p:cNvPr>
            <p:cNvSpPr/>
            <p:nvPr/>
          </p:nvSpPr>
          <p:spPr>
            <a:xfrm>
              <a:off x="12432704" y="1993636"/>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557AD"/>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229</a:t>
              </a:r>
            </a:p>
            <a:p>
              <a:pPr algn="ctr">
                <a:lnSpc>
                  <a:spcPct val="90000"/>
                </a:lnSpc>
                <a:spcAft>
                  <a:spcPts val="0"/>
                </a:spcAft>
              </a:pPr>
              <a:r>
                <a:rPr lang="en-US" sz="700" dirty="0">
                  <a:latin typeface="Ubuntu" panose="020B0504030602030204" pitchFamily="34" charset="0"/>
                </a:rPr>
                <a:t>87</a:t>
              </a:r>
            </a:p>
            <a:p>
              <a:pPr algn="ctr">
                <a:lnSpc>
                  <a:spcPct val="90000"/>
                </a:lnSpc>
                <a:spcAft>
                  <a:spcPts val="0"/>
                </a:spcAft>
              </a:pPr>
              <a:r>
                <a:rPr lang="en-US" sz="700" dirty="0">
                  <a:latin typeface="Ubuntu" panose="020B0504030602030204" pitchFamily="34" charset="0"/>
                </a:rPr>
                <a:t>173</a:t>
              </a:r>
            </a:p>
          </p:txBody>
        </p:sp>
      </p:grpSp>
      <p:sp>
        <p:nvSpPr>
          <p:cNvPr id="61" name="Rectangle 60">
            <a:extLst>
              <a:ext uri="{FF2B5EF4-FFF2-40B4-BE49-F238E27FC236}">
                <a16:creationId xmlns:a16="http://schemas.microsoft.com/office/drawing/2014/main" id="{9D36E5FD-F409-4495-819A-440FA57D9E19}"/>
              </a:ext>
            </a:extLst>
          </p:cNvPr>
          <p:cNvSpPr/>
          <p:nvPr/>
        </p:nvSpPr>
        <p:spPr>
          <a:xfrm>
            <a:off x="12295891" y="6412526"/>
            <a:ext cx="2545089" cy="615553"/>
          </a:xfrm>
          <a:prstGeom prst="rect">
            <a:avLst/>
          </a:prstGeom>
        </p:spPr>
        <p:txBody>
          <a:bodyPr wrap="square" lIns="0" tIns="0" rIns="0" bIns="0">
            <a:spAutoFit/>
          </a:bodyPr>
          <a:lstStyle/>
          <a:p>
            <a:r>
              <a:rPr lang="en-GB" sz="800" dirty="0">
                <a:latin typeface="Ubuntu" panose="020B0504030602030204" pitchFamily="34" charset="0"/>
              </a:rPr>
              <a:t>Security Classification:</a:t>
            </a:r>
          </a:p>
          <a:p>
            <a:r>
              <a:rPr lang="en-GB" sz="800" dirty="0">
                <a:latin typeface="Ubuntu" panose="020B0504030602030204" pitchFamily="34" charset="0"/>
              </a:rPr>
              <a:t>SEC0: Public</a:t>
            </a:r>
          </a:p>
          <a:p>
            <a:r>
              <a:rPr lang="en-GB" sz="800" dirty="0">
                <a:latin typeface="Ubuntu" panose="020B0504030602030204" pitchFamily="34" charset="0"/>
              </a:rPr>
              <a:t>SEC1: Company Confidential</a:t>
            </a:r>
          </a:p>
          <a:p>
            <a:r>
              <a:rPr lang="en-GB" sz="800" dirty="0">
                <a:latin typeface="Ubuntu" panose="020B0504030602030204" pitchFamily="34" charset="0"/>
              </a:rPr>
              <a:t>SEC2: Company Restricted / Customer restricted</a:t>
            </a:r>
          </a:p>
          <a:p>
            <a:r>
              <a:rPr lang="en-GB" sz="800" dirty="0">
                <a:latin typeface="Ubuntu" panose="020B0504030602030204" pitchFamily="34" charset="0"/>
              </a:rPr>
              <a:t>SEC3: Company Sensitive</a:t>
            </a:r>
          </a:p>
        </p:txBody>
      </p:sp>
      <p:grpSp>
        <p:nvGrpSpPr>
          <p:cNvPr id="4097" name="Groupe 4096">
            <a:extLst>
              <a:ext uri="{FF2B5EF4-FFF2-40B4-BE49-F238E27FC236}">
                <a16:creationId xmlns:a16="http://schemas.microsoft.com/office/drawing/2014/main" id="{14207897-E387-4B97-A694-8751D86BCF12}"/>
              </a:ext>
            </a:extLst>
          </p:cNvPr>
          <p:cNvGrpSpPr/>
          <p:nvPr/>
        </p:nvGrpSpPr>
        <p:grpSpPr>
          <a:xfrm>
            <a:off x="12295891" y="2164677"/>
            <a:ext cx="1465123" cy="2058800"/>
            <a:chOff x="14041053" y="1992581"/>
            <a:chExt cx="1465123" cy="2058800"/>
          </a:xfrm>
        </p:grpSpPr>
        <p:sp>
          <p:nvSpPr>
            <p:cNvPr id="66" name="Forme libre : forme 65">
              <a:extLst>
                <a:ext uri="{FF2B5EF4-FFF2-40B4-BE49-F238E27FC236}">
                  <a16:creationId xmlns:a16="http://schemas.microsoft.com/office/drawing/2014/main" id="{94847038-3CB7-4111-AB03-FA1A594002AA}"/>
                </a:ext>
              </a:extLst>
            </p:cNvPr>
            <p:cNvSpPr/>
            <p:nvPr/>
          </p:nvSpPr>
          <p:spPr>
            <a:xfrm>
              <a:off x="14777224"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434A"/>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67</a:t>
              </a:r>
            </a:p>
            <a:p>
              <a:pPr algn="ctr">
                <a:lnSpc>
                  <a:spcPct val="90000"/>
                </a:lnSpc>
                <a:spcAft>
                  <a:spcPts val="0"/>
                </a:spcAft>
              </a:pPr>
              <a:r>
                <a:rPr lang="en-US" sz="700" b="0" dirty="0">
                  <a:solidFill>
                    <a:schemeClr val="bg1"/>
                  </a:solidFill>
                  <a:latin typeface="Ubuntu" panose="020B0504030602030204" pitchFamily="34" charset="0"/>
                </a:rPr>
                <a:t>74</a:t>
              </a:r>
            </a:p>
          </p:txBody>
        </p:sp>
        <p:sp>
          <p:nvSpPr>
            <p:cNvPr id="67" name="Forme libre : forme 66">
              <a:extLst>
                <a:ext uri="{FF2B5EF4-FFF2-40B4-BE49-F238E27FC236}">
                  <a16:creationId xmlns:a16="http://schemas.microsoft.com/office/drawing/2014/main" id="{1B50522B-BA67-4790-8697-3AC343D4ACB8}"/>
                </a:ext>
              </a:extLst>
            </p:cNvPr>
            <p:cNvSpPr/>
            <p:nvPr/>
          </p:nvSpPr>
          <p:spPr>
            <a:xfrm>
              <a:off x="14777224"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6A73"/>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106</a:t>
              </a:r>
            </a:p>
            <a:p>
              <a:pPr algn="ctr">
                <a:lnSpc>
                  <a:spcPct val="90000"/>
                </a:lnSpc>
                <a:spcAft>
                  <a:spcPts val="0"/>
                </a:spcAft>
              </a:pPr>
              <a:r>
                <a:rPr lang="en-US" sz="700" b="0" dirty="0">
                  <a:solidFill>
                    <a:schemeClr val="bg1"/>
                  </a:solidFill>
                  <a:latin typeface="Ubuntu" panose="020B0504030602030204" pitchFamily="34" charset="0"/>
                </a:rPr>
                <a:t>115</a:t>
              </a:r>
            </a:p>
          </p:txBody>
        </p:sp>
        <p:sp>
          <p:nvSpPr>
            <p:cNvPr id="68" name="Forme libre : forme 67">
              <a:extLst>
                <a:ext uri="{FF2B5EF4-FFF2-40B4-BE49-F238E27FC236}">
                  <a16:creationId xmlns:a16="http://schemas.microsoft.com/office/drawing/2014/main" id="{B90AA6F9-B8A6-4490-A465-CBEFAEA6DFCA}"/>
                </a:ext>
              </a:extLst>
            </p:cNvPr>
            <p:cNvSpPr/>
            <p:nvPr/>
          </p:nvSpPr>
          <p:spPr>
            <a:xfrm>
              <a:off x="14777224"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F878A"/>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135</a:t>
              </a:r>
            </a:p>
            <a:p>
              <a:pPr algn="ctr">
                <a:lnSpc>
                  <a:spcPct val="90000"/>
                </a:lnSpc>
                <a:spcAft>
                  <a:spcPts val="0"/>
                </a:spcAft>
              </a:pPr>
              <a:r>
                <a:rPr lang="en-US" sz="700" b="0" dirty="0">
                  <a:solidFill>
                    <a:schemeClr val="bg1"/>
                  </a:solidFill>
                  <a:latin typeface="Ubuntu" panose="020B0504030602030204" pitchFamily="34" charset="0"/>
                </a:rPr>
                <a:t>138</a:t>
              </a:r>
            </a:p>
          </p:txBody>
        </p:sp>
        <p:sp>
          <p:nvSpPr>
            <p:cNvPr id="69" name="Forme libre : forme 68">
              <a:extLst>
                <a:ext uri="{FF2B5EF4-FFF2-40B4-BE49-F238E27FC236}">
                  <a16:creationId xmlns:a16="http://schemas.microsoft.com/office/drawing/2014/main" id="{AEDB31E0-288F-492F-BC3E-94F3C3363294}"/>
                </a:ext>
              </a:extLst>
            </p:cNvPr>
            <p:cNvSpPr/>
            <p:nvPr/>
          </p:nvSpPr>
          <p:spPr>
            <a:xfrm>
              <a:off x="14777224"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B2A2"/>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178</a:t>
              </a:r>
            </a:p>
            <a:p>
              <a:pPr algn="ctr">
                <a:lnSpc>
                  <a:spcPct val="90000"/>
                </a:lnSpc>
                <a:spcAft>
                  <a:spcPts val="0"/>
                </a:spcAft>
              </a:pPr>
              <a:r>
                <a:rPr lang="en-US" sz="700" b="0" dirty="0">
                  <a:latin typeface="Ubuntu" panose="020B0504030602030204" pitchFamily="34" charset="0"/>
                </a:rPr>
                <a:t>162</a:t>
              </a:r>
            </a:p>
          </p:txBody>
        </p:sp>
        <p:sp>
          <p:nvSpPr>
            <p:cNvPr id="70" name="Forme libre : forme 69">
              <a:extLst>
                <a:ext uri="{FF2B5EF4-FFF2-40B4-BE49-F238E27FC236}">
                  <a16:creationId xmlns:a16="http://schemas.microsoft.com/office/drawing/2014/main" id="{8F775A35-2F34-403A-95F8-4058F1A09A02}"/>
                </a:ext>
              </a:extLst>
            </p:cNvPr>
            <p:cNvSpPr/>
            <p:nvPr/>
          </p:nvSpPr>
          <p:spPr>
            <a:xfrm>
              <a:off x="14777224"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0CB"/>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244</a:t>
              </a:r>
            </a:p>
            <a:p>
              <a:pPr algn="ctr">
                <a:lnSpc>
                  <a:spcPct val="90000"/>
                </a:lnSpc>
                <a:spcAft>
                  <a:spcPts val="0"/>
                </a:spcAft>
              </a:pPr>
              <a:r>
                <a:rPr lang="en-US" sz="700" b="0" dirty="0">
                  <a:latin typeface="Ubuntu" panose="020B0504030602030204" pitchFamily="34" charset="0"/>
                </a:rPr>
                <a:t>203</a:t>
              </a:r>
            </a:p>
          </p:txBody>
        </p:sp>
        <p:sp>
          <p:nvSpPr>
            <p:cNvPr id="71" name="Forme libre : forme 70">
              <a:extLst>
                <a:ext uri="{FF2B5EF4-FFF2-40B4-BE49-F238E27FC236}">
                  <a16:creationId xmlns:a16="http://schemas.microsoft.com/office/drawing/2014/main" id="{59DA3B5B-D788-45A0-A698-ABE05A9025B0}"/>
                </a:ext>
              </a:extLst>
            </p:cNvPr>
            <p:cNvSpPr/>
            <p:nvPr/>
          </p:nvSpPr>
          <p:spPr>
            <a:xfrm>
              <a:off x="14041053"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036"/>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128</a:t>
              </a:r>
            </a:p>
            <a:p>
              <a:pPr algn="ctr">
                <a:lnSpc>
                  <a:spcPct val="90000"/>
                </a:lnSpc>
                <a:spcAft>
                  <a:spcPts val="0"/>
                </a:spcAft>
              </a:pPr>
              <a:r>
                <a:rPr lang="en-US" sz="700" b="0" dirty="0">
                  <a:solidFill>
                    <a:schemeClr val="bg1"/>
                  </a:solidFill>
                  <a:latin typeface="Ubuntu" panose="020B0504030602030204" pitchFamily="34" charset="0"/>
                </a:rPr>
                <a:t>54</a:t>
              </a:r>
            </a:p>
          </p:txBody>
        </p:sp>
        <p:sp>
          <p:nvSpPr>
            <p:cNvPr id="72" name="Forme libre : forme 71">
              <a:extLst>
                <a:ext uri="{FF2B5EF4-FFF2-40B4-BE49-F238E27FC236}">
                  <a16:creationId xmlns:a16="http://schemas.microsoft.com/office/drawing/2014/main" id="{B988192C-3701-4200-ADA5-936C0610D953}"/>
                </a:ext>
              </a:extLst>
            </p:cNvPr>
            <p:cNvSpPr/>
            <p:nvPr/>
          </p:nvSpPr>
          <p:spPr>
            <a:xfrm>
              <a:off x="14041053"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C3D"/>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140</a:t>
              </a:r>
            </a:p>
            <a:p>
              <a:pPr algn="ctr">
                <a:lnSpc>
                  <a:spcPct val="90000"/>
                </a:lnSpc>
                <a:spcAft>
                  <a:spcPts val="0"/>
                </a:spcAft>
              </a:pPr>
              <a:r>
                <a:rPr lang="en-US" sz="700" b="0" dirty="0">
                  <a:solidFill>
                    <a:schemeClr val="bg1"/>
                  </a:solidFill>
                  <a:latin typeface="Ubuntu" panose="020B0504030602030204" pitchFamily="34" charset="0"/>
                </a:rPr>
                <a:t>61</a:t>
              </a:r>
            </a:p>
          </p:txBody>
        </p:sp>
        <p:sp>
          <p:nvSpPr>
            <p:cNvPr id="73" name="Forme libre : forme 72">
              <a:extLst>
                <a:ext uri="{FF2B5EF4-FFF2-40B4-BE49-F238E27FC236}">
                  <a16:creationId xmlns:a16="http://schemas.microsoft.com/office/drawing/2014/main" id="{FDFAC846-10F6-421E-8B39-673C784E01DE}"/>
                </a:ext>
              </a:extLst>
            </p:cNvPr>
            <p:cNvSpPr/>
            <p:nvPr/>
          </p:nvSpPr>
          <p:spPr>
            <a:xfrm>
              <a:off x="14041053"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2EA657"/>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46</a:t>
              </a:r>
            </a:p>
            <a:p>
              <a:pPr algn="ctr">
                <a:lnSpc>
                  <a:spcPct val="90000"/>
                </a:lnSpc>
                <a:spcAft>
                  <a:spcPts val="0"/>
                </a:spcAft>
              </a:pPr>
              <a:r>
                <a:rPr lang="en-US" sz="700" b="0" dirty="0">
                  <a:latin typeface="Ubuntu" panose="020B0504030602030204" pitchFamily="34" charset="0"/>
                </a:rPr>
                <a:t>166</a:t>
              </a:r>
            </a:p>
            <a:p>
              <a:pPr algn="ctr">
                <a:lnSpc>
                  <a:spcPct val="90000"/>
                </a:lnSpc>
                <a:spcAft>
                  <a:spcPts val="0"/>
                </a:spcAft>
              </a:pPr>
              <a:r>
                <a:rPr lang="en-US" sz="700" b="0" dirty="0">
                  <a:latin typeface="Ubuntu" panose="020B0504030602030204" pitchFamily="34" charset="0"/>
                </a:rPr>
                <a:t>87</a:t>
              </a:r>
            </a:p>
          </p:txBody>
        </p:sp>
        <p:sp>
          <p:nvSpPr>
            <p:cNvPr id="74" name="Forme libre : forme 73">
              <a:extLst>
                <a:ext uri="{FF2B5EF4-FFF2-40B4-BE49-F238E27FC236}">
                  <a16:creationId xmlns:a16="http://schemas.microsoft.com/office/drawing/2014/main" id="{353643F0-22F7-4B48-AE39-5FC8C334472F}"/>
                </a:ext>
              </a:extLst>
            </p:cNvPr>
            <p:cNvSpPr/>
            <p:nvPr/>
          </p:nvSpPr>
          <p:spPr>
            <a:xfrm>
              <a:off x="14041053"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B569"/>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51</a:t>
              </a:r>
            </a:p>
            <a:p>
              <a:pPr algn="ctr">
                <a:lnSpc>
                  <a:spcPct val="90000"/>
                </a:lnSpc>
                <a:spcAft>
                  <a:spcPts val="0"/>
                </a:spcAft>
              </a:pPr>
              <a:r>
                <a:rPr lang="en-US" sz="700" b="0" dirty="0">
                  <a:latin typeface="Ubuntu" panose="020B0504030602030204" pitchFamily="34" charset="0"/>
                </a:rPr>
                <a:t>181</a:t>
              </a:r>
            </a:p>
            <a:p>
              <a:pPr algn="ctr">
                <a:lnSpc>
                  <a:spcPct val="90000"/>
                </a:lnSpc>
                <a:spcAft>
                  <a:spcPts val="0"/>
                </a:spcAft>
              </a:pPr>
              <a:r>
                <a:rPr lang="en-US" sz="700" b="0" dirty="0">
                  <a:latin typeface="Ubuntu" panose="020B0504030602030204" pitchFamily="34" charset="0"/>
                </a:rPr>
                <a:t>105</a:t>
              </a:r>
            </a:p>
          </p:txBody>
        </p:sp>
        <p:sp>
          <p:nvSpPr>
            <p:cNvPr id="75" name="Forme libre : forme 74">
              <a:extLst>
                <a:ext uri="{FF2B5EF4-FFF2-40B4-BE49-F238E27FC236}">
                  <a16:creationId xmlns:a16="http://schemas.microsoft.com/office/drawing/2014/main" id="{33F41D49-321E-46F2-BE66-44E85399808F}"/>
                </a:ext>
              </a:extLst>
            </p:cNvPr>
            <p:cNvSpPr/>
            <p:nvPr/>
          </p:nvSpPr>
          <p:spPr>
            <a:xfrm>
              <a:off x="14041053"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7CF80"/>
            </a:solidFill>
            <a:ln w="6695" cap="flat">
              <a:noFill/>
              <a:prstDash val="solid"/>
              <a:miter/>
            </a:ln>
          </p:spPr>
          <p:txBody>
            <a:bodyPr rtlCol="0" anchor="ctr"/>
            <a:lstStyle/>
            <a:p>
              <a:pPr algn="ctr">
                <a:lnSpc>
                  <a:spcPct val="90000"/>
                </a:lnSpc>
                <a:spcAft>
                  <a:spcPts val="0"/>
                </a:spcAft>
              </a:pPr>
              <a:endParaRPr lang="en-US" sz="700" b="0" dirty="0">
                <a:latin typeface="Ubuntu" panose="020B0504030602030204" pitchFamily="34" charset="0"/>
              </a:endParaRPr>
            </a:p>
            <a:p>
              <a:pPr algn="ctr">
                <a:lnSpc>
                  <a:spcPct val="90000"/>
                </a:lnSpc>
                <a:spcAft>
                  <a:spcPts val="0"/>
                </a:spcAft>
              </a:pPr>
              <a:r>
                <a:rPr lang="en-US" sz="700" b="0" dirty="0">
                  <a:latin typeface="Ubuntu" panose="020B0504030602030204" pitchFamily="34" charset="0"/>
                </a:rPr>
                <a:t>87</a:t>
              </a:r>
            </a:p>
            <a:p>
              <a:pPr algn="ctr">
                <a:lnSpc>
                  <a:spcPct val="90000"/>
                </a:lnSpc>
                <a:spcAft>
                  <a:spcPts val="0"/>
                </a:spcAft>
              </a:pPr>
              <a:r>
                <a:rPr lang="en-US" sz="700" b="0" dirty="0">
                  <a:latin typeface="Ubuntu" panose="020B0504030602030204" pitchFamily="34" charset="0"/>
                </a:rPr>
                <a:t>207</a:t>
              </a:r>
            </a:p>
            <a:p>
              <a:pPr algn="ctr">
                <a:lnSpc>
                  <a:spcPct val="90000"/>
                </a:lnSpc>
                <a:spcAft>
                  <a:spcPts val="0"/>
                </a:spcAft>
              </a:pPr>
              <a:r>
                <a:rPr lang="en-US" sz="700" b="0" dirty="0">
                  <a:latin typeface="Ubuntu" panose="020B0504030602030204" pitchFamily="34" charset="0"/>
                </a:rPr>
                <a:t>128</a:t>
              </a:r>
            </a:p>
            <a:p>
              <a:pPr algn="ctr">
                <a:lnSpc>
                  <a:spcPct val="90000"/>
                </a:lnSpc>
                <a:spcAft>
                  <a:spcPts val="0"/>
                </a:spcAft>
              </a:pPr>
              <a:endParaRPr lang="en-US" sz="700" b="0" dirty="0">
                <a:latin typeface="Ubuntu" panose="020B0504030602030204" pitchFamily="34" charset="0"/>
              </a:endParaRPr>
            </a:p>
          </p:txBody>
        </p:sp>
        <p:sp>
          <p:nvSpPr>
            <p:cNvPr id="76" name="Forme libre : forme 75">
              <a:extLst>
                <a:ext uri="{FF2B5EF4-FFF2-40B4-BE49-F238E27FC236}">
                  <a16:creationId xmlns:a16="http://schemas.microsoft.com/office/drawing/2014/main" id="{99A866AE-65FA-4F9E-98D0-E71681C14AC2}"/>
                </a:ext>
              </a:extLst>
            </p:cNvPr>
            <p:cNvSpPr/>
            <p:nvPr/>
          </p:nvSpPr>
          <p:spPr>
            <a:xfrm>
              <a:off x="15145311"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3340"/>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64</a:t>
              </a:r>
            </a:p>
          </p:txBody>
        </p:sp>
        <p:sp>
          <p:nvSpPr>
            <p:cNvPr id="77" name="Forme libre : forme 76">
              <a:extLst>
                <a:ext uri="{FF2B5EF4-FFF2-40B4-BE49-F238E27FC236}">
                  <a16:creationId xmlns:a16="http://schemas.microsoft.com/office/drawing/2014/main" id="{FF63074E-4AF4-4930-9679-FD2D7A0F2A11}"/>
                </a:ext>
              </a:extLst>
            </p:cNvPr>
            <p:cNvSpPr/>
            <p:nvPr/>
          </p:nvSpPr>
          <p:spPr>
            <a:xfrm>
              <a:off x="15145311"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214554"/>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33</a:t>
              </a:r>
            </a:p>
            <a:p>
              <a:pPr algn="ctr">
                <a:lnSpc>
                  <a:spcPct val="90000"/>
                </a:lnSpc>
                <a:spcAft>
                  <a:spcPts val="0"/>
                </a:spcAft>
              </a:pPr>
              <a:r>
                <a:rPr lang="en-US" sz="700" b="0" dirty="0">
                  <a:solidFill>
                    <a:schemeClr val="bg1"/>
                  </a:solidFill>
                  <a:latin typeface="Ubuntu" panose="020B0504030602030204" pitchFamily="34" charset="0"/>
                </a:rPr>
                <a:t>69</a:t>
              </a:r>
            </a:p>
            <a:p>
              <a:pPr algn="ctr">
                <a:lnSpc>
                  <a:spcPct val="90000"/>
                </a:lnSpc>
                <a:spcAft>
                  <a:spcPts val="0"/>
                </a:spcAft>
              </a:pPr>
              <a:r>
                <a:rPr lang="en-US" sz="700" b="0" dirty="0">
                  <a:solidFill>
                    <a:schemeClr val="bg1"/>
                  </a:solidFill>
                  <a:latin typeface="Ubuntu" panose="020B0504030602030204" pitchFamily="34" charset="0"/>
                </a:rPr>
                <a:t>84</a:t>
              </a:r>
            </a:p>
          </p:txBody>
        </p:sp>
        <p:sp>
          <p:nvSpPr>
            <p:cNvPr id="78" name="Forme libre : forme 77">
              <a:extLst>
                <a:ext uri="{FF2B5EF4-FFF2-40B4-BE49-F238E27FC236}">
                  <a16:creationId xmlns:a16="http://schemas.microsoft.com/office/drawing/2014/main" id="{56DB4C49-7593-476E-9314-2444B469873A}"/>
                </a:ext>
              </a:extLst>
            </p:cNvPr>
            <p:cNvSpPr/>
            <p:nvPr/>
          </p:nvSpPr>
          <p:spPr>
            <a:xfrm>
              <a:off x="15145311"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14596B"/>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20</a:t>
              </a:r>
            </a:p>
            <a:p>
              <a:pPr algn="ctr">
                <a:lnSpc>
                  <a:spcPct val="90000"/>
                </a:lnSpc>
                <a:spcAft>
                  <a:spcPts val="0"/>
                </a:spcAft>
              </a:pPr>
              <a:r>
                <a:rPr lang="en-US" sz="700" b="0" dirty="0">
                  <a:solidFill>
                    <a:schemeClr val="bg1"/>
                  </a:solidFill>
                  <a:latin typeface="Ubuntu" panose="020B0504030602030204" pitchFamily="34" charset="0"/>
                </a:rPr>
                <a:t>89</a:t>
              </a:r>
            </a:p>
            <a:p>
              <a:pPr algn="ctr">
                <a:lnSpc>
                  <a:spcPct val="90000"/>
                </a:lnSpc>
                <a:spcAft>
                  <a:spcPts val="0"/>
                </a:spcAft>
              </a:pPr>
              <a:r>
                <a:rPr lang="en-US" sz="700" b="0" dirty="0">
                  <a:solidFill>
                    <a:schemeClr val="bg1"/>
                  </a:solidFill>
                  <a:latin typeface="Ubuntu" panose="020B0504030602030204" pitchFamily="34" charset="0"/>
                </a:rPr>
                <a:t>107</a:t>
              </a:r>
            </a:p>
          </p:txBody>
        </p:sp>
        <p:sp>
          <p:nvSpPr>
            <p:cNvPr id="79" name="Forme libre : forme 78">
              <a:extLst>
                <a:ext uri="{FF2B5EF4-FFF2-40B4-BE49-F238E27FC236}">
                  <a16:creationId xmlns:a16="http://schemas.microsoft.com/office/drawing/2014/main" id="{82B57E86-9AA1-49BE-93E7-6C1DB4AFDDF9}"/>
                </a:ext>
              </a:extLst>
            </p:cNvPr>
            <p:cNvSpPr/>
            <p:nvPr/>
          </p:nvSpPr>
          <p:spPr>
            <a:xfrm>
              <a:off x="15145311"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6B7D"/>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107</a:t>
              </a:r>
            </a:p>
            <a:p>
              <a:pPr algn="ctr">
                <a:lnSpc>
                  <a:spcPct val="90000"/>
                </a:lnSpc>
                <a:spcAft>
                  <a:spcPts val="0"/>
                </a:spcAft>
              </a:pPr>
              <a:r>
                <a:rPr lang="en-US" sz="700" b="0" dirty="0">
                  <a:solidFill>
                    <a:schemeClr val="bg1"/>
                  </a:solidFill>
                  <a:latin typeface="Ubuntu" panose="020B0504030602030204" pitchFamily="34" charset="0"/>
                </a:rPr>
                <a:t>25</a:t>
              </a:r>
            </a:p>
          </p:txBody>
        </p:sp>
        <p:sp>
          <p:nvSpPr>
            <p:cNvPr id="80" name="Forme libre : forme 79">
              <a:extLst>
                <a:ext uri="{FF2B5EF4-FFF2-40B4-BE49-F238E27FC236}">
                  <a16:creationId xmlns:a16="http://schemas.microsoft.com/office/drawing/2014/main" id="{F58D84FF-3235-47A7-A015-65B66A7E9528}"/>
                </a:ext>
              </a:extLst>
            </p:cNvPr>
            <p:cNvSpPr/>
            <p:nvPr/>
          </p:nvSpPr>
          <p:spPr>
            <a:xfrm>
              <a:off x="15145311"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8091"/>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128</a:t>
              </a:r>
            </a:p>
            <a:p>
              <a:pPr algn="ctr">
                <a:lnSpc>
                  <a:spcPct val="90000"/>
                </a:lnSpc>
                <a:spcAft>
                  <a:spcPts val="0"/>
                </a:spcAft>
              </a:pPr>
              <a:r>
                <a:rPr lang="en-US" sz="700" b="0" dirty="0">
                  <a:solidFill>
                    <a:schemeClr val="bg1"/>
                  </a:solidFill>
                  <a:latin typeface="Ubuntu" panose="020B0504030602030204" pitchFamily="34" charset="0"/>
                </a:rPr>
                <a:t>145</a:t>
              </a:r>
            </a:p>
          </p:txBody>
        </p:sp>
        <p:sp>
          <p:nvSpPr>
            <p:cNvPr id="81" name="Forme libre : forme 80">
              <a:extLst>
                <a:ext uri="{FF2B5EF4-FFF2-40B4-BE49-F238E27FC236}">
                  <a16:creationId xmlns:a16="http://schemas.microsoft.com/office/drawing/2014/main" id="{0C2FDFFD-39D1-4054-899F-2527AF6109D7}"/>
                </a:ext>
              </a:extLst>
            </p:cNvPr>
            <p:cNvSpPr/>
            <p:nvPr/>
          </p:nvSpPr>
          <p:spPr>
            <a:xfrm>
              <a:off x="14408740"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7D74"/>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0</a:t>
              </a:r>
            </a:p>
            <a:p>
              <a:pPr algn="ctr">
                <a:lnSpc>
                  <a:spcPct val="90000"/>
                </a:lnSpc>
                <a:spcAft>
                  <a:spcPts val="0"/>
                </a:spcAft>
              </a:pPr>
              <a:r>
                <a:rPr lang="en-US" sz="700" b="0" dirty="0">
                  <a:solidFill>
                    <a:schemeClr val="bg1"/>
                  </a:solidFill>
                  <a:latin typeface="Ubuntu" panose="020B0504030602030204" pitchFamily="34" charset="0"/>
                </a:rPr>
                <a:t>125</a:t>
              </a:r>
            </a:p>
            <a:p>
              <a:pPr algn="ctr">
                <a:lnSpc>
                  <a:spcPct val="90000"/>
                </a:lnSpc>
                <a:spcAft>
                  <a:spcPts val="0"/>
                </a:spcAft>
              </a:pPr>
              <a:r>
                <a:rPr lang="en-US" sz="700" b="0" dirty="0">
                  <a:solidFill>
                    <a:schemeClr val="bg1"/>
                  </a:solidFill>
                  <a:latin typeface="Ubuntu" panose="020B0504030602030204" pitchFamily="34" charset="0"/>
                </a:rPr>
                <a:t>116</a:t>
              </a:r>
            </a:p>
          </p:txBody>
        </p:sp>
        <p:sp>
          <p:nvSpPr>
            <p:cNvPr id="82" name="Forme libre : forme 81">
              <a:extLst>
                <a:ext uri="{FF2B5EF4-FFF2-40B4-BE49-F238E27FC236}">
                  <a16:creationId xmlns:a16="http://schemas.microsoft.com/office/drawing/2014/main" id="{3B4493E8-9680-4EA3-9A68-6174B5ADF266}"/>
                </a:ext>
              </a:extLst>
            </p:cNvPr>
            <p:cNvSpPr/>
            <p:nvPr/>
          </p:nvSpPr>
          <p:spPr>
            <a:xfrm>
              <a:off x="14408740"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929B"/>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0</a:t>
              </a:r>
            </a:p>
            <a:p>
              <a:pPr algn="ctr">
                <a:lnSpc>
                  <a:spcPct val="90000"/>
                </a:lnSpc>
                <a:spcAft>
                  <a:spcPts val="0"/>
                </a:spcAft>
              </a:pPr>
              <a:r>
                <a:rPr lang="en-US" sz="700" b="0" dirty="0">
                  <a:solidFill>
                    <a:schemeClr val="bg1"/>
                  </a:solidFill>
                  <a:latin typeface="Ubuntu" panose="020B0504030602030204" pitchFamily="34" charset="0"/>
                </a:rPr>
                <a:t>146</a:t>
              </a:r>
            </a:p>
            <a:p>
              <a:pPr algn="ctr">
                <a:lnSpc>
                  <a:spcPct val="90000"/>
                </a:lnSpc>
                <a:spcAft>
                  <a:spcPts val="0"/>
                </a:spcAft>
              </a:pPr>
              <a:r>
                <a:rPr lang="en-US" sz="700" b="0" dirty="0">
                  <a:solidFill>
                    <a:schemeClr val="bg1"/>
                  </a:solidFill>
                  <a:latin typeface="Ubuntu" panose="020B0504030602030204" pitchFamily="34" charset="0"/>
                </a:rPr>
                <a:t>155</a:t>
              </a:r>
            </a:p>
          </p:txBody>
        </p:sp>
        <p:sp>
          <p:nvSpPr>
            <p:cNvPr id="83" name="Forme libre : forme 82">
              <a:extLst>
                <a:ext uri="{FF2B5EF4-FFF2-40B4-BE49-F238E27FC236}">
                  <a16:creationId xmlns:a16="http://schemas.microsoft.com/office/drawing/2014/main" id="{B4B6B943-D34B-48B2-95E0-76C5F8BA25FA}"/>
                </a:ext>
              </a:extLst>
            </p:cNvPr>
            <p:cNvSpPr/>
            <p:nvPr/>
          </p:nvSpPr>
          <p:spPr>
            <a:xfrm>
              <a:off x="14408740"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0BFBF"/>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191</a:t>
              </a:r>
            </a:p>
            <a:p>
              <a:pPr algn="ctr">
                <a:lnSpc>
                  <a:spcPct val="90000"/>
                </a:lnSpc>
                <a:spcAft>
                  <a:spcPts val="0"/>
                </a:spcAft>
              </a:pPr>
              <a:r>
                <a:rPr lang="en-US" sz="700" b="0" dirty="0">
                  <a:latin typeface="Ubuntu" panose="020B0504030602030204" pitchFamily="34" charset="0"/>
                </a:rPr>
                <a:t>191</a:t>
              </a:r>
            </a:p>
          </p:txBody>
        </p:sp>
        <p:sp>
          <p:nvSpPr>
            <p:cNvPr id="84" name="Forme libre : forme 83">
              <a:extLst>
                <a:ext uri="{FF2B5EF4-FFF2-40B4-BE49-F238E27FC236}">
                  <a16:creationId xmlns:a16="http://schemas.microsoft.com/office/drawing/2014/main" id="{B434FFE6-E50A-4EA9-83D4-F9F4917BBCB8}"/>
                </a:ext>
              </a:extLst>
            </p:cNvPr>
            <p:cNvSpPr/>
            <p:nvPr/>
          </p:nvSpPr>
          <p:spPr>
            <a:xfrm>
              <a:off x="14408740"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D5D0"/>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213</a:t>
              </a:r>
            </a:p>
            <a:p>
              <a:pPr algn="ctr">
                <a:lnSpc>
                  <a:spcPct val="90000"/>
                </a:lnSpc>
                <a:spcAft>
                  <a:spcPts val="0"/>
                </a:spcAft>
              </a:pPr>
              <a:r>
                <a:rPr lang="en-US" sz="700" b="0" dirty="0">
                  <a:latin typeface="Ubuntu" panose="020B0504030602030204" pitchFamily="34" charset="0"/>
                </a:rPr>
                <a:t>208</a:t>
              </a:r>
            </a:p>
          </p:txBody>
        </p:sp>
        <p:sp>
          <p:nvSpPr>
            <p:cNvPr id="85" name="Forme libre : forme 84">
              <a:extLst>
                <a:ext uri="{FF2B5EF4-FFF2-40B4-BE49-F238E27FC236}">
                  <a16:creationId xmlns:a16="http://schemas.microsoft.com/office/drawing/2014/main" id="{E0BE1B97-A7F2-4E15-8D45-CD3F50622B5F}"/>
                </a:ext>
              </a:extLst>
            </p:cNvPr>
            <p:cNvSpPr/>
            <p:nvPr/>
          </p:nvSpPr>
          <p:spPr>
            <a:xfrm>
              <a:off x="14408740"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6E3"/>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230</a:t>
              </a:r>
            </a:p>
            <a:p>
              <a:pPr algn="ctr">
                <a:lnSpc>
                  <a:spcPct val="90000"/>
                </a:lnSpc>
                <a:spcAft>
                  <a:spcPts val="0"/>
                </a:spcAft>
              </a:pPr>
              <a:r>
                <a:rPr lang="en-US" sz="700" b="0" dirty="0">
                  <a:latin typeface="Ubuntu" panose="020B0504030602030204" pitchFamily="34" charset="0"/>
                </a:rPr>
                <a:t>227</a:t>
              </a:r>
            </a:p>
          </p:txBody>
        </p:sp>
      </p:grpSp>
      <p:grpSp>
        <p:nvGrpSpPr>
          <p:cNvPr id="94" name="Groupe 1">
            <a:extLst>
              <a:ext uri="{FF2B5EF4-FFF2-40B4-BE49-F238E27FC236}">
                <a16:creationId xmlns:a16="http://schemas.microsoft.com/office/drawing/2014/main" id="{11A3E882-4152-49CC-A658-0BA2BD4CCF4E}"/>
              </a:ext>
            </a:extLst>
          </p:cNvPr>
          <p:cNvGrpSpPr>
            <a:grpSpLocks noChangeAspect="1"/>
          </p:cNvGrpSpPr>
          <p:nvPr userDrawn="1"/>
        </p:nvGrpSpPr>
        <p:grpSpPr>
          <a:xfrm>
            <a:off x="11562163" y="205059"/>
            <a:ext cx="419436" cy="388988"/>
            <a:chOff x="11501102" y="171573"/>
            <a:chExt cx="419436" cy="388988"/>
          </a:xfrm>
        </p:grpSpPr>
        <p:sp>
          <p:nvSpPr>
            <p:cNvPr id="95" name="Freeform 13">
              <a:extLst>
                <a:ext uri="{FF2B5EF4-FFF2-40B4-BE49-F238E27FC236}">
                  <a16:creationId xmlns:a16="http://schemas.microsoft.com/office/drawing/2014/main" id="{7962C740-AA7F-4225-AF45-30CEC5D85747}"/>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96" name="Freeform 14">
              <a:extLst>
                <a:ext uri="{FF2B5EF4-FFF2-40B4-BE49-F238E27FC236}">
                  <a16:creationId xmlns:a16="http://schemas.microsoft.com/office/drawing/2014/main" id="{8B6BE8F3-0248-42CC-8053-5B10FA1A6457}"/>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65" name="Rectangle 27">
            <a:extLst>
              <a:ext uri="{FF2B5EF4-FFF2-40B4-BE49-F238E27FC236}">
                <a16:creationId xmlns:a16="http://schemas.microsoft.com/office/drawing/2014/main" id="{5B538C81-213B-41EC-BB81-FEF313C9D880}"/>
              </a:ext>
            </a:extLst>
          </p:cNvPr>
          <p:cNvSpPr/>
          <p:nvPr userDrawn="1"/>
        </p:nvSpPr>
        <p:spPr>
          <a:xfrm>
            <a:off x="404813" y="6517871"/>
            <a:ext cx="3410847" cy="219456"/>
          </a:xfrm>
          <a:prstGeom prst="rect">
            <a:avLst/>
          </a:prstGeom>
        </p:spPr>
        <p:txBody>
          <a:bodyPr wrap="square" lIns="0" tIns="0" rIns="0" bIns="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kern="0" dirty="0">
                <a:solidFill>
                  <a:srgbClr val="A6A6A6"/>
                </a:solidFill>
                <a:latin typeface="Ubuntu" panose="020B0504030602030204" pitchFamily="34" charset="0"/>
                <a:cs typeface="Arial" panose="020B0604020202020204" pitchFamily="34" charset="0"/>
              </a:rPr>
              <a:t>Presentation Title  |  Author  |  Date</a:t>
            </a:r>
          </a:p>
        </p:txBody>
      </p:sp>
      <p:sp>
        <p:nvSpPr>
          <p:cNvPr id="86" name="Retângulo 43">
            <a:extLst>
              <a:ext uri="{FF2B5EF4-FFF2-40B4-BE49-F238E27FC236}">
                <a16:creationId xmlns:a16="http://schemas.microsoft.com/office/drawing/2014/main" id="{5539996C-DD2A-49D6-AFB0-763FCB2EE440}"/>
              </a:ext>
            </a:extLst>
          </p:cNvPr>
          <p:cNvSpPr/>
          <p:nvPr userDrawn="1"/>
        </p:nvSpPr>
        <p:spPr>
          <a:xfrm>
            <a:off x="11744128" y="6517658"/>
            <a:ext cx="229263" cy="215444"/>
          </a:xfrm>
          <a:prstGeom prst="rect">
            <a:avLst/>
          </a:prstGeom>
        </p:spPr>
        <p:txBody>
          <a:bodyPr wrap="square" lIns="0" rIns="0">
            <a:spAutoFit/>
          </a:bodyPr>
          <a:lstStyle/>
          <a:p>
            <a:pPr algn="r"/>
            <a:fld id="{0502E5A9-B53C-401E-A0E0-4A359BB0A9E5}" type="slidenum">
              <a:rPr lang="en-US" sz="800" smtClean="0">
                <a:solidFill>
                  <a:srgbClr val="A6A6A6"/>
                </a:solidFill>
                <a:latin typeface="Ubuntu" panose="020B0504030602030204" pitchFamily="34" charset="0"/>
                <a:cs typeface="Arial" panose="020B0604020202020204" pitchFamily="34" charset="0"/>
              </a:rPr>
              <a:pPr algn="r"/>
              <a:t>‹#›</a:t>
            </a:fld>
            <a:endParaRPr lang="en-US" sz="800" dirty="0">
              <a:solidFill>
                <a:srgbClr val="A6A6A6"/>
              </a:solidFill>
              <a:latin typeface="Ubuntu" panose="020B0504030602030204" pitchFamily="34" charset="0"/>
              <a:cs typeface="Arial" panose="020B0604020202020204" pitchFamily="34" charset="0"/>
            </a:endParaRPr>
          </a:p>
        </p:txBody>
      </p:sp>
      <p:sp>
        <p:nvSpPr>
          <p:cNvPr id="89" name="Rectangle 27">
            <a:extLst>
              <a:ext uri="{FF2B5EF4-FFF2-40B4-BE49-F238E27FC236}">
                <a16:creationId xmlns:a16="http://schemas.microsoft.com/office/drawing/2014/main" id="{01D50803-B26A-4936-A06C-6E086A6DD719}"/>
              </a:ext>
            </a:extLst>
          </p:cNvPr>
          <p:cNvSpPr/>
          <p:nvPr userDrawn="1"/>
        </p:nvSpPr>
        <p:spPr>
          <a:xfrm>
            <a:off x="7227070" y="6517871"/>
            <a:ext cx="4532162" cy="219456"/>
          </a:xfrm>
          <a:prstGeom prst="rect">
            <a:avLst/>
          </a:prstGeom>
        </p:spPr>
        <p:txBody>
          <a:bodyPr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700" dirty="0">
                <a:solidFill>
                  <a:srgbClr val="A6A6A6"/>
                </a:solidFill>
                <a:latin typeface="Ubuntu" panose="020B0504030602030204" pitchFamily="34" charset="0"/>
                <a:cs typeface="Arial" panose="020B0604020202020204" pitchFamily="34" charset="0"/>
              </a:rPr>
              <a:t>Company Confidential © Capgemini 2021. All rights reserved  |</a:t>
            </a:r>
          </a:p>
        </p:txBody>
      </p:sp>
    </p:spTree>
    <p:extLst>
      <p:ext uri="{BB962C8B-B14F-4D97-AF65-F5344CB8AC3E}">
        <p14:creationId xmlns:p14="http://schemas.microsoft.com/office/powerpoint/2010/main" val="2769358948"/>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30" r:id="rId17"/>
    <p:sldLayoutId id="2147483731" r:id="rId18"/>
    <p:sldLayoutId id="2147483732" r:id="rId19"/>
    <p:sldLayoutId id="2147483733" r:id="rId20"/>
    <p:sldLayoutId id="2147483734" r:id="rId21"/>
    <p:sldLayoutId id="2147483735" r:id="rId22"/>
    <p:sldLayoutId id="2147483736" r:id="rId23"/>
    <p:sldLayoutId id="2147483737" r:id="rId24"/>
  </p:sldLayoutIdLst>
  <p:hf sldNum="0" hdr="0" ftr="0" dt="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p:titleStyle>
    <p:body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423">
          <p15:clr>
            <a:srgbClr val="F26B43"/>
          </p15:clr>
        </p15:guide>
        <p15:guide id="3" orient="horz" pos="4071">
          <p15:clr>
            <a:srgbClr val="F26B43"/>
          </p15:clr>
        </p15:guide>
        <p15:guide id="4" pos="255">
          <p15:clr>
            <a:srgbClr val="F26B43"/>
          </p15:clr>
        </p15:guide>
        <p15:guide id="5" orient="horz" pos="836">
          <p15:clr>
            <a:srgbClr val="F26B43"/>
          </p15:clr>
        </p15:guide>
        <p15:guide id="6" orient="horz" pos="245">
          <p15:clr>
            <a:srgbClr val="F26B43"/>
          </p15:clr>
        </p15:guide>
        <p15:guide id="7" pos="3840">
          <p15:clr>
            <a:srgbClr val="F26B43"/>
          </p15:clr>
        </p15:guide>
        <p15:guide id="8" pos="3899">
          <p15:clr>
            <a:srgbClr val="F26B43"/>
          </p15:clr>
        </p15:guide>
        <p15:guide id="9" pos="3783">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27"/>
            </p:custDataLst>
            <p:extLst>
              <p:ext uri="{D42A27DB-BD31-4B8C-83A1-F6EECF244321}">
                <p14:modId xmlns:p14="http://schemas.microsoft.com/office/powerpoint/2010/main" val="1378105939"/>
              </p:ext>
            </p:ext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22" name="think-cell Slide" r:id="rId28" imgW="270" imgH="270" progId="TCLayout.ActiveDocument.1">
                  <p:embed/>
                </p:oleObj>
              </mc:Choice>
              <mc:Fallback>
                <p:oleObj name="think-cell Slide" r:id="rId28" imgW="270" imgH="270" progId="TCLayout.ActiveDocument.1">
                  <p:embed/>
                  <p:pic>
                    <p:nvPicPr>
                      <p:cNvPr id="21" name="Object 20" hidden="1"/>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p:spPr>
                  </p:pic>
                </p:oleObj>
              </mc:Fallback>
            </mc:AlternateContent>
          </a:graphicData>
        </a:graphic>
      </p:graphicFrame>
      <p:sp>
        <p:nvSpPr>
          <p:cNvPr id="4" name="Text Placeholder 1"/>
          <p:cNvSpPr>
            <a:spLocks noGrp="1"/>
          </p:cNvSpPr>
          <p:nvPr>
            <p:ph type="body" idx="1"/>
          </p:nvPr>
        </p:nvSpPr>
        <p:spPr>
          <a:xfrm>
            <a:off x="404813" y="1327150"/>
            <a:ext cx="11376880" cy="5135563"/>
          </a:xfrm>
          <a:prstGeom prst="rect">
            <a:avLst/>
          </a:prstGeom>
        </p:spPr>
        <p:txBody>
          <a:bodyPr vert="horz" lIns="0" tIns="0" rIns="0" bIns="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Title Placeholder 1"/>
          <p:cNvSpPr>
            <a:spLocks noGrp="1"/>
          </p:cNvSpPr>
          <p:nvPr>
            <p:ph type="title"/>
          </p:nvPr>
        </p:nvSpPr>
        <p:spPr>
          <a:xfrm>
            <a:off x="404813" y="388188"/>
            <a:ext cx="10947772" cy="716711"/>
          </a:xfrm>
          <a:prstGeom prst="rect">
            <a:avLst/>
          </a:prstGeom>
        </p:spPr>
        <p:txBody>
          <a:bodyPr vert="horz" lIns="0" tIns="0" rIns="0" bIns="0" rtlCol="0" anchor="b">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TITLE</a:t>
            </a:r>
            <a:endParaRPr lang="en-US" dirty="0"/>
          </a:p>
        </p:txBody>
      </p:sp>
      <p:grpSp>
        <p:nvGrpSpPr>
          <p:cNvPr id="3" name="Group 2">
            <a:extLst>
              <a:ext uri="{FF2B5EF4-FFF2-40B4-BE49-F238E27FC236}">
                <a16:creationId xmlns:a16="http://schemas.microsoft.com/office/drawing/2014/main" id="{7D254FA0-1CD0-4186-9223-F354145FAE6C}"/>
              </a:ext>
            </a:extLst>
          </p:cNvPr>
          <p:cNvGrpSpPr/>
          <p:nvPr userDrawn="1"/>
        </p:nvGrpSpPr>
        <p:grpSpPr>
          <a:xfrm>
            <a:off x="12295891" y="1659"/>
            <a:ext cx="360000" cy="2069166"/>
            <a:chOff x="12498114" y="115959"/>
            <a:chExt cx="360000" cy="2069166"/>
          </a:xfrm>
        </p:grpSpPr>
        <p:sp>
          <p:nvSpPr>
            <p:cNvPr id="11" name="Rectangle 10">
              <a:extLst>
                <a:ext uri="{FF2B5EF4-FFF2-40B4-BE49-F238E27FC236}">
                  <a16:creationId xmlns:a16="http://schemas.microsoft.com/office/drawing/2014/main" id="{EF1244FD-1856-4971-9A73-AD6DF3F42A90}"/>
                </a:ext>
              </a:extLst>
            </p:cNvPr>
            <p:cNvSpPr/>
            <p:nvPr/>
          </p:nvSpPr>
          <p:spPr>
            <a:xfrm>
              <a:off x="12498114" y="115959"/>
              <a:ext cx="360000" cy="4068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1</a:t>
              </a:r>
            </a:p>
            <a:p>
              <a:pPr algn="ctr">
                <a:lnSpc>
                  <a:spcPct val="90000"/>
                </a:lnSpc>
                <a:spcAft>
                  <a:spcPts val="0"/>
                </a:spcAft>
              </a:pPr>
              <a:r>
                <a:rPr lang="en-GB" sz="700" dirty="0">
                  <a:latin typeface="Ubuntu" panose="020B0504030602030204" pitchFamily="34" charset="0"/>
                </a:rPr>
                <a:t>112</a:t>
              </a:r>
            </a:p>
            <a:p>
              <a:pPr algn="ctr">
                <a:lnSpc>
                  <a:spcPct val="90000"/>
                </a:lnSpc>
                <a:spcAft>
                  <a:spcPts val="0"/>
                </a:spcAft>
              </a:pPr>
              <a:r>
                <a:rPr lang="en-GB" sz="700" dirty="0">
                  <a:latin typeface="Ubuntu" panose="020B0504030602030204" pitchFamily="34" charset="0"/>
                </a:rPr>
                <a:t>173</a:t>
              </a:r>
            </a:p>
          </p:txBody>
        </p:sp>
        <p:sp>
          <p:nvSpPr>
            <p:cNvPr id="12" name="Rectangle 11">
              <a:extLst>
                <a:ext uri="{FF2B5EF4-FFF2-40B4-BE49-F238E27FC236}">
                  <a16:creationId xmlns:a16="http://schemas.microsoft.com/office/drawing/2014/main" id="{22B40C78-6F20-4C95-AB26-B29FEC0FF747}"/>
                </a:ext>
              </a:extLst>
            </p:cNvPr>
            <p:cNvSpPr/>
            <p:nvPr/>
          </p:nvSpPr>
          <p:spPr>
            <a:xfrm>
              <a:off x="12498114" y="533371"/>
              <a:ext cx="360000" cy="406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latin typeface="Ubuntu" panose="020B0504030602030204" pitchFamily="34" charset="0"/>
                </a:rPr>
                <a:t>18</a:t>
              </a:r>
            </a:p>
            <a:p>
              <a:pPr algn="ctr">
                <a:lnSpc>
                  <a:spcPct val="90000"/>
                </a:lnSpc>
                <a:spcAft>
                  <a:spcPts val="0"/>
                </a:spcAft>
              </a:pPr>
              <a:r>
                <a:rPr lang="en-GB" sz="700" dirty="0">
                  <a:solidFill>
                    <a:schemeClr val="tx1"/>
                  </a:solidFill>
                  <a:latin typeface="Ubuntu" panose="020B0504030602030204" pitchFamily="34" charset="0"/>
                </a:rPr>
                <a:t>171</a:t>
              </a:r>
            </a:p>
            <a:p>
              <a:pPr algn="ctr">
                <a:lnSpc>
                  <a:spcPct val="90000"/>
                </a:lnSpc>
                <a:spcAft>
                  <a:spcPts val="0"/>
                </a:spcAft>
              </a:pPr>
              <a:r>
                <a:rPr lang="en-GB" sz="700" dirty="0">
                  <a:solidFill>
                    <a:schemeClr val="tx1"/>
                  </a:solidFill>
                  <a:latin typeface="Ubuntu" panose="020B0504030602030204" pitchFamily="34" charset="0"/>
                </a:rPr>
                <a:t>219</a:t>
              </a:r>
            </a:p>
          </p:txBody>
        </p:sp>
        <p:sp>
          <p:nvSpPr>
            <p:cNvPr id="13" name="Rectangle 12">
              <a:extLst>
                <a:ext uri="{FF2B5EF4-FFF2-40B4-BE49-F238E27FC236}">
                  <a16:creationId xmlns:a16="http://schemas.microsoft.com/office/drawing/2014/main" id="{1AED4E7D-39CE-49AE-9D4C-16EA940CBE5F}"/>
                </a:ext>
              </a:extLst>
            </p:cNvPr>
            <p:cNvSpPr/>
            <p:nvPr/>
          </p:nvSpPr>
          <p:spPr>
            <a:xfrm>
              <a:off x="12498114" y="950783"/>
              <a:ext cx="360000" cy="4068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43</a:t>
              </a:r>
            </a:p>
            <a:p>
              <a:pPr algn="ctr">
                <a:lnSpc>
                  <a:spcPct val="90000"/>
                </a:lnSpc>
                <a:spcAft>
                  <a:spcPts val="0"/>
                </a:spcAft>
              </a:pPr>
              <a:r>
                <a:rPr lang="en-GB" sz="700" dirty="0">
                  <a:latin typeface="Ubuntu" panose="020B0504030602030204" pitchFamily="34" charset="0"/>
                </a:rPr>
                <a:t>10</a:t>
              </a:r>
            </a:p>
            <a:p>
              <a:pPr algn="ctr">
                <a:lnSpc>
                  <a:spcPct val="90000"/>
                </a:lnSpc>
                <a:spcAft>
                  <a:spcPts val="0"/>
                </a:spcAft>
              </a:pPr>
              <a:r>
                <a:rPr lang="en-GB" sz="700" dirty="0">
                  <a:latin typeface="Ubuntu" panose="020B0504030602030204" pitchFamily="34" charset="0"/>
                </a:rPr>
                <a:t>61</a:t>
              </a:r>
            </a:p>
          </p:txBody>
        </p:sp>
        <p:sp>
          <p:nvSpPr>
            <p:cNvPr id="14" name="Rectangle 13">
              <a:extLst>
                <a:ext uri="{FF2B5EF4-FFF2-40B4-BE49-F238E27FC236}">
                  <a16:creationId xmlns:a16="http://schemas.microsoft.com/office/drawing/2014/main" id="{392DC803-B0F7-4D0E-81CA-9DDCB14FA42C}"/>
                </a:ext>
              </a:extLst>
            </p:cNvPr>
            <p:cNvSpPr/>
            <p:nvPr/>
          </p:nvSpPr>
          <p:spPr>
            <a:xfrm>
              <a:off x="12498114" y="1364202"/>
              <a:ext cx="360000" cy="406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39</a:t>
              </a:r>
            </a:p>
            <a:p>
              <a:pPr algn="ctr">
                <a:lnSpc>
                  <a:spcPct val="90000"/>
                </a:lnSpc>
                <a:spcAft>
                  <a:spcPts val="0"/>
                </a:spcAft>
              </a:pPr>
              <a:r>
                <a:rPr lang="en-GB" sz="700" dirty="0">
                  <a:latin typeface="Ubuntu" panose="020B0504030602030204" pitchFamily="34" charset="0"/>
                </a:rPr>
                <a:t>41</a:t>
              </a:r>
            </a:p>
            <a:p>
              <a:pPr algn="ctr">
                <a:lnSpc>
                  <a:spcPct val="90000"/>
                </a:lnSpc>
                <a:spcAft>
                  <a:spcPts val="0"/>
                </a:spcAft>
              </a:pPr>
              <a:r>
                <a:rPr lang="en-GB" sz="700" dirty="0">
                  <a:latin typeface="Ubuntu" panose="020B0504030602030204" pitchFamily="34" charset="0"/>
                </a:rPr>
                <a:t>54</a:t>
              </a:r>
            </a:p>
          </p:txBody>
        </p:sp>
        <p:sp>
          <p:nvSpPr>
            <p:cNvPr id="63" name="Rectangle 62">
              <a:extLst>
                <a:ext uri="{FF2B5EF4-FFF2-40B4-BE49-F238E27FC236}">
                  <a16:creationId xmlns:a16="http://schemas.microsoft.com/office/drawing/2014/main" id="{B60470E2-9B98-4C49-AC1B-A56CD2EB54B9}"/>
                </a:ext>
              </a:extLst>
            </p:cNvPr>
            <p:cNvSpPr/>
            <p:nvPr/>
          </p:nvSpPr>
          <p:spPr>
            <a:xfrm>
              <a:off x="12498114" y="1778325"/>
              <a:ext cx="360000" cy="406800"/>
            </a:xfrm>
            <a:prstGeom prst="rect">
              <a:avLst/>
            </a:prstGeom>
            <a:solidFill>
              <a:schemeClr val="bg2"/>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latin typeface="Ubuntu" panose="020B0504030602030204" pitchFamily="34" charset="0"/>
                </a:rPr>
                <a:t>236</a:t>
              </a:r>
            </a:p>
            <a:p>
              <a:pPr algn="ctr">
                <a:lnSpc>
                  <a:spcPct val="90000"/>
                </a:lnSpc>
                <a:spcAft>
                  <a:spcPts val="0"/>
                </a:spcAft>
              </a:pPr>
              <a:r>
                <a:rPr lang="en-GB" sz="700" dirty="0">
                  <a:solidFill>
                    <a:schemeClr val="tx1"/>
                  </a:solidFill>
                  <a:latin typeface="Ubuntu" panose="020B0504030602030204" pitchFamily="34" charset="0"/>
                </a:rPr>
                <a:t>236</a:t>
              </a:r>
            </a:p>
            <a:p>
              <a:pPr algn="ctr">
                <a:lnSpc>
                  <a:spcPct val="90000"/>
                </a:lnSpc>
                <a:spcAft>
                  <a:spcPts val="0"/>
                </a:spcAft>
              </a:pPr>
              <a:r>
                <a:rPr lang="en-GB" sz="700" dirty="0">
                  <a:solidFill>
                    <a:schemeClr val="tx1"/>
                  </a:solidFill>
                  <a:latin typeface="Ubuntu" panose="020B0504030602030204" pitchFamily="34" charset="0"/>
                </a:rPr>
                <a:t>236</a:t>
              </a:r>
            </a:p>
          </p:txBody>
        </p:sp>
      </p:grpSp>
      <p:grpSp>
        <p:nvGrpSpPr>
          <p:cNvPr id="4096" name="Groupe 4095">
            <a:extLst>
              <a:ext uri="{FF2B5EF4-FFF2-40B4-BE49-F238E27FC236}">
                <a16:creationId xmlns:a16="http://schemas.microsoft.com/office/drawing/2014/main" id="{4ADC82C4-641D-4930-B946-DC8978F5F98C}"/>
              </a:ext>
            </a:extLst>
          </p:cNvPr>
          <p:cNvGrpSpPr/>
          <p:nvPr/>
        </p:nvGrpSpPr>
        <p:grpSpPr>
          <a:xfrm>
            <a:off x="12295891" y="4289244"/>
            <a:ext cx="1462993" cy="2058800"/>
            <a:chOff x="12432704" y="1992581"/>
            <a:chExt cx="1462993" cy="2058800"/>
          </a:xfrm>
        </p:grpSpPr>
        <p:sp>
          <p:nvSpPr>
            <p:cNvPr id="41" name="Forme libre : forme 40">
              <a:extLst>
                <a:ext uri="{FF2B5EF4-FFF2-40B4-BE49-F238E27FC236}">
                  <a16:creationId xmlns:a16="http://schemas.microsoft.com/office/drawing/2014/main" id="{EC826880-5A3C-4E1C-81B2-A1CB9E331DC3}"/>
                </a:ext>
              </a:extLst>
            </p:cNvPr>
            <p:cNvSpPr/>
            <p:nvPr/>
          </p:nvSpPr>
          <p:spPr>
            <a:xfrm>
              <a:off x="12800391"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8E12"/>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142</a:t>
              </a:r>
            </a:p>
            <a:p>
              <a:pPr algn="ctr">
                <a:lnSpc>
                  <a:spcPct val="90000"/>
                </a:lnSpc>
                <a:spcAft>
                  <a:spcPts val="0"/>
                </a:spcAft>
              </a:pPr>
              <a:r>
                <a:rPr lang="en-US" sz="700" dirty="0">
                  <a:latin typeface="Ubuntu" panose="020B0504030602030204" pitchFamily="34" charset="0"/>
                </a:rPr>
                <a:t>18</a:t>
              </a:r>
            </a:p>
          </p:txBody>
        </p:sp>
        <p:sp>
          <p:nvSpPr>
            <p:cNvPr id="42" name="Forme libre : forme 41">
              <a:extLst>
                <a:ext uri="{FF2B5EF4-FFF2-40B4-BE49-F238E27FC236}">
                  <a16:creationId xmlns:a16="http://schemas.microsoft.com/office/drawing/2014/main" id="{44796AC3-FBF9-498C-9326-20ACFCF63EE6}"/>
                </a:ext>
              </a:extLst>
            </p:cNvPr>
            <p:cNvSpPr/>
            <p:nvPr/>
          </p:nvSpPr>
          <p:spPr>
            <a:xfrm>
              <a:off x="12800391"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9C29"/>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156</a:t>
              </a:r>
            </a:p>
            <a:p>
              <a:pPr algn="ctr">
                <a:lnSpc>
                  <a:spcPct val="90000"/>
                </a:lnSpc>
                <a:spcAft>
                  <a:spcPts val="0"/>
                </a:spcAft>
              </a:pPr>
              <a:r>
                <a:rPr lang="en-US" sz="700" dirty="0">
                  <a:latin typeface="Ubuntu" panose="020B0504030602030204" pitchFamily="34" charset="0"/>
                </a:rPr>
                <a:t>41</a:t>
              </a:r>
            </a:p>
          </p:txBody>
        </p:sp>
        <p:sp>
          <p:nvSpPr>
            <p:cNvPr id="43" name="Forme libre : forme 42">
              <a:extLst>
                <a:ext uri="{FF2B5EF4-FFF2-40B4-BE49-F238E27FC236}">
                  <a16:creationId xmlns:a16="http://schemas.microsoft.com/office/drawing/2014/main" id="{2D1DB5D7-2017-4A8F-80D6-C8641C9CE84C}"/>
                </a:ext>
              </a:extLst>
            </p:cNvPr>
            <p:cNvSpPr/>
            <p:nvPr/>
          </p:nvSpPr>
          <p:spPr>
            <a:xfrm>
              <a:off x="12800391"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B24A"/>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178</a:t>
              </a:r>
            </a:p>
            <a:p>
              <a:pPr algn="ctr">
                <a:lnSpc>
                  <a:spcPct val="90000"/>
                </a:lnSpc>
                <a:spcAft>
                  <a:spcPts val="0"/>
                </a:spcAft>
              </a:pPr>
              <a:r>
                <a:rPr lang="en-US" sz="700" dirty="0">
                  <a:latin typeface="Ubuntu" panose="020B0504030602030204" pitchFamily="34" charset="0"/>
                </a:rPr>
                <a:t>74</a:t>
              </a:r>
            </a:p>
          </p:txBody>
        </p:sp>
        <p:sp>
          <p:nvSpPr>
            <p:cNvPr id="44" name="Forme libre : forme 43">
              <a:extLst>
                <a:ext uri="{FF2B5EF4-FFF2-40B4-BE49-F238E27FC236}">
                  <a16:creationId xmlns:a16="http://schemas.microsoft.com/office/drawing/2014/main" id="{92191BDF-6BAB-45F9-9FA1-89C34179FD61}"/>
                </a:ext>
              </a:extLst>
            </p:cNvPr>
            <p:cNvSpPr/>
            <p:nvPr/>
          </p:nvSpPr>
          <p:spPr>
            <a:xfrm>
              <a:off x="12800391"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068"/>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208</a:t>
              </a:r>
            </a:p>
            <a:p>
              <a:pPr algn="ctr">
                <a:lnSpc>
                  <a:spcPct val="90000"/>
                </a:lnSpc>
                <a:spcAft>
                  <a:spcPts val="0"/>
                </a:spcAft>
              </a:pPr>
              <a:r>
                <a:rPr lang="en-US" sz="700" dirty="0">
                  <a:latin typeface="Ubuntu" panose="020B0504030602030204" pitchFamily="34" charset="0"/>
                </a:rPr>
                <a:t>104</a:t>
              </a:r>
            </a:p>
          </p:txBody>
        </p:sp>
        <p:sp>
          <p:nvSpPr>
            <p:cNvPr id="45" name="Forme libre : forme 44">
              <a:extLst>
                <a:ext uri="{FF2B5EF4-FFF2-40B4-BE49-F238E27FC236}">
                  <a16:creationId xmlns:a16="http://schemas.microsoft.com/office/drawing/2014/main" id="{EF971F25-4035-43BA-BC8C-22E9B837A713}"/>
                </a:ext>
              </a:extLst>
            </p:cNvPr>
            <p:cNvSpPr/>
            <p:nvPr/>
          </p:nvSpPr>
          <p:spPr>
            <a:xfrm>
              <a:off x="12800391"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A80"/>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218</a:t>
              </a:r>
            </a:p>
            <a:p>
              <a:pPr algn="ctr">
                <a:lnSpc>
                  <a:spcPct val="90000"/>
                </a:lnSpc>
                <a:spcAft>
                  <a:spcPts val="0"/>
                </a:spcAft>
              </a:pPr>
              <a:r>
                <a:rPr lang="en-US" sz="700" dirty="0">
                  <a:latin typeface="Ubuntu" panose="020B0504030602030204" pitchFamily="34" charset="0"/>
                </a:rPr>
                <a:t>128</a:t>
              </a:r>
            </a:p>
          </p:txBody>
        </p:sp>
        <p:sp>
          <p:nvSpPr>
            <p:cNvPr id="46" name="Forme libre : forme 45">
              <a:extLst>
                <a:ext uri="{FF2B5EF4-FFF2-40B4-BE49-F238E27FC236}">
                  <a16:creationId xmlns:a16="http://schemas.microsoft.com/office/drawing/2014/main" id="{F5691FCB-A410-4C6B-963D-15CCFA8EB678}"/>
                </a:ext>
              </a:extLst>
            </p:cNvPr>
            <p:cNvSpPr/>
            <p:nvPr/>
          </p:nvSpPr>
          <p:spPr>
            <a:xfrm>
              <a:off x="13168875"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42142E"/>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66</a:t>
              </a:r>
            </a:p>
            <a:p>
              <a:pPr algn="ctr">
                <a:lnSpc>
                  <a:spcPct val="90000"/>
                </a:lnSpc>
                <a:spcAft>
                  <a:spcPts val="0"/>
                </a:spcAft>
              </a:pPr>
              <a:r>
                <a:rPr lang="en-US" sz="700" dirty="0">
                  <a:solidFill>
                    <a:schemeClr val="bg1"/>
                  </a:solidFill>
                  <a:latin typeface="Ubuntu" panose="020B0504030602030204" pitchFamily="34" charset="0"/>
                </a:rPr>
                <a:t>20</a:t>
              </a:r>
            </a:p>
            <a:p>
              <a:pPr algn="ctr">
                <a:lnSpc>
                  <a:spcPct val="90000"/>
                </a:lnSpc>
                <a:spcAft>
                  <a:spcPts val="0"/>
                </a:spcAft>
              </a:pPr>
              <a:r>
                <a:rPr lang="en-US" sz="700" dirty="0">
                  <a:solidFill>
                    <a:schemeClr val="bg1"/>
                  </a:solidFill>
                  <a:latin typeface="Ubuntu" panose="020B0504030602030204" pitchFamily="34" charset="0"/>
                </a:rPr>
                <a:t>46</a:t>
              </a:r>
            </a:p>
          </p:txBody>
        </p:sp>
        <p:sp>
          <p:nvSpPr>
            <p:cNvPr id="47" name="Forme libre : forme 46">
              <a:extLst>
                <a:ext uri="{FF2B5EF4-FFF2-40B4-BE49-F238E27FC236}">
                  <a16:creationId xmlns:a16="http://schemas.microsoft.com/office/drawing/2014/main" id="{D0F79893-1FFE-4F7F-B020-867CE988C67E}"/>
                </a:ext>
              </a:extLst>
            </p:cNvPr>
            <p:cNvSpPr/>
            <p:nvPr/>
          </p:nvSpPr>
          <p:spPr>
            <a:xfrm>
              <a:off x="13168875"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90A42"/>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89</a:t>
              </a:r>
            </a:p>
            <a:p>
              <a:pPr algn="ctr">
                <a:lnSpc>
                  <a:spcPct val="90000"/>
                </a:lnSpc>
                <a:spcAft>
                  <a:spcPts val="0"/>
                </a:spcAft>
              </a:pPr>
              <a:r>
                <a:rPr lang="en-US" sz="700" dirty="0">
                  <a:solidFill>
                    <a:schemeClr val="bg1"/>
                  </a:solidFill>
                  <a:latin typeface="Ubuntu" panose="020B0504030602030204" pitchFamily="34" charset="0"/>
                </a:rPr>
                <a:t>10</a:t>
              </a:r>
            </a:p>
            <a:p>
              <a:pPr algn="ctr">
                <a:lnSpc>
                  <a:spcPct val="90000"/>
                </a:lnSpc>
                <a:spcAft>
                  <a:spcPts val="0"/>
                </a:spcAft>
              </a:pPr>
              <a:r>
                <a:rPr lang="en-US" sz="700" dirty="0">
                  <a:solidFill>
                    <a:schemeClr val="bg1"/>
                  </a:solidFill>
                  <a:latin typeface="Ubuntu" panose="020B0504030602030204" pitchFamily="34" charset="0"/>
                </a:rPr>
                <a:t>66</a:t>
              </a:r>
            </a:p>
          </p:txBody>
        </p:sp>
        <p:sp>
          <p:nvSpPr>
            <p:cNvPr id="48" name="Forme libre : forme 47">
              <a:extLst>
                <a:ext uri="{FF2B5EF4-FFF2-40B4-BE49-F238E27FC236}">
                  <a16:creationId xmlns:a16="http://schemas.microsoft.com/office/drawing/2014/main" id="{4BC28B06-4332-436B-9E8F-27299D73CB0F}"/>
                </a:ext>
              </a:extLst>
            </p:cNvPr>
            <p:cNvSpPr/>
            <p:nvPr/>
          </p:nvSpPr>
          <p:spPr>
            <a:xfrm>
              <a:off x="13168875"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750D5C"/>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117</a:t>
              </a:r>
            </a:p>
            <a:p>
              <a:pPr algn="ctr">
                <a:lnSpc>
                  <a:spcPct val="90000"/>
                </a:lnSpc>
                <a:spcAft>
                  <a:spcPts val="0"/>
                </a:spcAft>
              </a:pPr>
              <a:r>
                <a:rPr lang="en-US" sz="700" dirty="0">
                  <a:solidFill>
                    <a:schemeClr val="bg1"/>
                  </a:solidFill>
                  <a:latin typeface="Ubuntu" panose="020B0504030602030204" pitchFamily="34" charset="0"/>
                </a:rPr>
                <a:t>13</a:t>
              </a:r>
            </a:p>
            <a:p>
              <a:pPr algn="ctr">
                <a:lnSpc>
                  <a:spcPct val="90000"/>
                </a:lnSpc>
                <a:spcAft>
                  <a:spcPts val="0"/>
                </a:spcAft>
              </a:pPr>
              <a:r>
                <a:rPr lang="en-US" sz="700" dirty="0">
                  <a:solidFill>
                    <a:schemeClr val="bg1"/>
                  </a:solidFill>
                  <a:latin typeface="Ubuntu" panose="020B0504030602030204" pitchFamily="34" charset="0"/>
                </a:rPr>
                <a:t>92</a:t>
              </a:r>
            </a:p>
          </p:txBody>
        </p:sp>
        <p:sp>
          <p:nvSpPr>
            <p:cNvPr id="49" name="Forme libre : forme 48">
              <a:extLst>
                <a:ext uri="{FF2B5EF4-FFF2-40B4-BE49-F238E27FC236}">
                  <a16:creationId xmlns:a16="http://schemas.microsoft.com/office/drawing/2014/main" id="{90419B70-8C46-4DE8-9DD4-F2A6106ED6F5}"/>
                </a:ext>
              </a:extLst>
            </p:cNvPr>
            <p:cNvSpPr/>
            <p:nvPr/>
          </p:nvSpPr>
          <p:spPr>
            <a:xfrm>
              <a:off x="13168875"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02B73"/>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128</a:t>
              </a:r>
            </a:p>
            <a:p>
              <a:pPr algn="ctr">
                <a:lnSpc>
                  <a:spcPct val="90000"/>
                </a:lnSpc>
                <a:spcAft>
                  <a:spcPts val="0"/>
                </a:spcAft>
              </a:pPr>
              <a:r>
                <a:rPr lang="en-US" sz="700" dirty="0">
                  <a:solidFill>
                    <a:schemeClr val="bg1"/>
                  </a:solidFill>
                  <a:latin typeface="Ubuntu" panose="020B0504030602030204" pitchFamily="34" charset="0"/>
                </a:rPr>
                <a:t>43</a:t>
              </a:r>
            </a:p>
            <a:p>
              <a:pPr algn="ctr">
                <a:lnSpc>
                  <a:spcPct val="90000"/>
                </a:lnSpc>
                <a:spcAft>
                  <a:spcPts val="0"/>
                </a:spcAft>
              </a:pPr>
              <a:r>
                <a:rPr lang="en-US" sz="700" dirty="0">
                  <a:solidFill>
                    <a:schemeClr val="bg1"/>
                  </a:solidFill>
                  <a:latin typeface="Ubuntu" panose="020B0504030602030204" pitchFamily="34" charset="0"/>
                </a:rPr>
                <a:t>115</a:t>
              </a:r>
            </a:p>
          </p:txBody>
        </p:sp>
        <p:sp>
          <p:nvSpPr>
            <p:cNvPr id="50" name="Forme libre : forme 49">
              <a:extLst>
                <a:ext uri="{FF2B5EF4-FFF2-40B4-BE49-F238E27FC236}">
                  <a16:creationId xmlns:a16="http://schemas.microsoft.com/office/drawing/2014/main" id="{0A0CFFBA-E8FE-434D-9D74-BB9F352B4723}"/>
                </a:ext>
              </a:extLst>
            </p:cNvPr>
            <p:cNvSpPr/>
            <p:nvPr/>
          </p:nvSpPr>
          <p:spPr>
            <a:xfrm>
              <a:off x="13168875"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9E47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158</a:t>
              </a:r>
            </a:p>
            <a:p>
              <a:pPr algn="ctr">
                <a:lnSpc>
                  <a:spcPct val="90000"/>
                </a:lnSpc>
                <a:spcAft>
                  <a:spcPts val="0"/>
                </a:spcAft>
              </a:pPr>
              <a:r>
                <a:rPr lang="en-US" sz="700" dirty="0">
                  <a:solidFill>
                    <a:schemeClr val="bg1"/>
                  </a:solidFill>
                  <a:latin typeface="Ubuntu" panose="020B0504030602030204" pitchFamily="34" charset="0"/>
                </a:rPr>
                <a:t>71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1" name="Forme libre : forme 50">
              <a:extLst>
                <a:ext uri="{FF2B5EF4-FFF2-40B4-BE49-F238E27FC236}">
                  <a16:creationId xmlns:a16="http://schemas.microsoft.com/office/drawing/2014/main" id="{D041A42A-2FF1-4516-85CE-87051937629F}"/>
                </a:ext>
              </a:extLst>
            </p:cNvPr>
            <p:cNvSpPr/>
            <p:nvPr/>
          </p:nvSpPr>
          <p:spPr>
            <a:xfrm>
              <a:off x="13535697"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6001A"/>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166</a:t>
              </a:r>
            </a:p>
            <a:p>
              <a:pPr algn="ctr">
                <a:lnSpc>
                  <a:spcPct val="90000"/>
                </a:lnSpc>
                <a:spcAft>
                  <a:spcPts val="0"/>
                </a:spcAft>
              </a:pPr>
              <a:r>
                <a:rPr lang="en-US" sz="700" dirty="0">
                  <a:solidFill>
                    <a:schemeClr val="bg1"/>
                  </a:solidFill>
                  <a:latin typeface="Ubuntu" panose="020B0504030602030204" pitchFamily="34" charset="0"/>
                </a:rPr>
                <a:t>0</a:t>
              </a:r>
            </a:p>
            <a:p>
              <a:pPr algn="ctr">
                <a:lnSpc>
                  <a:spcPct val="90000"/>
                </a:lnSpc>
                <a:spcAft>
                  <a:spcPts val="0"/>
                </a:spcAft>
              </a:pPr>
              <a:r>
                <a:rPr lang="en-US" sz="700" dirty="0">
                  <a:solidFill>
                    <a:schemeClr val="bg1"/>
                  </a:solidFill>
                  <a:latin typeface="Ubuntu" panose="020B0504030602030204" pitchFamily="34" charset="0"/>
                </a:rPr>
                <a:t>26</a:t>
              </a:r>
            </a:p>
          </p:txBody>
        </p:sp>
        <p:sp>
          <p:nvSpPr>
            <p:cNvPr id="52" name="Forme libre : forme 51">
              <a:extLst>
                <a:ext uri="{FF2B5EF4-FFF2-40B4-BE49-F238E27FC236}">
                  <a16:creationId xmlns:a16="http://schemas.microsoft.com/office/drawing/2014/main" id="{02084D3E-01E3-4506-9076-881D83455262}"/>
                </a:ext>
              </a:extLst>
            </p:cNvPr>
            <p:cNvSpPr/>
            <p:nvPr/>
          </p:nvSpPr>
          <p:spPr>
            <a:xfrm>
              <a:off x="13535697"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30021"/>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227</a:t>
              </a:r>
            </a:p>
            <a:p>
              <a:pPr algn="ctr">
                <a:lnSpc>
                  <a:spcPct val="90000"/>
                </a:lnSpc>
                <a:spcAft>
                  <a:spcPts val="0"/>
                </a:spcAft>
              </a:pPr>
              <a:r>
                <a:rPr lang="en-US" sz="700" dirty="0">
                  <a:solidFill>
                    <a:schemeClr val="bg1"/>
                  </a:solidFill>
                  <a:latin typeface="Ubuntu" panose="020B0504030602030204" pitchFamily="34" charset="0"/>
                </a:rPr>
                <a:t>03</a:t>
              </a:r>
            </a:p>
            <a:p>
              <a:pPr algn="ctr">
                <a:lnSpc>
                  <a:spcPct val="90000"/>
                </a:lnSpc>
                <a:spcAft>
                  <a:spcPts val="0"/>
                </a:spcAft>
              </a:pPr>
              <a:r>
                <a:rPr lang="en-US" sz="700" dirty="0">
                  <a:solidFill>
                    <a:schemeClr val="bg1"/>
                  </a:solidFill>
                  <a:latin typeface="Ubuntu" panose="020B0504030602030204" pitchFamily="34" charset="0"/>
                </a:rPr>
                <a:t>33</a:t>
              </a:r>
            </a:p>
          </p:txBody>
        </p:sp>
        <p:sp>
          <p:nvSpPr>
            <p:cNvPr id="53" name="Forme libre : forme 52">
              <a:extLst>
                <a:ext uri="{FF2B5EF4-FFF2-40B4-BE49-F238E27FC236}">
                  <a16:creationId xmlns:a16="http://schemas.microsoft.com/office/drawing/2014/main" id="{96939CDC-56D5-42B9-843A-231E1C541E5D}"/>
                </a:ext>
              </a:extLst>
            </p:cNvPr>
            <p:cNvSpPr/>
            <p:nvPr/>
          </p:nvSpPr>
          <p:spPr>
            <a:xfrm>
              <a:off x="13535697"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304D"/>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48</a:t>
              </a:r>
            </a:p>
            <a:p>
              <a:pPr algn="ctr">
                <a:lnSpc>
                  <a:spcPct val="90000"/>
                </a:lnSpc>
                <a:spcAft>
                  <a:spcPts val="0"/>
                </a:spcAft>
              </a:pPr>
              <a:r>
                <a:rPr lang="en-US" sz="700" dirty="0">
                  <a:latin typeface="Ubuntu" panose="020B0504030602030204" pitchFamily="34" charset="0"/>
                </a:rPr>
                <a:t>77</a:t>
              </a:r>
            </a:p>
          </p:txBody>
        </p:sp>
        <p:sp>
          <p:nvSpPr>
            <p:cNvPr id="54" name="Forme libre : forme 53">
              <a:extLst>
                <a:ext uri="{FF2B5EF4-FFF2-40B4-BE49-F238E27FC236}">
                  <a16:creationId xmlns:a16="http://schemas.microsoft.com/office/drawing/2014/main" id="{66B49780-B844-4D04-8283-E12AAC6933AF}"/>
                </a:ext>
              </a:extLst>
            </p:cNvPr>
            <p:cNvSpPr/>
            <p:nvPr/>
          </p:nvSpPr>
          <p:spPr>
            <a:xfrm>
              <a:off x="13535697"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455E"/>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69</a:t>
              </a:r>
            </a:p>
            <a:p>
              <a:pPr algn="ctr">
                <a:lnSpc>
                  <a:spcPct val="90000"/>
                </a:lnSpc>
                <a:spcAft>
                  <a:spcPts val="0"/>
                </a:spcAft>
              </a:pPr>
              <a:r>
                <a:rPr lang="en-US" sz="700" dirty="0">
                  <a:latin typeface="Ubuntu" panose="020B0504030602030204" pitchFamily="34" charset="0"/>
                </a:rPr>
                <a:t>94</a:t>
              </a:r>
            </a:p>
          </p:txBody>
        </p:sp>
        <p:sp>
          <p:nvSpPr>
            <p:cNvPr id="55" name="Forme libre : forme 54">
              <a:extLst>
                <a:ext uri="{FF2B5EF4-FFF2-40B4-BE49-F238E27FC236}">
                  <a16:creationId xmlns:a16="http://schemas.microsoft.com/office/drawing/2014/main" id="{FF82BEF1-5FD1-4558-9313-1606ABF3D69C}"/>
                </a:ext>
              </a:extLst>
            </p:cNvPr>
            <p:cNvSpPr/>
            <p:nvPr/>
          </p:nvSpPr>
          <p:spPr>
            <a:xfrm>
              <a:off x="13535697"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5770"/>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87</a:t>
              </a:r>
            </a:p>
            <a:p>
              <a:pPr algn="ctr">
                <a:lnSpc>
                  <a:spcPct val="90000"/>
                </a:lnSpc>
                <a:spcAft>
                  <a:spcPts val="0"/>
                </a:spcAft>
              </a:pPr>
              <a:r>
                <a:rPr lang="en-US" sz="700" dirty="0">
                  <a:latin typeface="Ubuntu" panose="020B0504030602030204" pitchFamily="34" charset="0"/>
                </a:rPr>
                <a:t>112</a:t>
              </a:r>
            </a:p>
          </p:txBody>
        </p:sp>
        <p:sp>
          <p:nvSpPr>
            <p:cNvPr id="56" name="Forme libre : forme 55">
              <a:extLst>
                <a:ext uri="{FF2B5EF4-FFF2-40B4-BE49-F238E27FC236}">
                  <a16:creationId xmlns:a16="http://schemas.microsoft.com/office/drawing/2014/main" id="{86AAEC8D-AC95-4215-80AB-61B5B47B8691}"/>
                </a:ext>
              </a:extLst>
            </p:cNvPr>
            <p:cNvSpPr/>
            <p:nvPr/>
          </p:nvSpPr>
          <p:spPr>
            <a:xfrm>
              <a:off x="12432704"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11B6F"/>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129</a:t>
              </a:r>
            </a:p>
            <a:p>
              <a:pPr algn="ctr">
                <a:lnSpc>
                  <a:spcPct val="90000"/>
                </a:lnSpc>
                <a:spcAft>
                  <a:spcPts val="0"/>
                </a:spcAft>
              </a:pPr>
              <a:r>
                <a:rPr lang="en-US" sz="700" dirty="0">
                  <a:solidFill>
                    <a:schemeClr val="bg1"/>
                  </a:solidFill>
                  <a:latin typeface="Ubuntu" panose="020B0504030602030204" pitchFamily="34" charset="0"/>
                </a:rPr>
                <a:t>27</a:t>
              </a:r>
            </a:p>
            <a:p>
              <a:pPr algn="ctr">
                <a:lnSpc>
                  <a:spcPct val="90000"/>
                </a:lnSpc>
                <a:spcAft>
                  <a:spcPts val="0"/>
                </a:spcAft>
              </a:pPr>
              <a:r>
                <a:rPr lang="en-US" sz="700" dirty="0">
                  <a:solidFill>
                    <a:schemeClr val="bg1"/>
                  </a:solidFill>
                  <a:latin typeface="Ubuntu" panose="020B0504030602030204" pitchFamily="34" charset="0"/>
                </a:rPr>
                <a:t>111</a:t>
              </a:r>
            </a:p>
          </p:txBody>
        </p:sp>
        <p:sp>
          <p:nvSpPr>
            <p:cNvPr id="57" name="Forme libre : forme 56">
              <a:extLst>
                <a:ext uri="{FF2B5EF4-FFF2-40B4-BE49-F238E27FC236}">
                  <a16:creationId xmlns:a16="http://schemas.microsoft.com/office/drawing/2014/main" id="{345AA905-3BBB-4015-9537-2162DD20DA02}"/>
                </a:ext>
              </a:extLst>
            </p:cNvPr>
            <p:cNvSpPr/>
            <p:nvPr/>
          </p:nvSpPr>
          <p:spPr>
            <a:xfrm>
              <a:off x="12432704"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129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161</a:t>
              </a:r>
            </a:p>
            <a:p>
              <a:pPr algn="ctr">
                <a:lnSpc>
                  <a:spcPct val="90000"/>
                </a:lnSpc>
                <a:spcAft>
                  <a:spcPts val="0"/>
                </a:spcAft>
              </a:pPr>
              <a:r>
                <a:rPr lang="en-US" sz="700" dirty="0">
                  <a:solidFill>
                    <a:schemeClr val="bg1"/>
                  </a:solidFill>
                  <a:latin typeface="Ubuntu" panose="020B0504030602030204" pitchFamily="34" charset="0"/>
                </a:rPr>
                <a:t>41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8" name="Forme libre : forme 57">
              <a:extLst>
                <a:ext uri="{FF2B5EF4-FFF2-40B4-BE49-F238E27FC236}">
                  <a16:creationId xmlns:a16="http://schemas.microsoft.com/office/drawing/2014/main" id="{8E50898F-084D-45EC-9EDA-C64E62F50B6F}"/>
                </a:ext>
              </a:extLst>
            </p:cNvPr>
            <p:cNvSpPr/>
            <p:nvPr/>
          </p:nvSpPr>
          <p:spPr>
            <a:xfrm>
              <a:off x="12432704"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BA29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186</a:t>
              </a:r>
            </a:p>
            <a:p>
              <a:pPr algn="ctr">
                <a:lnSpc>
                  <a:spcPct val="90000"/>
                </a:lnSpc>
                <a:spcAft>
                  <a:spcPts val="0"/>
                </a:spcAft>
              </a:pPr>
              <a:r>
                <a:rPr lang="en-US" sz="700" dirty="0">
                  <a:solidFill>
                    <a:schemeClr val="bg1"/>
                  </a:solidFill>
                  <a:latin typeface="Ubuntu" panose="020B0504030602030204" pitchFamily="34" charset="0"/>
                </a:rPr>
                <a:t>41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9" name="Forme libre : forme 58">
              <a:extLst>
                <a:ext uri="{FF2B5EF4-FFF2-40B4-BE49-F238E27FC236}">
                  <a16:creationId xmlns:a16="http://schemas.microsoft.com/office/drawing/2014/main" id="{850EF37B-321C-4CAE-A8B1-66C0053A83E3}"/>
                </a:ext>
              </a:extLst>
            </p:cNvPr>
            <p:cNvSpPr/>
            <p:nvPr/>
          </p:nvSpPr>
          <p:spPr>
            <a:xfrm>
              <a:off x="12432704"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D13A8C"/>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209</a:t>
              </a:r>
            </a:p>
            <a:p>
              <a:pPr algn="ctr">
                <a:lnSpc>
                  <a:spcPct val="90000"/>
                </a:lnSpc>
                <a:spcAft>
                  <a:spcPts val="0"/>
                </a:spcAft>
              </a:pPr>
              <a:r>
                <a:rPr lang="en-US" sz="700" dirty="0">
                  <a:latin typeface="Ubuntu" panose="020B0504030602030204" pitchFamily="34" charset="0"/>
                </a:rPr>
                <a:t>58</a:t>
              </a:r>
            </a:p>
            <a:p>
              <a:pPr algn="ctr">
                <a:lnSpc>
                  <a:spcPct val="90000"/>
                </a:lnSpc>
                <a:spcAft>
                  <a:spcPts val="0"/>
                </a:spcAft>
              </a:pPr>
              <a:r>
                <a:rPr lang="en-US" sz="700" dirty="0">
                  <a:latin typeface="Ubuntu" panose="020B0504030602030204" pitchFamily="34" charset="0"/>
                </a:rPr>
                <a:t>140</a:t>
              </a:r>
            </a:p>
          </p:txBody>
        </p:sp>
        <p:sp>
          <p:nvSpPr>
            <p:cNvPr id="60" name="Forme libre : forme 59">
              <a:extLst>
                <a:ext uri="{FF2B5EF4-FFF2-40B4-BE49-F238E27FC236}">
                  <a16:creationId xmlns:a16="http://schemas.microsoft.com/office/drawing/2014/main" id="{49EEAAAC-C871-41A3-9B9B-6381B2FD4E28}"/>
                </a:ext>
              </a:extLst>
            </p:cNvPr>
            <p:cNvSpPr/>
            <p:nvPr/>
          </p:nvSpPr>
          <p:spPr>
            <a:xfrm>
              <a:off x="12432704" y="1993636"/>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557AD"/>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229</a:t>
              </a:r>
            </a:p>
            <a:p>
              <a:pPr algn="ctr">
                <a:lnSpc>
                  <a:spcPct val="90000"/>
                </a:lnSpc>
                <a:spcAft>
                  <a:spcPts val="0"/>
                </a:spcAft>
              </a:pPr>
              <a:r>
                <a:rPr lang="en-US" sz="700" dirty="0">
                  <a:latin typeface="Ubuntu" panose="020B0504030602030204" pitchFamily="34" charset="0"/>
                </a:rPr>
                <a:t>87</a:t>
              </a:r>
            </a:p>
            <a:p>
              <a:pPr algn="ctr">
                <a:lnSpc>
                  <a:spcPct val="90000"/>
                </a:lnSpc>
                <a:spcAft>
                  <a:spcPts val="0"/>
                </a:spcAft>
              </a:pPr>
              <a:r>
                <a:rPr lang="en-US" sz="700" dirty="0">
                  <a:latin typeface="Ubuntu" panose="020B0504030602030204" pitchFamily="34" charset="0"/>
                </a:rPr>
                <a:t>173</a:t>
              </a:r>
            </a:p>
          </p:txBody>
        </p:sp>
      </p:grpSp>
      <p:sp>
        <p:nvSpPr>
          <p:cNvPr id="61" name="Rectangle 60">
            <a:extLst>
              <a:ext uri="{FF2B5EF4-FFF2-40B4-BE49-F238E27FC236}">
                <a16:creationId xmlns:a16="http://schemas.microsoft.com/office/drawing/2014/main" id="{9D36E5FD-F409-4495-819A-440FA57D9E19}"/>
              </a:ext>
            </a:extLst>
          </p:cNvPr>
          <p:cNvSpPr/>
          <p:nvPr/>
        </p:nvSpPr>
        <p:spPr>
          <a:xfrm>
            <a:off x="12295891" y="6412526"/>
            <a:ext cx="2545089" cy="615553"/>
          </a:xfrm>
          <a:prstGeom prst="rect">
            <a:avLst/>
          </a:prstGeom>
        </p:spPr>
        <p:txBody>
          <a:bodyPr wrap="square" lIns="0" tIns="0" rIns="0" bIns="0">
            <a:spAutoFit/>
          </a:bodyPr>
          <a:lstStyle/>
          <a:p>
            <a:r>
              <a:rPr lang="en-GB" sz="800" dirty="0">
                <a:latin typeface="Ubuntu" panose="020B0504030602030204" pitchFamily="34" charset="0"/>
              </a:rPr>
              <a:t>Security Classification:</a:t>
            </a:r>
          </a:p>
          <a:p>
            <a:r>
              <a:rPr lang="en-GB" sz="800" dirty="0">
                <a:latin typeface="Ubuntu" panose="020B0504030602030204" pitchFamily="34" charset="0"/>
              </a:rPr>
              <a:t>SEC0: Public</a:t>
            </a:r>
          </a:p>
          <a:p>
            <a:r>
              <a:rPr lang="en-GB" sz="800" dirty="0">
                <a:latin typeface="Ubuntu" panose="020B0504030602030204" pitchFamily="34" charset="0"/>
              </a:rPr>
              <a:t>SEC1: Company Confidential</a:t>
            </a:r>
          </a:p>
          <a:p>
            <a:r>
              <a:rPr lang="en-GB" sz="800" dirty="0">
                <a:latin typeface="Ubuntu" panose="020B0504030602030204" pitchFamily="34" charset="0"/>
              </a:rPr>
              <a:t>SEC2: Company Restricted / Customer restricted</a:t>
            </a:r>
          </a:p>
          <a:p>
            <a:r>
              <a:rPr lang="en-GB" sz="800" dirty="0">
                <a:latin typeface="Ubuntu" panose="020B0504030602030204" pitchFamily="34" charset="0"/>
              </a:rPr>
              <a:t>SEC3: Company Sensitive</a:t>
            </a:r>
          </a:p>
        </p:txBody>
      </p:sp>
      <p:grpSp>
        <p:nvGrpSpPr>
          <p:cNvPr id="4097" name="Groupe 4096">
            <a:extLst>
              <a:ext uri="{FF2B5EF4-FFF2-40B4-BE49-F238E27FC236}">
                <a16:creationId xmlns:a16="http://schemas.microsoft.com/office/drawing/2014/main" id="{14207897-E387-4B97-A694-8751D86BCF12}"/>
              </a:ext>
            </a:extLst>
          </p:cNvPr>
          <p:cNvGrpSpPr/>
          <p:nvPr/>
        </p:nvGrpSpPr>
        <p:grpSpPr>
          <a:xfrm>
            <a:off x="12295891" y="2164677"/>
            <a:ext cx="1465123" cy="2058800"/>
            <a:chOff x="14041053" y="1992581"/>
            <a:chExt cx="1465123" cy="2058800"/>
          </a:xfrm>
        </p:grpSpPr>
        <p:sp>
          <p:nvSpPr>
            <p:cNvPr id="66" name="Forme libre : forme 65">
              <a:extLst>
                <a:ext uri="{FF2B5EF4-FFF2-40B4-BE49-F238E27FC236}">
                  <a16:creationId xmlns:a16="http://schemas.microsoft.com/office/drawing/2014/main" id="{94847038-3CB7-4111-AB03-FA1A594002AA}"/>
                </a:ext>
              </a:extLst>
            </p:cNvPr>
            <p:cNvSpPr/>
            <p:nvPr/>
          </p:nvSpPr>
          <p:spPr>
            <a:xfrm>
              <a:off x="14777224"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434A"/>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67</a:t>
              </a:r>
            </a:p>
            <a:p>
              <a:pPr algn="ctr">
                <a:lnSpc>
                  <a:spcPct val="90000"/>
                </a:lnSpc>
                <a:spcAft>
                  <a:spcPts val="0"/>
                </a:spcAft>
              </a:pPr>
              <a:r>
                <a:rPr lang="en-US" sz="700" b="0" dirty="0">
                  <a:solidFill>
                    <a:schemeClr val="bg1"/>
                  </a:solidFill>
                  <a:latin typeface="Ubuntu" panose="020B0504030602030204" pitchFamily="34" charset="0"/>
                </a:rPr>
                <a:t>74</a:t>
              </a:r>
            </a:p>
          </p:txBody>
        </p:sp>
        <p:sp>
          <p:nvSpPr>
            <p:cNvPr id="67" name="Forme libre : forme 66">
              <a:extLst>
                <a:ext uri="{FF2B5EF4-FFF2-40B4-BE49-F238E27FC236}">
                  <a16:creationId xmlns:a16="http://schemas.microsoft.com/office/drawing/2014/main" id="{1B50522B-BA67-4790-8697-3AC343D4ACB8}"/>
                </a:ext>
              </a:extLst>
            </p:cNvPr>
            <p:cNvSpPr/>
            <p:nvPr/>
          </p:nvSpPr>
          <p:spPr>
            <a:xfrm>
              <a:off x="14777224"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6A73"/>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106</a:t>
              </a:r>
            </a:p>
            <a:p>
              <a:pPr algn="ctr">
                <a:lnSpc>
                  <a:spcPct val="90000"/>
                </a:lnSpc>
                <a:spcAft>
                  <a:spcPts val="0"/>
                </a:spcAft>
              </a:pPr>
              <a:r>
                <a:rPr lang="en-US" sz="700" b="0" dirty="0">
                  <a:solidFill>
                    <a:schemeClr val="bg1"/>
                  </a:solidFill>
                  <a:latin typeface="Ubuntu" panose="020B0504030602030204" pitchFamily="34" charset="0"/>
                </a:rPr>
                <a:t>115</a:t>
              </a:r>
            </a:p>
          </p:txBody>
        </p:sp>
        <p:sp>
          <p:nvSpPr>
            <p:cNvPr id="68" name="Forme libre : forme 67">
              <a:extLst>
                <a:ext uri="{FF2B5EF4-FFF2-40B4-BE49-F238E27FC236}">
                  <a16:creationId xmlns:a16="http://schemas.microsoft.com/office/drawing/2014/main" id="{B90AA6F9-B8A6-4490-A465-CBEFAEA6DFCA}"/>
                </a:ext>
              </a:extLst>
            </p:cNvPr>
            <p:cNvSpPr/>
            <p:nvPr/>
          </p:nvSpPr>
          <p:spPr>
            <a:xfrm>
              <a:off x="14777224"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F878A"/>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135</a:t>
              </a:r>
            </a:p>
            <a:p>
              <a:pPr algn="ctr">
                <a:lnSpc>
                  <a:spcPct val="90000"/>
                </a:lnSpc>
                <a:spcAft>
                  <a:spcPts val="0"/>
                </a:spcAft>
              </a:pPr>
              <a:r>
                <a:rPr lang="en-US" sz="700" b="0" dirty="0">
                  <a:solidFill>
                    <a:schemeClr val="bg1"/>
                  </a:solidFill>
                  <a:latin typeface="Ubuntu" panose="020B0504030602030204" pitchFamily="34" charset="0"/>
                </a:rPr>
                <a:t>138</a:t>
              </a:r>
            </a:p>
          </p:txBody>
        </p:sp>
        <p:sp>
          <p:nvSpPr>
            <p:cNvPr id="69" name="Forme libre : forme 68">
              <a:extLst>
                <a:ext uri="{FF2B5EF4-FFF2-40B4-BE49-F238E27FC236}">
                  <a16:creationId xmlns:a16="http://schemas.microsoft.com/office/drawing/2014/main" id="{AEDB31E0-288F-492F-BC3E-94F3C3363294}"/>
                </a:ext>
              </a:extLst>
            </p:cNvPr>
            <p:cNvSpPr/>
            <p:nvPr/>
          </p:nvSpPr>
          <p:spPr>
            <a:xfrm>
              <a:off x="14777224"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B2A2"/>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178</a:t>
              </a:r>
            </a:p>
            <a:p>
              <a:pPr algn="ctr">
                <a:lnSpc>
                  <a:spcPct val="90000"/>
                </a:lnSpc>
                <a:spcAft>
                  <a:spcPts val="0"/>
                </a:spcAft>
              </a:pPr>
              <a:r>
                <a:rPr lang="en-US" sz="700" b="0" dirty="0">
                  <a:latin typeface="Ubuntu" panose="020B0504030602030204" pitchFamily="34" charset="0"/>
                </a:rPr>
                <a:t>162</a:t>
              </a:r>
            </a:p>
          </p:txBody>
        </p:sp>
        <p:sp>
          <p:nvSpPr>
            <p:cNvPr id="70" name="Forme libre : forme 69">
              <a:extLst>
                <a:ext uri="{FF2B5EF4-FFF2-40B4-BE49-F238E27FC236}">
                  <a16:creationId xmlns:a16="http://schemas.microsoft.com/office/drawing/2014/main" id="{8F775A35-2F34-403A-95F8-4058F1A09A02}"/>
                </a:ext>
              </a:extLst>
            </p:cNvPr>
            <p:cNvSpPr/>
            <p:nvPr/>
          </p:nvSpPr>
          <p:spPr>
            <a:xfrm>
              <a:off x="14777224"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0CB"/>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244</a:t>
              </a:r>
            </a:p>
            <a:p>
              <a:pPr algn="ctr">
                <a:lnSpc>
                  <a:spcPct val="90000"/>
                </a:lnSpc>
                <a:spcAft>
                  <a:spcPts val="0"/>
                </a:spcAft>
              </a:pPr>
              <a:r>
                <a:rPr lang="en-US" sz="700" b="0" dirty="0">
                  <a:latin typeface="Ubuntu" panose="020B0504030602030204" pitchFamily="34" charset="0"/>
                </a:rPr>
                <a:t>203</a:t>
              </a:r>
            </a:p>
          </p:txBody>
        </p:sp>
        <p:sp>
          <p:nvSpPr>
            <p:cNvPr id="71" name="Forme libre : forme 70">
              <a:extLst>
                <a:ext uri="{FF2B5EF4-FFF2-40B4-BE49-F238E27FC236}">
                  <a16:creationId xmlns:a16="http://schemas.microsoft.com/office/drawing/2014/main" id="{59DA3B5B-D788-45A0-A698-ABE05A9025B0}"/>
                </a:ext>
              </a:extLst>
            </p:cNvPr>
            <p:cNvSpPr/>
            <p:nvPr/>
          </p:nvSpPr>
          <p:spPr>
            <a:xfrm>
              <a:off x="14041053"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036"/>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128</a:t>
              </a:r>
            </a:p>
            <a:p>
              <a:pPr algn="ctr">
                <a:lnSpc>
                  <a:spcPct val="90000"/>
                </a:lnSpc>
                <a:spcAft>
                  <a:spcPts val="0"/>
                </a:spcAft>
              </a:pPr>
              <a:r>
                <a:rPr lang="en-US" sz="700" b="0" dirty="0">
                  <a:solidFill>
                    <a:schemeClr val="bg1"/>
                  </a:solidFill>
                  <a:latin typeface="Ubuntu" panose="020B0504030602030204" pitchFamily="34" charset="0"/>
                </a:rPr>
                <a:t>54</a:t>
              </a:r>
            </a:p>
          </p:txBody>
        </p:sp>
        <p:sp>
          <p:nvSpPr>
            <p:cNvPr id="72" name="Forme libre : forme 71">
              <a:extLst>
                <a:ext uri="{FF2B5EF4-FFF2-40B4-BE49-F238E27FC236}">
                  <a16:creationId xmlns:a16="http://schemas.microsoft.com/office/drawing/2014/main" id="{B988192C-3701-4200-ADA5-936C0610D953}"/>
                </a:ext>
              </a:extLst>
            </p:cNvPr>
            <p:cNvSpPr/>
            <p:nvPr/>
          </p:nvSpPr>
          <p:spPr>
            <a:xfrm>
              <a:off x="14041053"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C3D"/>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140</a:t>
              </a:r>
            </a:p>
            <a:p>
              <a:pPr algn="ctr">
                <a:lnSpc>
                  <a:spcPct val="90000"/>
                </a:lnSpc>
                <a:spcAft>
                  <a:spcPts val="0"/>
                </a:spcAft>
              </a:pPr>
              <a:r>
                <a:rPr lang="en-US" sz="700" b="0" dirty="0">
                  <a:solidFill>
                    <a:schemeClr val="bg1"/>
                  </a:solidFill>
                  <a:latin typeface="Ubuntu" panose="020B0504030602030204" pitchFamily="34" charset="0"/>
                </a:rPr>
                <a:t>61</a:t>
              </a:r>
            </a:p>
          </p:txBody>
        </p:sp>
        <p:sp>
          <p:nvSpPr>
            <p:cNvPr id="73" name="Forme libre : forme 72">
              <a:extLst>
                <a:ext uri="{FF2B5EF4-FFF2-40B4-BE49-F238E27FC236}">
                  <a16:creationId xmlns:a16="http://schemas.microsoft.com/office/drawing/2014/main" id="{FDFAC846-10F6-421E-8B39-673C784E01DE}"/>
                </a:ext>
              </a:extLst>
            </p:cNvPr>
            <p:cNvSpPr/>
            <p:nvPr/>
          </p:nvSpPr>
          <p:spPr>
            <a:xfrm>
              <a:off x="14041053"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2EA657"/>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46</a:t>
              </a:r>
            </a:p>
            <a:p>
              <a:pPr algn="ctr">
                <a:lnSpc>
                  <a:spcPct val="90000"/>
                </a:lnSpc>
                <a:spcAft>
                  <a:spcPts val="0"/>
                </a:spcAft>
              </a:pPr>
              <a:r>
                <a:rPr lang="en-US" sz="700" b="0" dirty="0">
                  <a:latin typeface="Ubuntu" panose="020B0504030602030204" pitchFamily="34" charset="0"/>
                </a:rPr>
                <a:t>166</a:t>
              </a:r>
            </a:p>
            <a:p>
              <a:pPr algn="ctr">
                <a:lnSpc>
                  <a:spcPct val="90000"/>
                </a:lnSpc>
                <a:spcAft>
                  <a:spcPts val="0"/>
                </a:spcAft>
              </a:pPr>
              <a:r>
                <a:rPr lang="en-US" sz="700" b="0" dirty="0">
                  <a:latin typeface="Ubuntu" panose="020B0504030602030204" pitchFamily="34" charset="0"/>
                </a:rPr>
                <a:t>87</a:t>
              </a:r>
            </a:p>
          </p:txBody>
        </p:sp>
        <p:sp>
          <p:nvSpPr>
            <p:cNvPr id="74" name="Forme libre : forme 73">
              <a:extLst>
                <a:ext uri="{FF2B5EF4-FFF2-40B4-BE49-F238E27FC236}">
                  <a16:creationId xmlns:a16="http://schemas.microsoft.com/office/drawing/2014/main" id="{353643F0-22F7-4B48-AE39-5FC8C334472F}"/>
                </a:ext>
              </a:extLst>
            </p:cNvPr>
            <p:cNvSpPr/>
            <p:nvPr/>
          </p:nvSpPr>
          <p:spPr>
            <a:xfrm>
              <a:off x="14041053"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B569"/>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51</a:t>
              </a:r>
            </a:p>
            <a:p>
              <a:pPr algn="ctr">
                <a:lnSpc>
                  <a:spcPct val="90000"/>
                </a:lnSpc>
                <a:spcAft>
                  <a:spcPts val="0"/>
                </a:spcAft>
              </a:pPr>
              <a:r>
                <a:rPr lang="en-US" sz="700" b="0" dirty="0">
                  <a:latin typeface="Ubuntu" panose="020B0504030602030204" pitchFamily="34" charset="0"/>
                </a:rPr>
                <a:t>181</a:t>
              </a:r>
            </a:p>
            <a:p>
              <a:pPr algn="ctr">
                <a:lnSpc>
                  <a:spcPct val="90000"/>
                </a:lnSpc>
                <a:spcAft>
                  <a:spcPts val="0"/>
                </a:spcAft>
              </a:pPr>
              <a:r>
                <a:rPr lang="en-US" sz="700" b="0" dirty="0">
                  <a:latin typeface="Ubuntu" panose="020B0504030602030204" pitchFamily="34" charset="0"/>
                </a:rPr>
                <a:t>105</a:t>
              </a:r>
            </a:p>
          </p:txBody>
        </p:sp>
        <p:sp>
          <p:nvSpPr>
            <p:cNvPr id="75" name="Forme libre : forme 74">
              <a:extLst>
                <a:ext uri="{FF2B5EF4-FFF2-40B4-BE49-F238E27FC236}">
                  <a16:creationId xmlns:a16="http://schemas.microsoft.com/office/drawing/2014/main" id="{33F41D49-321E-46F2-BE66-44E85399808F}"/>
                </a:ext>
              </a:extLst>
            </p:cNvPr>
            <p:cNvSpPr/>
            <p:nvPr/>
          </p:nvSpPr>
          <p:spPr>
            <a:xfrm>
              <a:off x="14041053"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7CF80"/>
            </a:solidFill>
            <a:ln w="6695" cap="flat">
              <a:noFill/>
              <a:prstDash val="solid"/>
              <a:miter/>
            </a:ln>
          </p:spPr>
          <p:txBody>
            <a:bodyPr rtlCol="0" anchor="ctr"/>
            <a:lstStyle/>
            <a:p>
              <a:pPr algn="ctr">
                <a:lnSpc>
                  <a:spcPct val="90000"/>
                </a:lnSpc>
                <a:spcAft>
                  <a:spcPts val="0"/>
                </a:spcAft>
              </a:pPr>
              <a:endParaRPr lang="en-US" sz="700" b="0" dirty="0">
                <a:latin typeface="Ubuntu" panose="020B0504030602030204" pitchFamily="34" charset="0"/>
              </a:endParaRPr>
            </a:p>
            <a:p>
              <a:pPr algn="ctr">
                <a:lnSpc>
                  <a:spcPct val="90000"/>
                </a:lnSpc>
                <a:spcAft>
                  <a:spcPts val="0"/>
                </a:spcAft>
              </a:pPr>
              <a:r>
                <a:rPr lang="en-US" sz="700" b="0" dirty="0">
                  <a:latin typeface="Ubuntu" panose="020B0504030602030204" pitchFamily="34" charset="0"/>
                </a:rPr>
                <a:t>87</a:t>
              </a:r>
            </a:p>
            <a:p>
              <a:pPr algn="ctr">
                <a:lnSpc>
                  <a:spcPct val="90000"/>
                </a:lnSpc>
                <a:spcAft>
                  <a:spcPts val="0"/>
                </a:spcAft>
              </a:pPr>
              <a:r>
                <a:rPr lang="en-US" sz="700" b="0" dirty="0">
                  <a:latin typeface="Ubuntu" panose="020B0504030602030204" pitchFamily="34" charset="0"/>
                </a:rPr>
                <a:t>207</a:t>
              </a:r>
            </a:p>
            <a:p>
              <a:pPr algn="ctr">
                <a:lnSpc>
                  <a:spcPct val="90000"/>
                </a:lnSpc>
                <a:spcAft>
                  <a:spcPts val="0"/>
                </a:spcAft>
              </a:pPr>
              <a:r>
                <a:rPr lang="en-US" sz="700" b="0" dirty="0">
                  <a:latin typeface="Ubuntu" panose="020B0504030602030204" pitchFamily="34" charset="0"/>
                </a:rPr>
                <a:t>128</a:t>
              </a:r>
            </a:p>
            <a:p>
              <a:pPr algn="ctr">
                <a:lnSpc>
                  <a:spcPct val="90000"/>
                </a:lnSpc>
                <a:spcAft>
                  <a:spcPts val="0"/>
                </a:spcAft>
              </a:pPr>
              <a:endParaRPr lang="en-US" sz="700" b="0" dirty="0">
                <a:latin typeface="Ubuntu" panose="020B0504030602030204" pitchFamily="34" charset="0"/>
              </a:endParaRPr>
            </a:p>
          </p:txBody>
        </p:sp>
        <p:sp>
          <p:nvSpPr>
            <p:cNvPr id="76" name="Forme libre : forme 75">
              <a:extLst>
                <a:ext uri="{FF2B5EF4-FFF2-40B4-BE49-F238E27FC236}">
                  <a16:creationId xmlns:a16="http://schemas.microsoft.com/office/drawing/2014/main" id="{99A866AE-65FA-4F9E-98D0-E71681C14AC2}"/>
                </a:ext>
              </a:extLst>
            </p:cNvPr>
            <p:cNvSpPr/>
            <p:nvPr/>
          </p:nvSpPr>
          <p:spPr>
            <a:xfrm>
              <a:off x="15145311"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3340"/>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64</a:t>
              </a:r>
            </a:p>
          </p:txBody>
        </p:sp>
        <p:sp>
          <p:nvSpPr>
            <p:cNvPr id="77" name="Forme libre : forme 76">
              <a:extLst>
                <a:ext uri="{FF2B5EF4-FFF2-40B4-BE49-F238E27FC236}">
                  <a16:creationId xmlns:a16="http://schemas.microsoft.com/office/drawing/2014/main" id="{FF63074E-4AF4-4930-9679-FD2D7A0F2A11}"/>
                </a:ext>
              </a:extLst>
            </p:cNvPr>
            <p:cNvSpPr/>
            <p:nvPr/>
          </p:nvSpPr>
          <p:spPr>
            <a:xfrm>
              <a:off x="15145311"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214554"/>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33</a:t>
              </a:r>
            </a:p>
            <a:p>
              <a:pPr algn="ctr">
                <a:lnSpc>
                  <a:spcPct val="90000"/>
                </a:lnSpc>
                <a:spcAft>
                  <a:spcPts val="0"/>
                </a:spcAft>
              </a:pPr>
              <a:r>
                <a:rPr lang="en-US" sz="700" b="0" dirty="0">
                  <a:solidFill>
                    <a:schemeClr val="bg1"/>
                  </a:solidFill>
                  <a:latin typeface="Ubuntu" panose="020B0504030602030204" pitchFamily="34" charset="0"/>
                </a:rPr>
                <a:t>69</a:t>
              </a:r>
            </a:p>
            <a:p>
              <a:pPr algn="ctr">
                <a:lnSpc>
                  <a:spcPct val="90000"/>
                </a:lnSpc>
                <a:spcAft>
                  <a:spcPts val="0"/>
                </a:spcAft>
              </a:pPr>
              <a:r>
                <a:rPr lang="en-US" sz="700" b="0" dirty="0">
                  <a:solidFill>
                    <a:schemeClr val="bg1"/>
                  </a:solidFill>
                  <a:latin typeface="Ubuntu" panose="020B0504030602030204" pitchFamily="34" charset="0"/>
                </a:rPr>
                <a:t>84</a:t>
              </a:r>
            </a:p>
          </p:txBody>
        </p:sp>
        <p:sp>
          <p:nvSpPr>
            <p:cNvPr id="78" name="Forme libre : forme 77">
              <a:extLst>
                <a:ext uri="{FF2B5EF4-FFF2-40B4-BE49-F238E27FC236}">
                  <a16:creationId xmlns:a16="http://schemas.microsoft.com/office/drawing/2014/main" id="{56DB4C49-7593-476E-9314-2444B469873A}"/>
                </a:ext>
              </a:extLst>
            </p:cNvPr>
            <p:cNvSpPr/>
            <p:nvPr/>
          </p:nvSpPr>
          <p:spPr>
            <a:xfrm>
              <a:off x="15145311"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14596B"/>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20</a:t>
              </a:r>
            </a:p>
            <a:p>
              <a:pPr algn="ctr">
                <a:lnSpc>
                  <a:spcPct val="90000"/>
                </a:lnSpc>
                <a:spcAft>
                  <a:spcPts val="0"/>
                </a:spcAft>
              </a:pPr>
              <a:r>
                <a:rPr lang="en-US" sz="700" b="0" dirty="0">
                  <a:solidFill>
                    <a:schemeClr val="bg1"/>
                  </a:solidFill>
                  <a:latin typeface="Ubuntu" panose="020B0504030602030204" pitchFamily="34" charset="0"/>
                </a:rPr>
                <a:t>89</a:t>
              </a:r>
            </a:p>
            <a:p>
              <a:pPr algn="ctr">
                <a:lnSpc>
                  <a:spcPct val="90000"/>
                </a:lnSpc>
                <a:spcAft>
                  <a:spcPts val="0"/>
                </a:spcAft>
              </a:pPr>
              <a:r>
                <a:rPr lang="en-US" sz="700" b="0" dirty="0">
                  <a:solidFill>
                    <a:schemeClr val="bg1"/>
                  </a:solidFill>
                  <a:latin typeface="Ubuntu" panose="020B0504030602030204" pitchFamily="34" charset="0"/>
                </a:rPr>
                <a:t>107</a:t>
              </a:r>
            </a:p>
          </p:txBody>
        </p:sp>
        <p:sp>
          <p:nvSpPr>
            <p:cNvPr id="79" name="Forme libre : forme 78">
              <a:extLst>
                <a:ext uri="{FF2B5EF4-FFF2-40B4-BE49-F238E27FC236}">
                  <a16:creationId xmlns:a16="http://schemas.microsoft.com/office/drawing/2014/main" id="{82B57E86-9AA1-49BE-93E7-6C1DB4AFDDF9}"/>
                </a:ext>
              </a:extLst>
            </p:cNvPr>
            <p:cNvSpPr/>
            <p:nvPr/>
          </p:nvSpPr>
          <p:spPr>
            <a:xfrm>
              <a:off x="15145311"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6B7D"/>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107</a:t>
              </a:r>
            </a:p>
            <a:p>
              <a:pPr algn="ctr">
                <a:lnSpc>
                  <a:spcPct val="90000"/>
                </a:lnSpc>
                <a:spcAft>
                  <a:spcPts val="0"/>
                </a:spcAft>
              </a:pPr>
              <a:r>
                <a:rPr lang="en-US" sz="700" b="0" dirty="0">
                  <a:solidFill>
                    <a:schemeClr val="bg1"/>
                  </a:solidFill>
                  <a:latin typeface="Ubuntu" panose="020B0504030602030204" pitchFamily="34" charset="0"/>
                </a:rPr>
                <a:t>25</a:t>
              </a:r>
            </a:p>
          </p:txBody>
        </p:sp>
        <p:sp>
          <p:nvSpPr>
            <p:cNvPr id="80" name="Forme libre : forme 79">
              <a:extLst>
                <a:ext uri="{FF2B5EF4-FFF2-40B4-BE49-F238E27FC236}">
                  <a16:creationId xmlns:a16="http://schemas.microsoft.com/office/drawing/2014/main" id="{F58D84FF-3235-47A7-A015-65B66A7E9528}"/>
                </a:ext>
              </a:extLst>
            </p:cNvPr>
            <p:cNvSpPr/>
            <p:nvPr/>
          </p:nvSpPr>
          <p:spPr>
            <a:xfrm>
              <a:off x="15145311"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8091"/>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128</a:t>
              </a:r>
            </a:p>
            <a:p>
              <a:pPr algn="ctr">
                <a:lnSpc>
                  <a:spcPct val="90000"/>
                </a:lnSpc>
                <a:spcAft>
                  <a:spcPts val="0"/>
                </a:spcAft>
              </a:pPr>
              <a:r>
                <a:rPr lang="en-US" sz="700" b="0" dirty="0">
                  <a:solidFill>
                    <a:schemeClr val="bg1"/>
                  </a:solidFill>
                  <a:latin typeface="Ubuntu" panose="020B0504030602030204" pitchFamily="34" charset="0"/>
                </a:rPr>
                <a:t>145</a:t>
              </a:r>
            </a:p>
          </p:txBody>
        </p:sp>
        <p:sp>
          <p:nvSpPr>
            <p:cNvPr id="81" name="Forme libre : forme 80">
              <a:extLst>
                <a:ext uri="{FF2B5EF4-FFF2-40B4-BE49-F238E27FC236}">
                  <a16:creationId xmlns:a16="http://schemas.microsoft.com/office/drawing/2014/main" id="{0C2FDFFD-39D1-4054-899F-2527AF6109D7}"/>
                </a:ext>
              </a:extLst>
            </p:cNvPr>
            <p:cNvSpPr/>
            <p:nvPr/>
          </p:nvSpPr>
          <p:spPr>
            <a:xfrm>
              <a:off x="14408740"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7D74"/>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0</a:t>
              </a:r>
            </a:p>
            <a:p>
              <a:pPr algn="ctr">
                <a:lnSpc>
                  <a:spcPct val="90000"/>
                </a:lnSpc>
                <a:spcAft>
                  <a:spcPts val="0"/>
                </a:spcAft>
              </a:pPr>
              <a:r>
                <a:rPr lang="en-US" sz="700" b="0" dirty="0">
                  <a:solidFill>
                    <a:schemeClr val="bg1"/>
                  </a:solidFill>
                  <a:latin typeface="Ubuntu" panose="020B0504030602030204" pitchFamily="34" charset="0"/>
                </a:rPr>
                <a:t>125</a:t>
              </a:r>
            </a:p>
            <a:p>
              <a:pPr algn="ctr">
                <a:lnSpc>
                  <a:spcPct val="90000"/>
                </a:lnSpc>
                <a:spcAft>
                  <a:spcPts val="0"/>
                </a:spcAft>
              </a:pPr>
              <a:r>
                <a:rPr lang="en-US" sz="700" b="0" dirty="0">
                  <a:solidFill>
                    <a:schemeClr val="bg1"/>
                  </a:solidFill>
                  <a:latin typeface="Ubuntu" panose="020B0504030602030204" pitchFamily="34" charset="0"/>
                </a:rPr>
                <a:t>116</a:t>
              </a:r>
            </a:p>
          </p:txBody>
        </p:sp>
        <p:sp>
          <p:nvSpPr>
            <p:cNvPr id="82" name="Forme libre : forme 81">
              <a:extLst>
                <a:ext uri="{FF2B5EF4-FFF2-40B4-BE49-F238E27FC236}">
                  <a16:creationId xmlns:a16="http://schemas.microsoft.com/office/drawing/2014/main" id="{3B4493E8-9680-4EA3-9A68-6174B5ADF266}"/>
                </a:ext>
              </a:extLst>
            </p:cNvPr>
            <p:cNvSpPr/>
            <p:nvPr/>
          </p:nvSpPr>
          <p:spPr>
            <a:xfrm>
              <a:off x="14408740"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929B"/>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0</a:t>
              </a:r>
            </a:p>
            <a:p>
              <a:pPr algn="ctr">
                <a:lnSpc>
                  <a:spcPct val="90000"/>
                </a:lnSpc>
                <a:spcAft>
                  <a:spcPts val="0"/>
                </a:spcAft>
              </a:pPr>
              <a:r>
                <a:rPr lang="en-US" sz="700" b="0" dirty="0">
                  <a:solidFill>
                    <a:schemeClr val="bg1"/>
                  </a:solidFill>
                  <a:latin typeface="Ubuntu" panose="020B0504030602030204" pitchFamily="34" charset="0"/>
                </a:rPr>
                <a:t>146</a:t>
              </a:r>
            </a:p>
            <a:p>
              <a:pPr algn="ctr">
                <a:lnSpc>
                  <a:spcPct val="90000"/>
                </a:lnSpc>
                <a:spcAft>
                  <a:spcPts val="0"/>
                </a:spcAft>
              </a:pPr>
              <a:r>
                <a:rPr lang="en-US" sz="700" b="0" dirty="0">
                  <a:solidFill>
                    <a:schemeClr val="bg1"/>
                  </a:solidFill>
                  <a:latin typeface="Ubuntu" panose="020B0504030602030204" pitchFamily="34" charset="0"/>
                </a:rPr>
                <a:t>155</a:t>
              </a:r>
            </a:p>
          </p:txBody>
        </p:sp>
        <p:sp>
          <p:nvSpPr>
            <p:cNvPr id="83" name="Forme libre : forme 82">
              <a:extLst>
                <a:ext uri="{FF2B5EF4-FFF2-40B4-BE49-F238E27FC236}">
                  <a16:creationId xmlns:a16="http://schemas.microsoft.com/office/drawing/2014/main" id="{B4B6B943-D34B-48B2-95E0-76C5F8BA25FA}"/>
                </a:ext>
              </a:extLst>
            </p:cNvPr>
            <p:cNvSpPr/>
            <p:nvPr/>
          </p:nvSpPr>
          <p:spPr>
            <a:xfrm>
              <a:off x="14408740"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0BFBF"/>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191</a:t>
              </a:r>
            </a:p>
            <a:p>
              <a:pPr algn="ctr">
                <a:lnSpc>
                  <a:spcPct val="90000"/>
                </a:lnSpc>
                <a:spcAft>
                  <a:spcPts val="0"/>
                </a:spcAft>
              </a:pPr>
              <a:r>
                <a:rPr lang="en-US" sz="700" b="0" dirty="0">
                  <a:latin typeface="Ubuntu" panose="020B0504030602030204" pitchFamily="34" charset="0"/>
                </a:rPr>
                <a:t>191</a:t>
              </a:r>
            </a:p>
          </p:txBody>
        </p:sp>
        <p:sp>
          <p:nvSpPr>
            <p:cNvPr id="84" name="Forme libre : forme 83">
              <a:extLst>
                <a:ext uri="{FF2B5EF4-FFF2-40B4-BE49-F238E27FC236}">
                  <a16:creationId xmlns:a16="http://schemas.microsoft.com/office/drawing/2014/main" id="{B434FFE6-E50A-4EA9-83D4-F9F4917BBCB8}"/>
                </a:ext>
              </a:extLst>
            </p:cNvPr>
            <p:cNvSpPr/>
            <p:nvPr/>
          </p:nvSpPr>
          <p:spPr>
            <a:xfrm>
              <a:off x="14408740"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D5D0"/>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213</a:t>
              </a:r>
            </a:p>
            <a:p>
              <a:pPr algn="ctr">
                <a:lnSpc>
                  <a:spcPct val="90000"/>
                </a:lnSpc>
                <a:spcAft>
                  <a:spcPts val="0"/>
                </a:spcAft>
              </a:pPr>
              <a:r>
                <a:rPr lang="en-US" sz="700" b="0" dirty="0">
                  <a:latin typeface="Ubuntu" panose="020B0504030602030204" pitchFamily="34" charset="0"/>
                </a:rPr>
                <a:t>208</a:t>
              </a:r>
            </a:p>
          </p:txBody>
        </p:sp>
        <p:sp>
          <p:nvSpPr>
            <p:cNvPr id="85" name="Forme libre : forme 84">
              <a:extLst>
                <a:ext uri="{FF2B5EF4-FFF2-40B4-BE49-F238E27FC236}">
                  <a16:creationId xmlns:a16="http://schemas.microsoft.com/office/drawing/2014/main" id="{E0BE1B97-A7F2-4E15-8D45-CD3F50622B5F}"/>
                </a:ext>
              </a:extLst>
            </p:cNvPr>
            <p:cNvSpPr/>
            <p:nvPr/>
          </p:nvSpPr>
          <p:spPr>
            <a:xfrm>
              <a:off x="14408740"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6E3"/>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230</a:t>
              </a:r>
            </a:p>
            <a:p>
              <a:pPr algn="ctr">
                <a:lnSpc>
                  <a:spcPct val="90000"/>
                </a:lnSpc>
                <a:spcAft>
                  <a:spcPts val="0"/>
                </a:spcAft>
              </a:pPr>
              <a:r>
                <a:rPr lang="en-US" sz="700" b="0" dirty="0">
                  <a:latin typeface="Ubuntu" panose="020B0504030602030204" pitchFamily="34" charset="0"/>
                </a:rPr>
                <a:t>227</a:t>
              </a:r>
            </a:p>
          </p:txBody>
        </p:sp>
      </p:grpSp>
      <p:grpSp>
        <p:nvGrpSpPr>
          <p:cNvPr id="94" name="Groupe 1">
            <a:extLst>
              <a:ext uri="{FF2B5EF4-FFF2-40B4-BE49-F238E27FC236}">
                <a16:creationId xmlns:a16="http://schemas.microsoft.com/office/drawing/2014/main" id="{11A3E882-4152-49CC-A658-0BA2BD4CCF4E}"/>
              </a:ext>
            </a:extLst>
          </p:cNvPr>
          <p:cNvGrpSpPr>
            <a:grpSpLocks noChangeAspect="1"/>
          </p:cNvGrpSpPr>
          <p:nvPr userDrawn="1"/>
        </p:nvGrpSpPr>
        <p:grpSpPr>
          <a:xfrm>
            <a:off x="11562163" y="205059"/>
            <a:ext cx="419436" cy="388988"/>
            <a:chOff x="11501102" y="171573"/>
            <a:chExt cx="419436" cy="388988"/>
          </a:xfrm>
        </p:grpSpPr>
        <p:sp>
          <p:nvSpPr>
            <p:cNvPr id="95" name="Freeform 13">
              <a:extLst>
                <a:ext uri="{FF2B5EF4-FFF2-40B4-BE49-F238E27FC236}">
                  <a16:creationId xmlns:a16="http://schemas.microsoft.com/office/drawing/2014/main" id="{7962C740-AA7F-4225-AF45-30CEC5D85747}"/>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96" name="Freeform 14">
              <a:extLst>
                <a:ext uri="{FF2B5EF4-FFF2-40B4-BE49-F238E27FC236}">
                  <a16:creationId xmlns:a16="http://schemas.microsoft.com/office/drawing/2014/main" id="{8B6BE8F3-0248-42CC-8053-5B10FA1A6457}"/>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65" name="Rectangle 27">
            <a:extLst>
              <a:ext uri="{FF2B5EF4-FFF2-40B4-BE49-F238E27FC236}">
                <a16:creationId xmlns:a16="http://schemas.microsoft.com/office/drawing/2014/main" id="{5B538C81-213B-41EC-BB81-FEF313C9D880}"/>
              </a:ext>
            </a:extLst>
          </p:cNvPr>
          <p:cNvSpPr/>
          <p:nvPr userDrawn="1"/>
        </p:nvSpPr>
        <p:spPr>
          <a:xfrm>
            <a:off x="404813" y="6517871"/>
            <a:ext cx="3410847" cy="219456"/>
          </a:xfrm>
          <a:prstGeom prst="rect">
            <a:avLst/>
          </a:prstGeom>
        </p:spPr>
        <p:txBody>
          <a:bodyPr wrap="square" lIns="0" tIns="0" rIns="0" bIns="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kern="0" dirty="0">
                <a:solidFill>
                  <a:srgbClr val="A6A6A6"/>
                </a:solidFill>
                <a:latin typeface="Ubuntu" panose="020B0504030602030204" pitchFamily="34" charset="0"/>
                <a:cs typeface="Arial" panose="020B0604020202020204" pitchFamily="34" charset="0"/>
              </a:rPr>
              <a:t>Presentation Title  |  Author  |  Date</a:t>
            </a:r>
          </a:p>
        </p:txBody>
      </p:sp>
      <p:sp>
        <p:nvSpPr>
          <p:cNvPr id="86" name="Retângulo 43">
            <a:extLst>
              <a:ext uri="{FF2B5EF4-FFF2-40B4-BE49-F238E27FC236}">
                <a16:creationId xmlns:a16="http://schemas.microsoft.com/office/drawing/2014/main" id="{5539996C-DD2A-49D6-AFB0-763FCB2EE440}"/>
              </a:ext>
            </a:extLst>
          </p:cNvPr>
          <p:cNvSpPr/>
          <p:nvPr userDrawn="1"/>
        </p:nvSpPr>
        <p:spPr>
          <a:xfrm>
            <a:off x="11744128" y="6517658"/>
            <a:ext cx="229263" cy="215444"/>
          </a:xfrm>
          <a:prstGeom prst="rect">
            <a:avLst/>
          </a:prstGeom>
        </p:spPr>
        <p:txBody>
          <a:bodyPr wrap="square" lIns="0" rIns="0">
            <a:spAutoFit/>
          </a:bodyPr>
          <a:lstStyle/>
          <a:p>
            <a:pPr algn="r"/>
            <a:fld id="{0502E5A9-B53C-401E-A0E0-4A359BB0A9E5}" type="slidenum">
              <a:rPr lang="en-US" sz="800" smtClean="0">
                <a:solidFill>
                  <a:srgbClr val="A6A6A6"/>
                </a:solidFill>
                <a:latin typeface="Ubuntu" panose="020B0504030602030204" pitchFamily="34" charset="0"/>
                <a:cs typeface="Arial" panose="020B0604020202020204" pitchFamily="34" charset="0"/>
              </a:rPr>
              <a:pPr algn="r"/>
              <a:t>‹#›</a:t>
            </a:fld>
            <a:endParaRPr lang="en-US" sz="800" dirty="0">
              <a:solidFill>
                <a:srgbClr val="A6A6A6"/>
              </a:solidFill>
              <a:latin typeface="Ubuntu" panose="020B0504030602030204" pitchFamily="34" charset="0"/>
              <a:cs typeface="Arial" panose="020B0604020202020204" pitchFamily="34" charset="0"/>
            </a:endParaRPr>
          </a:p>
        </p:txBody>
      </p:sp>
      <p:sp>
        <p:nvSpPr>
          <p:cNvPr id="89" name="Rectangle 27">
            <a:extLst>
              <a:ext uri="{FF2B5EF4-FFF2-40B4-BE49-F238E27FC236}">
                <a16:creationId xmlns:a16="http://schemas.microsoft.com/office/drawing/2014/main" id="{01D50803-B26A-4936-A06C-6E086A6DD719}"/>
              </a:ext>
            </a:extLst>
          </p:cNvPr>
          <p:cNvSpPr/>
          <p:nvPr userDrawn="1"/>
        </p:nvSpPr>
        <p:spPr>
          <a:xfrm>
            <a:off x="7227070" y="6517871"/>
            <a:ext cx="4532162" cy="219456"/>
          </a:xfrm>
          <a:prstGeom prst="rect">
            <a:avLst/>
          </a:prstGeom>
        </p:spPr>
        <p:txBody>
          <a:bodyPr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700" dirty="0">
                <a:solidFill>
                  <a:srgbClr val="A6A6A6"/>
                </a:solidFill>
                <a:latin typeface="Ubuntu" panose="020B0504030602030204" pitchFamily="34" charset="0"/>
                <a:cs typeface="Arial" panose="020B0604020202020204" pitchFamily="34" charset="0"/>
              </a:rPr>
              <a:t>Company Confidential © Capgemini 2021. All rights reserved  |</a:t>
            </a:r>
          </a:p>
        </p:txBody>
      </p:sp>
    </p:spTree>
    <p:extLst>
      <p:ext uri="{BB962C8B-B14F-4D97-AF65-F5344CB8AC3E}">
        <p14:creationId xmlns:p14="http://schemas.microsoft.com/office/powerpoint/2010/main" val="3274564378"/>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6" r:id="rId17"/>
    <p:sldLayoutId id="2147483757" r:id="rId18"/>
    <p:sldLayoutId id="2147483758" r:id="rId19"/>
    <p:sldLayoutId id="2147483759" r:id="rId20"/>
    <p:sldLayoutId id="2147483760" r:id="rId21"/>
    <p:sldLayoutId id="2147483761" r:id="rId22"/>
    <p:sldLayoutId id="2147483762" r:id="rId23"/>
    <p:sldLayoutId id="2147483763" r:id="rId24"/>
  </p:sldLayoutIdLst>
  <p:hf sldNum="0" hdr="0" ftr="0" dt="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p:titleStyle>
    <p:body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423">
          <p15:clr>
            <a:srgbClr val="F26B43"/>
          </p15:clr>
        </p15:guide>
        <p15:guide id="3" orient="horz" pos="4071">
          <p15:clr>
            <a:srgbClr val="F26B43"/>
          </p15:clr>
        </p15:guide>
        <p15:guide id="4" pos="255">
          <p15:clr>
            <a:srgbClr val="F26B43"/>
          </p15:clr>
        </p15:guide>
        <p15:guide id="5" orient="horz" pos="836">
          <p15:clr>
            <a:srgbClr val="F26B43"/>
          </p15:clr>
        </p15:guide>
        <p15:guide id="6" orient="horz" pos="245">
          <p15:clr>
            <a:srgbClr val="F26B43"/>
          </p15:clr>
        </p15:guide>
        <p15:guide id="7" pos="3840">
          <p15:clr>
            <a:srgbClr val="F26B43"/>
          </p15:clr>
        </p15:guide>
        <p15:guide id="8" pos="3899">
          <p15:clr>
            <a:srgbClr val="F26B43"/>
          </p15:clr>
        </p15:guide>
        <p15:guide id="9" pos="3783">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1" name="Object"/>
          <p:cNvGraphicFramePr>
            <a:graphicFrameLocks noChangeAspect="1"/>
          </p:cNvGraphicFramePr>
          <p:nvPr>
            <p:custDataLst>
              <p:tags r:id="rId28"/>
            </p:custDataLst>
            <p:extLst>
              <p:ext uri="{D42A27DB-BD31-4B8C-83A1-F6EECF244321}">
                <p14:modId xmlns:p14="http://schemas.microsoft.com/office/powerpoint/2010/main" val="550253358"/>
              </p:ext>
            </p:ext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7418" name="think-cell Slide" r:id="rId29" imgW="270" imgH="270" progId="TCLayout.ActiveDocument.1">
                  <p:embed/>
                </p:oleObj>
              </mc:Choice>
              <mc:Fallback>
                <p:oleObj name="think-cell Slide" r:id="rId29" imgW="270" imgH="270" progId="TCLayout.ActiveDocument.1">
                  <p:embed/>
                  <p:pic>
                    <p:nvPicPr>
                      <p:cNvPr id="21" name="Object"/>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p:spPr>
                  </p:pic>
                </p:oleObj>
              </mc:Fallback>
            </mc:AlternateContent>
          </a:graphicData>
        </a:graphic>
      </p:graphicFrame>
      <p:sp>
        <p:nvSpPr>
          <p:cNvPr id="61" name="FootnoteAndSource" hidden="1">
            <a:extLst>
              <a:ext uri="{FF2B5EF4-FFF2-40B4-BE49-F238E27FC236}">
                <a16:creationId xmlns:a16="http://schemas.microsoft.com/office/drawing/2014/main" id="{2683B2D7-11AF-4AFA-BA6D-D42EAA9BAA37}"/>
              </a:ext>
            </a:extLst>
          </p:cNvPr>
          <p:cNvSpPr txBox="1"/>
          <p:nvPr userDrawn="1"/>
        </p:nvSpPr>
        <p:spPr>
          <a:xfrm>
            <a:off x="407368" y="6304130"/>
            <a:ext cx="11376024" cy="162096"/>
          </a:xfrm>
          <a:prstGeom prst="rect">
            <a:avLst/>
          </a:prstGeom>
          <a:noFill/>
        </p:spPr>
        <p:txBody>
          <a:bodyPr vert="horz" wrap="square" lIns="0" tIns="25400" rIns="0" bIns="25400" rtlCol="0" anchor="b" anchorCtr="0">
            <a:spAutoFit/>
          </a:bodyPr>
          <a:lstStyle/>
          <a:p>
            <a:pPr marL="429768" indent="-429768" defTabSz="914400">
              <a:lnSpc>
                <a:spcPct val="90000"/>
              </a:lnSpc>
              <a:tabLst>
                <a:tab pos="347472" algn="r"/>
              </a:tabLst>
            </a:pPr>
            <a:r>
              <a:rPr lang="de-DE" sz="800"/>
              <a:t>	Source:	Source Text</a:t>
            </a:r>
          </a:p>
        </p:txBody>
      </p:sp>
      <p:sp>
        <p:nvSpPr>
          <p:cNvPr id="88" name="CapgeminiBox" hidden="1">
            <a:extLst>
              <a:ext uri="{FF2B5EF4-FFF2-40B4-BE49-F238E27FC236}">
                <a16:creationId xmlns:a16="http://schemas.microsoft.com/office/drawing/2014/main" id="{9BD50CCB-2161-4578-8F33-E8B1078DD298}"/>
              </a:ext>
            </a:extLst>
          </p:cNvPr>
          <p:cNvSpPr txBox="1">
            <a:spLocks/>
          </p:cNvSpPr>
          <p:nvPr userDrawn="1"/>
        </p:nvSpPr>
        <p:spPr>
          <a:xfrm>
            <a:off x="411252" y="82573"/>
            <a:ext cx="1940332" cy="306365"/>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1400" kern="1200" baseline="0">
                <a:solidFill>
                  <a:schemeClr val="tx1"/>
                </a:solidFill>
                <a:latin typeface="+mn-lt"/>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400" kern="1200" baseline="0">
                <a:solidFill>
                  <a:schemeClr val="tx1"/>
                </a:solidFill>
                <a:latin typeface="+mn-lt"/>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400" kern="1200" baseline="0">
                <a:solidFill>
                  <a:schemeClr val="tx1"/>
                </a:solidFill>
                <a:latin typeface="+mn-lt"/>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mn-lt"/>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a:t>Capgemini Global V9.2</a:t>
            </a:r>
          </a:p>
          <a:p>
            <a:pPr lvl="4"/>
            <a:endParaRPr lang="en-US"/>
          </a:p>
        </p:txBody>
      </p:sp>
      <p:grpSp>
        <p:nvGrpSpPr>
          <p:cNvPr id="94" name="CG Spade Blue">
            <a:extLst>
              <a:ext uri="{FF2B5EF4-FFF2-40B4-BE49-F238E27FC236}">
                <a16:creationId xmlns:a16="http://schemas.microsoft.com/office/drawing/2014/main" id="{11A3E882-4152-49CC-A658-0BA2BD4CCF4E}"/>
              </a:ext>
            </a:extLst>
          </p:cNvPr>
          <p:cNvGrpSpPr>
            <a:grpSpLocks noChangeAspect="1"/>
          </p:cNvGrpSpPr>
          <p:nvPr userDrawn="1"/>
        </p:nvGrpSpPr>
        <p:grpSpPr>
          <a:xfrm>
            <a:off x="11562163" y="205059"/>
            <a:ext cx="419436" cy="388988"/>
            <a:chOff x="11501102" y="171573"/>
            <a:chExt cx="419436" cy="388988"/>
          </a:xfrm>
        </p:grpSpPr>
        <p:sp>
          <p:nvSpPr>
            <p:cNvPr id="95" name="Freeform 13">
              <a:extLst>
                <a:ext uri="{FF2B5EF4-FFF2-40B4-BE49-F238E27FC236}">
                  <a16:creationId xmlns:a16="http://schemas.microsoft.com/office/drawing/2014/main" id="{7962C740-AA7F-4225-AF45-30CEC5D85747}"/>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96" name="Freeform 14">
              <a:extLst>
                <a:ext uri="{FF2B5EF4-FFF2-40B4-BE49-F238E27FC236}">
                  <a16:creationId xmlns:a16="http://schemas.microsoft.com/office/drawing/2014/main" id="{8B6BE8F3-0248-42CC-8053-5B10FA1A6457}"/>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4" name="Content Placeholder"/>
          <p:cNvSpPr>
            <a:spLocks noGrp="1"/>
          </p:cNvSpPr>
          <p:nvPr>
            <p:ph type="body" idx="1"/>
          </p:nvPr>
        </p:nvSpPr>
        <p:spPr>
          <a:xfrm>
            <a:off x="404813" y="1329743"/>
            <a:ext cx="11379600" cy="5134557"/>
          </a:xfrm>
          <a:prstGeom prst="rect">
            <a:avLst/>
          </a:prstGeom>
        </p:spPr>
        <p:txBody>
          <a:bodyPr vert="horz" lIns="0" tIns="0" rIns="0" bIns="0" rtlCol="0">
            <a:no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86" name="Footer Slide number">
            <a:extLst>
              <a:ext uri="{FF2B5EF4-FFF2-40B4-BE49-F238E27FC236}">
                <a16:creationId xmlns:a16="http://schemas.microsoft.com/office/drawing/2014/main" id="{5539996C-DD2A-49D6-AFB0-763FCB2EE440}"/>
              </a:ext>
            </a:extLst>
          </p:cNvPr>
          <p:cNvSpPr/>
          <p:nvPr userDrawn="1"/>
        </p:nvSpPr>
        <p:spPr>
          <a:xfrm>
            <a:off x="11744128" y="6541977"/>
            <a:ext cx="229263" cy="200055"/>
          </a:xfrm>
          <a:prstGeom prst="rect">
            <a:avLst/>
          </a:prstGeom>
        </p:spPr>
        <p:txBody>
          <a:bodyPr wrap="square" lIns="0" rIns="0">
            <a:spAutoFit/>
          </a:bodyPr>
          <a:lstStyle/>
          <a:p>
            <a:pPr algn="r"/>
            <a:fld id="{0502E5A9-B53C-401E-A0E0-4A359BB0A9E5}" type="slidenum">
              <a:rPr lang="en-US" sz="700" smtClean="0">
                <a:solidFill>
                  <a:srgbClr val="A6A6A6"/>
                </a:solidFill>
                <a:latin typeface="+mn-lt"/>
                <a:cs typeface="Arial" panose="020B0604020202020204" pitchFamily="34" charset="0"/>
              </a:rPr>
              <a:pPr algn="r"/>
              <a:t>‹#›</a:t>
            </a:fld>
            <a:endParaRPr lang="en-US" sz="700">
              <a:solidFill>
                <a:srgbClr val="A6A6A6"/>
              </a:solidFill>
              <a:latin typeface="+mn-lt"/>
              <a:cs typeface="Arial" panose="020B0604020202020204" pitchFamily="34" charset="0"/>
            </a:endParaRPr>
          </a:p>
        </p:txBody>
      </p:sp>
      <p:sp>
        <p:nvSpPr>
          <p:cNvPr id="89" name="Footer Copyright">
            <a:extLst>
              <a:ext uri="{FF2B5EF4-FFF2-40B4-BE49-F238E27FC236}">
                <a16:creationId xmlns:a16="http://schemas.microsoft.com/office/drawing/2014/main" id="{01D50803-B26A-4936-A06C-6E086A6DD719}"/>
              </a:ext>
            </a:extLst>
          </p:cNvPr>
          <p:cNvSpPr/>
          <p:nvPr userDrawn="1"/>
        </p:nvSpPr>
        <p:spPr>
          <a:xfrm>
            <a:off x="7257892" y="6532276"/>
            <a:ext cx="4532162" cy="219456"/>
          </a:xfrm>
          <a:prstGeom prst="rect">
            <a:avLst/>
          </a:prstGeom>
        </p:spPr>
        <p:txBody>
          <a:bodyPr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700">
                <a:solidFill>
                  <a:srgbClr val="A6A6A6"/>
                </a:solidFill>
                <a:latin typeface="+mn-lt"/>
                <a:cs typeface="Arial" panose="020B0604020202020204" pitchFamily="34" charset="0"/>
              </a:rPr>
              <a:t>© Capgemini 2022. All rights reserved  |</a:t>
            </a:r>
          </a:p>
        </p:txBody>
      </p:sp>
      <p:sp>
        <p:nvSpPr>
          <p:cNvPr id="62" name="TextBoxFileName">
            <a:extLst>
              <a:ext uri="{FF2B5EF4-FFF2-40B4-BE49-F238E27FC236}">
                <a16:creationId xmlns:a16="http://schemas.microsoft.com/office/drawing/2014/main" id="{CB4B3393-018E-4D63-9562-C180FB014564}"/>
              </a:ext>
            </a:extLst>
          </p:cNvPr>
          <p:cNvSpPr/>
          <p:nvPr userDrawn="1"/>
        </p:nvSpPr>
        <p:spPr>
          <a:xfrm>
            <a:off x="397094" y="6532276"/>
            <a:ext cx="3060000" cy="219456"/>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l"/>
            <a:r>
              <a:rPr lang="it-IT" sz="700">
                <a:solidFill>
                  <a:srgbClr val="A6A6A6"/>
                </a:solidFill>
                <a:latin typeface="+mn-lt"/>
              </a:rPr>
              <a:t>CONCEPT-TEMPLATE-Primary.pptx</a:t>
            </a:r>
            <a:endParaRPr lang="de-DE" sz="700">
              <a:solidFill>
                <a:srgbClr val="A6A6A6"/>
              </a:solidFill>
              <a:latin typeface="+mn-lt"/>
            </a:endParaRPr>
          </a:p>
        </p:txBody>
      </p:sp>
      <p:sp>
        <p:nvSpPr>
          <p:cNvPr id="64" name="Title Placeholder 1">
            <a:extLst>
              <a:ext uri="{FF2B5EF4-FFF2-40B4-BE49-F238E27FC236}">
                <a16:creationId xmlns:a16="http://schemas.microsoft.com/office/drawing/2014/main" id="{AFE02BC7-53A9-433B-A827-76F69AED5F28}"/>
              </a:ext>
            </a:extLst>
          </p:cNvPr>
          <p:cNvSpPr>
            <a:spLocks noGrp="1"/>
          </p:cNvSpPr>
          <p:nvPr>
            <p:ph type="title"/>
          </p:nvPr>
        </p:nvSpPr>
        <p:spPr>
          <a:xfrm>
            <a:off x="404813" y="388188"/>
            <a:ext cx="10947772" cy="716711"/>
          </a:xfrm>
          <a:prstGeom prst="rect">
            <a:avLst/>
          </a:prstGeom>
        </p:spPr>
        <p:txBody>
          <a:bodyPr vert="horz" lIns="0" tIns="0" rIns="0" bIns="0" rtlCol="0" anchor="b">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a:t>CLICK TO INSERT TITLE</a:t>
            </a:r>
            <a:endParaRPr lang="en-US"/>
          </a:p>
        </p:txBody>
      </p:sp>
      <p:sp>
        <p:nvSpPr>
          <p:cNvPr id="24" name="SEC1" hidden="1">
            <a:extLst>
              <a:ext uri="{FF2B5EF4-FFF2-40B4-BE49-F238E27FC236}">
                <a16:creationId xmlns:a16="http://schemas.microsoft.com/office/drawing/2014/main" id="{79E04ADF-8D80-4EC8-B080-A98B163D7F8F}"/>
              </a:ext>
            </a:extLst>
          </p:cNvPr>
          <p:cNvSpPr/>
          <p:nvPr userDrawn="1"/>
        </p:nvSpPr>
        <p:spPr>
          <a:xfrm>
            <a:off x="11548715" y="656744"/>
            <a:ext cx="468000" cy="468000"/>
          </a:xfrm>
          <a:prstGeom prst="rect">
            <a:avLst/>
          </a:prstGeom>
          <a:blipFill>
            <a:blip r:embed="rId3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sp>
        <p:nvSpPr>
          <p:cNvPr id="25" name="SEC3" hidden="1">
            <a:extLst>
              <a:ext uri="{FF2B5EF4-FFF2-40B4-BE49-F238E27FC236}">
                <a16:creationId xmlns:a16="http://schemas.microsoft.com/office/drawing/2014/main" id="{5A8C4100-1D6B-4E87-AF56-968A18021B35}"/>
              </a:ext>
            </a:extLst>
          </p:cNvPr>
          <p:cNvSpPr/>
          <p:nvPr userDrawn="1"/>
        </p:nvSpPr>
        <p:spPr>
          <a:xfrm>
            <a:off x="11548715" y="656744"/>
            <a:ext cx="468000" cy="468000"/>
          </a:xfrm>
          <a:prstGeom prst="rect">
            <a:avLst/>
          </a:prstGeom>
          <a:blipFill>
            <a:blip r:embed="rId3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sp>
        <p:nvSpPr>
          <p:cNvPr id="26" name="SEC2" hidden="1">
            <a:extLst>
              <a:ext uri="{FF2B5EF4-FFF2-40B4-BE49-F238E27FC236}">
                <a16:creationId xmlns:a16="http://schemas.microsoft.com/office/drawing/2014/main" id="{84FDC387-8B88-4355-B0FC-3E25C90774B1}"/>
              </a:ext>
            </a:extLst>
          </p:cNvPr>
          <p:cNvSpPr/>
          <p:nvPr userDrawn="1"/>
        </p:nvSpPr>
        <p:spPr>
          <a:xfrm>
            <a:off x="11548715" y="656744"/>
            <a:ext cx="468000" cy="468000"/>
          </a:xfrm>
          <a:prstGeom prst="rect">
            <a:avLst/>
          </a:prstGeom>
          <a:blipFill>
            <a:blip r:embed="rId3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sp>
        <p:nvSpPr>
          <p:cNvPr id="27" name="SEC0" hidden="1">
            <a:extLst>
              <a:ext uri="{FF2B5EF4-FFF2-40B4-BE49-F238E27FC236}">
                <a16:creationId xmlns:a16="http://schemas.microsoft.com/office/drawing/2014/main" id="{1D082514-D1C9-4F6B-B2B5-F4925246CB07}"/>
              </a:ext>
            </a:extLst>
          </p:cNvPr>
          <p:cNvSpPr/>
          <p:nvPr userDrawn="1"/>
        </p:nvSpPr>
        <p:spPr>
          <a:xfrm>
            <a:off x="11548715" y="656744"/>
            <a:ext cx="468000" cy="468000"/>
          </a:xfrm>
          <a:prstGeom prst="rect">
            <a:avLst/>
          </a:prstGeom>
          <a:blipFill>
            <a:blip r:embed="rId3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grpSp>
        <p:nvGrpSpPr>
          <p:cNvPr id="22" name="Group_Sticker" hidden="1">
            <a:extLst>
              <a:ext uri="{FF2B5EF4-FFF2-40B4-BE49-F238E27FC236}">
                <a16:creationId xmlns:a16="http://schemas.microsoft.com/office/drawing/2014/main" id="{1ECE9396-1C65-443B-B448-4CFFBD94AF29}"/>
              </a:ext>
            </a:extLst>
          </p:cNvPr>
          <p:cNvGrpSpPr/>
          <p:nvPr userDrawn="1"/>
        </p:nvGrpSpPr>
        <p:grpSpPr>
          <a:xfrm>
            <a:off x="9905199" y="389555"/>
            <a:ext cx="562654" cy="242788"/>
            <a:chOff x="8505826" y="-2406898"/>
            <a:chExt cx="562654" cy="242788"/>
          </a:xfrm>
        </p:grpSpPr>
        <p:sp>
          <p:nvSpPr>
            <p:cNvPr id="23" name="Textfeld 92">
              <a:extLst>
                <a:ext uri="{FF2B5EF4-FFF2-40B4-BE49-F238E27FC236}">
                  <a16:creationId xmlns:a16="http://schemas.microsoft.com/office/drawing/2014/main" id="{AD2EA157-58C3-47A9-B6E2-0FC3CAF019AF}"/>
                </a:ext>
              </a:extLst>
            </p:cNvPr>
            <p:cNvSpPr txBox="1"/>
            <p:nvPr userDrawn="1"/>
          </p:nvSpPr>
          <p:spPr>
            <a:xfrm>
              <a:off x="8523459" y="-2356098"/>
              <a:ext cx="527388" cy="153888"/>
            </a:xfrm>
            <a:prstGeom prst="rect">
              <a:avLst/>
            </a:prstGeom>
          </p:spPr>
          <p:txBody>
            <a:bodyPr vert="horz" wrap="none" lIns="0" tIns="0" rIns="0" bIns="0" rtlCol="0" anchor="ctr">
              <a:spAutoFit/>
            </a:bodyPr>
            <a:ls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de-DE" sz="1000" b="1">
                  <a:solidFill>
                    <a:schemeClr val="accent2"/>
                  </a:solidFill>
                </a:rPr>
                <a:t>STICKER</a:t>
              </a:r>
            </a:p>
          </p:txBody>
        </p:sp>
        <p:cxnSp>
          <p:nvCxnSpPr>
            <p:cNvPr id="28" name="Gerader Verbinder 96">
              <a:extLst>
                <a:ext uri="{FF2B5EF4-FFF2-40B4-BE49-F238E27FC236}">
                  <a16:creationId xmlns:a16="http://schemas.microsoft.com/office/drawing/2014/main" id="{B6A8E66F-2FF6-4D16-83EF-FCCE8B17731D}"/>
                </a:ext>
              </a:extLst>
            </p:cNvPr>
            <p:cNvCxnSpPr/>
            <p:nvPr userDrawn="1"/>
          </p:nvCxnSpPr>
          <p:spPr>
            <a:xfrm>
              <a:off x="8505826" y="-2406898"/>
              <a:ext cx="56265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Gerader Verbinder 97">
              <a:extLst>
                <a:ext uri="{FF2B5EF4-FFF2-40B4-BE49-F238E27FC236}">
                  <a16:creationId xmlns:a16="http://schemas.microsoft.com/office/drawing/2014/main" id="{9807C094-5282-4B69-89B6-14C2434B0ED0}"/>
                </a:ext>
              </a:extLst>
            </p:cNvPr>
            <p:cNvCxnSpPr/>
            <p:nvPr userDrawn="1"/>
          </p:nvCxnSpPr>
          <p:spPr>
            <a:xfrm>
              <a:off x="8505826" y="-2164110"/>
              <a:ext cx="562654" cy="0"/>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82400042"/>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 id="2147483778" r:id="rId14"/>
    <p:sldLayoutId id="2147483779" r:id="rId15"/>
    <p:sldLayoutId id="2147483780" r:id="rId16"/>
    <p:sldLayoutId id="2147483781" r:id="rId17"/>
    <p:sldLayoutId id="2147483782" r:id="rId18"/>
    <p:sldLayoutId id="2147483783" r:id="rId19"/>
    <p:sldLayoutId id="2147483784" r:id="rId20"/>
    <p:sldLayoutId id="2147483785" r:id="rId21"/>
    <p:sldLayoutId id="2147483786" r:id="rId22"/>
    <p:sldLayoutId id="2147483787" r:id="rId23"/>
    <p:sldLayoutId id="2147483788" r:id="rId24"/>
    <p:sldLayoutId id="2147483789" r:id="rId25"/>
  </p:sldLayoutIdLst>
  <p:hf sldNum="0" hdr="0" ftr="0" dt="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p:titleStyle>
    <p:bodyStyle>
      <a:lvl1pPr marL="0" indent="0" algn="l" defTabSz="914400" rtl="0" eaLnBrk="1" latinLnBrk="0" hangingPunct="1">
        <a:lnSpc>
          <a:spcPct val="100000"/>
        </a:lnSpc>
        <a:spcBef>
          <a:spcPts val="0"/>
        </a:spcBef>
        <a:spcAft>
          <a:spcPts val="600"/>
        </a:spcAft>
        <a:buFont typeface="Arial" panose="020B0604020202020204" pitchFamily="34" charset="0"/>
        <a:buNone/>
        <a:defRPr sz="1400" kern="1200" baseline="0">
          <a:solidFill>
            <a:schemeClr val="tx1"/>
          </a:solidFill>
          <a:latin typeface="+mn-lt"/>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400" kern="1200" baseline="0">
          <a:solidFill>
            <a:schemeClr val="tx1"/>
          </a:solidFill>
          <a:latin typeface="+mn-lt"/>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400" kern="1200" baseline="0">
          <a:solidFill>
            <a:schemeClr val="tx1"/>
          </a:solidFill>
          <a:latin typeface="+mn-lt"/>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mn-lt"/>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7423">
          <p15:clr>
            <a:srgbClr val="F26B43"/>
          </p15:clr>
        </p15:guide>
        <p15:guide id="3" orient="horz" pos="4071">
          <p15:clr>
            <a:srgbClr val="F26B43"/>
          </p15:clr>
        </p15:guide>
        <p15:guide id="4" pos="255">
          <p15:clr>
            <a:srgbClr val="F26B43"/>
          </p15:clr>
        </p15:guide>
        <p15:guide id="5" orient="horz" pos="708">
          <p15:clr>
            <a:srgbClr val="F26B43"/>
          </p15:clr>
        </p15:guide>
        <p15:guide id="7" pos="3840">
          <p15:clr>
            <a:srgbClr val="F26B43"/>
          </p15:clr>
        </p15:guide>
        <p15:guide id="8" pos="3897">
          <p15:clr>
            <a:srgbClr val="F26B43"/>
          </p15:clr>
        </p15:guide>
        <p15:guide id="9" pos="3783">
          <p15:clr>
            <a:srgbClr val="F26B43"/>
          </p15:clr>
        </p15:guide>
        <p15:guide id="14" orient="horz" pos="2160">
          <p15:clr>
            <a:srgbClr val="F26B43"/>
          </p15:clr>
        </p15:guide>
        <p15:guide id="23" orient="horz" pos="836">
          <p15:clr>
            <a:srgbClr val="F26B43"/>
          </p15:clr>
        </p15:guide>
        <p15:guide id="24" orient="horz" pos="246">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99.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image" Target="../media/image28.png"/><Relationship Id="rId4" Type="http://schemas.openxmlformats.org/officeDocument/2006/relationships/image" Target="../media/image27.emf"/></Relationships>
</file>

<file path=ppt/slides/_rels/slide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emf"/><Relationship Id="rId1" Type="http://schemas.openxmlformats.org/officeDocument/2006/relationships/slideLayout" Target="../slideLayouts/slideLayout99.xml"/></Relationships>
</file>

<file path=ppt/slides/_rels/slide3.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tags" Target="../tags/tag40.xml"/><Relationship Id="rId7" Type="http://schemas.openxmlformats.org/officeDocument/2006/relationships/image" Target="../media/image30.svg"/><Relationship Id="rId12" Type="http://schemas.openxmlformats.org/officeDocument/2006/relationships/image" Target="../media/image35.emf"/><Relationship Id="rId2" Type="http://schemas.openxmlformats.org/officeDocument/2006/relationships/tags" Target="../tags/tag39.xml"/><Relationship Id="rId1" Type="http://schemas.openxmlformats.org/officeDocument/2006/relationships/tags" Target="../tags/tag38.xml"/><Relationship Id="rId6" Type="http://schemas.openxmlformats.org/officeDocument/2006/relationships/image" Target="../media/image29.png"/><Relationship Id="rId11" Type="http://schemas.openxmlformats.org/officeDocument/2006/relationships/image" Target="../media/image34.svg"/><Relationship Id="rId5" Type="http://schemas.openxmlformats.org/officeDocument/2006/relationships/slideLayout" Target="../slideLayouts/slideLayout99.xml"/><Relationship Id="rId10" Type="http://schemas.openxmlformats.org/officeDocument/2006/relationships/image" Target="../media/image33.png"/><Relationship Id="rId4" Type="http://schemas.openxmlformats.org/officeDocument/2006/relationships/tags" Target="../tags/tag41.xml"/><Relationship Id="rId9" Type="http://schemas.openxmlformats.org/officeDocument/2006/relationships/image" Target="../media/image32.svg"/></Relationships>
</file>

<file path=ppt/slides/_rels/slide4.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png"/><Relationship Id="rId3" Type="http://schemas.openxmlformats.org/officeDocument/2006/relationships/tags" Target="../tags/tag44.xml"/><Relationship Id="rId7" Type="http://schemas.openxmlformats.org/officeDocument/2006/relationships/image" Target="../media/image30.svg"/><Relationship Id="rId12" Type="http://schemas.openxmlformats.org/officeDocument/2006/relationships/image" Target="../media/image35.emf"/><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image" Target="../media/image29.png"/><Relationship Id="rId11" Type="http://schemas.openxmlformats.org/officeDocument/2006/relationships/image" Target="../media/image34.svg"/><Relationship Id="rId5" Type="http://schemas.openxmlformats.org/officeDocument/2006/relationships/slideLayout" Target="../slideLayouts/slideLayout99.xml"/><Relationship Id="rId10" Type="http://schemas.openxmlformats.org/officeDocument/2006/relationships/image" Target="../media/image33.png"/><Relationship Id="rId4" Type="http://schemas.openxmlformats.org/officeDocument/2006/relationships/tags" Target="../tags/tag45.xml"/><Relationship Id="rId9" Type="http://schemas.openxmlformats.org/officeDocument/2006/relationships/image" Target="../media/image32.svg"/></Relationships>
</file>

<file path=ppt/slides/_rels/slide5.xml.rels><?xml version="1.0" encoding="UTF-8" standalone="yes"?>
<Relationships xmlns="http://schemas.openxmlformats.org/package/2006/relationships"><Relationship Id="rId8" Type="http://schemas.openxmlformats.org/officeDocument/2006/relationships/hyperlink" Target="https://capgemini.sharepoint.com/:v:/s/Falcon2022/EULOTHkQj2lOo8K5-g3k4UcBSdG-7_xf2zP7qNBqIsbwYw?e=9OaIuX" TargetMode="External"/><Relationship Id="rId13" Type="http://schemas.openxmlformats.org/officeDocument/2006/relationships/image" Target="../media/image39.png"/><Relationship Id="rId3" Type="http://schemas.openxmlformats.org/officeDocument/2006/relationships/diagramLayout" Target="../diagrams/layout1.xml"/><Relationship Id="rId7" Type="http://schemas.openxmlformats.org/officeDocument/2006/relationships/hyperlink" Target="https://capgemini.sharepoint.com/:f:/s/Falcon2022/Eiu09-XmOgJMuD7ft37FpJMBBuDwwPSfJeAEhP_-tfa1Kw?e=c0sJeX" TargetMode="External"/><Relationship Id="rId12" Type="http://schemas.openxmlformats.org/officeDocument/2006/relationships/hyperlink" Target="https://capgemini.sharepoint.com/:v:/s/Falcon2022/Ef_LfiZRikNItXgOCH5MjB0Bji5XeGQUNgWBnEAm6UNcZg?e=sSLtb1" TargetMode="External"/><Relationship Id="rId2" Type="http://schemas.openxmlformats.org/officeDocument/2006/relationships/diagramData" Target="../diagrams/data1.xml"/><Relationship Id="rId1" Type="http://schemas.openxmlformats.org/officeDocument/2006/relationships/slideLayout" Target="../slideLayouts/slideLayout99.xml"/><Relationship Id="rId6" Type="http://schemas.microsoft.com/office/2007/relationships/diagramDrawing" Target="../diagrams/drawing1.xml"/><Relationship Id="rId11" Type="http://schemas.openxmlformats.org/officeDocument/2006/relationships/image" Target="../media/image38.png"/><Relationship Id="rId5" Type="http://schemas.openxmlformats.org/officeDocument/2006/relationships/diagramColors" Target="../diagrams/colors1.xml"/><Relationship Id="rId10" Type="http://schemas.openxmlformats.org/officeDocument/2006/relationships/hyperlink" Target="https://capgemini.sharepoint.com/:v:/s/Falcon2022/EXx53gllWkBLs2b-303kds0BbgXsr_-ppznF4BGFknqhTg?e=540d4h" TargetMode="External"/><Relationship Id="rId4" Type="http://schemas.openxmlformats.org/officeDocument/2006/relationships/diagramQuickStyle" Target="../diagrams/quickStyle1.xml"/><Relationship Id="rId9" Type="http://schemas.openxmlformats.org/officeDocument/2006/relationships/image" Target="../media/image37.png"/></Relationships>
</file>

<file path=ppt/slides/_rels/slide6.xml.rels><?xml version="1.0" encoding="UTF-8" standalone="yes"?>
<Relationships xmlns="http://schemas.openxmlformats.org/package/2006/relationships"><Relationship Id="rId2" Type="http://schemas.openxmlformats.org/officeDocument/2006/relationships/hyperlink" Target="https://tmt-connect.capgemini.com/form/falcon-tmt-innovation-form" TargetMode="External"/><Relationship Id="rId1" Type="http://schemas.openxmlformats.org/officeDocument/2006/relationships/slideLayout" Target="../slideLayouts/slideLayout9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7907FB02-405C-DF9F-8EE1-1D342FE072A6}"/>
              </a:ext>
            </a:extLst>
          </p:cNvPr>
          <p:cNvCxnSpPr>
            <a:cxnSpLocks/>
            <a:stCxn id="5" idx="0"/>
          </p:cNvCxnSpPr>
          <p:nvPr/>
        </p:nvCxnSpPr>
        <p:spPr>
          <a:xfrm flipV="1">
            <a:off x="6090851" y="1992749"/>
            <a:ext cx="104" cy="864096"/>
          </a:xfrm>
          <a:prstGeom prst="line">
            <a:avLst/>
          </a:prstGeom>
          <a:ln w="38100">
            <a:solidFill>
              <a:schemeClr val="accent2"/>
            </a:solidFill>
            <a:headEnd type="triangle" w="lg" len="med"/>
            <a:tailEnd type="none"/>
          </a:ln>
        </p:spPr>
        <p:style>
          <a:lnRef idx="1">
            <a:schemeClr val="accent1"/>
          </a:lnRef>
          <a:fillRef idx="0">
            <a:schemeClr val="accent1"/>
          </a:fillRef>
          <a:effectRef idx="0">
            <a:schemeClr val="accent1"/>
          </a:effectRef>
          <a:fontRef idx="minor">
            <a:schemeClr val="tx1"/>
          </a:fontRef>
        </p:style>
      </p:cxnSp>
      <p:sp>
        <p:nvSpPr>
          <p:cNvPr id="5" name="Oval 27">
            <a:extLst>
              <a:ext uri="{FF2B5EF4-FFF2-40B4-BE49-F238E27FC236}">
                <a16:creationId xmlns:a16="http://schemas.microsoft.com/office/drawing/2014/main" id="{7759A5B2-EADE-7FBE-710D-74E3EE29B51F}"/>
              </a:ext>
            </a:extLst>
          </p:cNvPr>
          <p:cNvSpPr>
            <a:spLocks noChangeArrowheads="1"/>
          </p:cNvSpPr>
          <p:nvPr>
            <p:custDataLst>
              <p:tags r:id="rId1"/>
            </p:custDataLst>
          </p:nvPr>
        </p:nvSpPr>
        <p:spPr bwMode="auto">
          <a:xfrm flipH="1">
            <a:off x="5154851" y="2856845"/>
            <a:ext cx="1872000" cy="1872000"/>
          </a:xfrm>
          <a:prstGeom prst="ellipse">
            <a:avLst/>
          </a:prstGeom>
          <a:solidFill>
            <a:schemeClr val="accent4"/>
          </a:solidFill>
          <a:ln w="6350" cmpd="sng">
            <a:noFill/>
            <a:prstDash val="solid"/>
            <a:round/>
            <a:headEnd/>
            <a:tailEnd/>
          </a:ln>
          <a:effectLst/>
        </p:spPr>
        <p:txBody>
          <a:bodyPr wrap="none" lIns="45720" rIns="45720" anchor="ctr" anchorCtr="1"/>
          <a:lstStyle>
            <a:lvl1pPr>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eaLnBrk="0" fontAlgn="base" hangingPunct="0">
              <a:spcBef>
                <a:spcPct val="0"/>
              </a:spcBef>
              <a:spcAft>
                <a:spcPct val="0"/>
              </a:spcAft>
              <a:defRPr sz="1400">
                <a:solidFill>
                  <a:schemeClr val="tx1"/>
                </a:solidFill>
                <a:latin typeface="Arial" charset="0"/>
              </a:defRPr>
            </a:lvl6pPr>
            <a:lvl7pPr marL="2971800" indent="-228600" eaLnBrk="0" fontAlgn="base" hangingPunct="0">
              <a:spcBef>
                <a:spcPct val="0"/>
              </a:spcBef>
              <a:spcAft>
                <a:spcPct val="0"/>
              </a:spcAft>
              <a:defRPr sz="1400">
                <a:solidFill>
                  <a:schemeClr val="tx1"/>
                </a:solidFill>
                <a:latin typeface="Arial" charset="0"/>
              </a:defRPr>
            </a:lvl7pPr>
            <a:lvl8pPr marL="3429000" indent="-228600" eaLnBrk="0" fontAlgn="base" hangingPunct="0">
              <a:spcBef>
                <a:spcPct val="0"/>
              </a:spcBef>
              <a:spcAft>
                <a:spcPct val="0"/>
              </a:spcAft>
              <a:defRPr sz="1400">
                <a:solidFill>
                  <a:schemeClr val="tx1"/>
                </a:solidFill>
                <a:latin typeface="Arial" charset="0"/>
              </a:defRPr>
            </a:lvl8pPr>
            <a:lvl9pPr marL="3886200" indent="-228600" eaLnBrk="0" fontAlgn="base" hangingPunct="0">
              <a:spcBef>
                <a:spcPct val="0"/>
              </a:spcBef>
              <a:spcAft>
                <a:spcPct val="0"/>
              </a:spcAft>
              <a:defRPr sz="1400">
                <a:solidFill>
                  <a:schemeClr val="tx1"/>
                </a:solidFill>
                <a:latin typeface="Arial"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de-DE" sz="1600" b="0" i="0" u="none" strike="noStrike" kern="1200" cap="none" spc="0" normalizeH="0" baseline="0" noProof="0" dirty="0">
              <a:ln>
                <a:noFill/>
              </a:ln>
              <a:solidFill>
                <a:srgbClr val="12ABDB"/>
              </a:solidFill>
              <a:effectLst/>
              <a:uLnTx/>
              <a:uFillTx/>
              <a:latin typeface="Ubuntu Medium"/>
              <a:ea typeface="+mn-ea"/>
              <a:cs typeface="+mn-cs"/>
            </a:endParaRPr>
          </a:p>
        </p:txBody>
      </p:sp>
      <p:cxnSp>
        <p:nvCxnSpPr>
          <p:cNvPr id="6" name="Straight Connector 5">
            <a:extLst>
              <a:ext uri="{FF2B5EF4-FFF2-40B4-BE49-F238E27FC236}">
                <a16:creationId xmlns:a16="http://schemas.microsoft.com/office/drawing/2014/main" id="{4442FC71-37F8-1DDE-EE35-D8E5EA03E2A9}"/>
              </a:ext>
            </a:extLst>
          </p:cNvPr>
          <p:cNvCxnSpPr>
            <a:cxnSpLocks/>
          </p:cNvCxnSpPr>
          <p:nvPr/>
        </p:nvCxnSpPr>
        <p:spPr>
          <a:xfrm flipH="1">
            <a:off x="4525829" y="4256303"/>
            <a:ext cx="756237" cy="434331"/>
          </a:xfrm>
          <a:prstGeom prst="line">
            <a:avLst/>
          </a:prstGeom>
          <a:ln w="38100">
            <a:solidFill>
              <a:schemeClr val="accent2"/>
            </a:solidFill>
            <a:headEnd type="triangle" w="lg" len="med"/>
            <a:tailEnd type="none"/>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506C3F2-B3FD-D02A-D4C0-ED295C3CE259}"/>
              </a:ext>
            </a:extLst>
          </p:cNvPr>
          <p:cNvCxnSpPr>
            <a:cxnSpLocks/>
          </p:cNvCxnSpPr>
          <p:nvPr/>
        </p:nvCxnSpPr>
        <p:spPr>
          <a:xfrm>
            <a:off x="6901941" y="4261914"/>
            <a:ext cx="743425" cy="431091"/>
          </a:xfrm>
          <a:prstGeom prst="line">
            <a:avLst/>
          </a:prstGeom>
          <a:ln w="38100">
            <a:solidFill>
              <a:schemeClr val="accent2"/>
            </a:solidFill>
            <a:headEnd type="triangle" w="lg" len="med"/>
            <a:tailEnd type="none"/>
          </a:ln>
        </p:spPr>
        <p:style>
          <a:lnRef idx="1">
            <a:schemeClr val="accent1"/>
          </a:lnRef>
          <a:fillRef idx="0">
            <a:schemeClr val="accent1"/>
          </a:fillRef>
          <a:effectRef idx="0">
            <a:schemeClr val="accent1"/>
          </a:effectRef>
          <a:fontRef idx="minor">
            <a:schemeClr val="tx1"/>
          </a:fontRef>
        </p:style>
      </p:cxnSp>
      <p:sp>
        <p:nvSpPr>
          <p:cNvPr id="11" name="Oval 27">
            <a:extLst>
              <a:ext uri="{FF2B5EF4-FFF2-40B4-BE49-F238E27FC236}">
                <a16:creationId xmlns:a16="http://schemas.microsoft.com/office/drawing/2014/main" id="{F4F76E42-1E7A-5916-A446-682D9FC3FFEB}"/>
              </a:ext>
            </a:extLst>
          </p:cNvPr>
          <p:cNvSpPr>
            <a:spLocks noChangeArrowheads="1"/>
          </p:cNvSpPr>
          <p:nvPr>
            <p:custDataLst>
              <p:tags r:id="rId2"/>
            </p:custDataLst>
          </p:nvPr>
        </p:nvSpPr>
        <p:spPr bwMode="auto">
          <a:xfrm flipH="1">
            <a:off x="5140203" y="2856845"/>
            <a:ext cx="1872000" cy="1872000"/>
          </a:xfrm>
          <a:prstGeom prst="ellipse">
            <a:avLst/>
          </a:prstGeom>
          <a:solidFill>
            <a:schemeClr val="bg1"/>
          </a:solidFill>
          <a:ln w="6350" cmpd="sng">
            <a:noFill/>
            <a:prstDash val="solid"/>
            <a:round/>
            <a:headEnd/>
            <a:tailEnd/>
          </a:ln>
          <a:effectLst/>
        </p:spPr>
        <p:txBody>
          <a:bodyPr wrap="none" lIns="45720" rIns="45720" anchor="ctr" anchorCtr="1"/>
          <a:lstStyle>
            <a:lvl1pPr>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eaLnBrk="0" fontAlgn="base" hangingPunct="0">
              <a:spcBef>
                <a:spcPct val="0"/>
              </a:spcBef>
              <a:spcAft>
                <a:spcPct val="0"/>
              </a:spcAft>
              <a:defRPr sz="1400">
                <a:solidFill>
                  <a:schemeClr val="tx1"/>
                </a:solidFill>
                <a:latin typeface="Arial" charset="0"/>
              </a:defRPr>
            </a:lvl6pPr>
            <a:lvl7pPr marL="2971800" indent="-228600" eaLnBrk="0" fontAlgn="base" hangingPunct="0">
              <a:spcBef>
                <a:spcPct val="0"/>
              </a:spcBef>
              <a:spcAft>
                <a:spcPct val="0"/>
              </a:spcAft>
              <a:defRPr sz="1400">
                <a:solidFill>
                  <a:schemeClr val="tx1"/>
                </a:solidFill>
                <a:latin typeface="Arial" charset="0"/>
              </a:defRPr>
            </a:lvl7pPr>
            <a:lvl8pPr marL="3429000" indent="-228600" eaLnBrk="0" fontAlgn="base" hangingPunct="0">
              <a:spcBef>
                <a:spcPct val="0"/>
              </a:spcBef>
              <a:spcAft>
                <a:spcPct val="0"/>
              </a:spcAft>
              <a:defRPr sz="1400">
                <a:solidFill>
                  <a:schemeClr val="tx1"/>
                </a:solidFill>
                <a:latin typeface="Arial" charset="0"/>
              </a:defRPr>
            </a:lvl8pPr>
            <a:lvl9pPr marL="3886200" indent="-228600" eaLnBrk="0" fontAlgn="base" hangingPunct="0">
              <a:spcBef>
                <a:spcPct val="0"/>
              </a:spcBef>
              <a:spcAft>
                <a:spcPct val="0"/>
              </a:spcAft>
              <a:defRPr sz="1400">
                <a:solidFill>
                  <a:schemeClr val="tx1"/>
                </a:solidFill>
                <a:latin typeface="Arial"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de-DE" sz="1600" b="0" i="0" u="none" strike="noStrike" kern="1200" cap="none" spc="0" normalizeH="0" baseline="0" noProof="0" dirty="0">
              <a:ln>
                <a:noFill/>
              </a:ln>
              <a:solidFill>
                <a:srgbClr val="12ABDB"/>
              </a:solidFill>
              <a:effectLst/>
              <a:uLnTx/>
              <a:uFillTx/>
              <a:latin typeface="Ubuntu Medium"/>
              <a:ea typeface="+mn-ea"/>
              <a:cs typeface="+mn-cs"/>
            </a:endParaRPr>
          </a:p>
        </p:txBody>
      </p:sp>
      <p:sp>
        <p:nvSpPr>
          <p:cNvPr id="22" name="Freeform 114">
            <a:extLst>
              <a:ext uri="{FF2B5EF4-FFF2-40B4-BE49-F238E27FC236}">
                <a16:creationId xmlns:a16="http://schemas.microsoft.com/office/drawing/2014/main" id="{612C9355-4EDB-C50A-FEDB-6414A8591F07}"/>
              </a:ext>
            </a:extLst>
          </p:cNvPr>
          <p:cNvSpPr>
            <a:spLocks/>
          </p:cNvSpPr>
          <p:nvPr/>
        </p:nvSpPr>
        <p:spPr bwMode="auto">
          <a:xfrm>
            <a:off x="5658851" y="1518954"/>
            <a:ext cx="864000" cy="864000"/>
          </a:xfrm>
          <a:custGeom>
            <a:avLst/>
            <a:gdLst>
              <a:gd name="T0" fmla="*/ 42 w 294"/>
              <a:gd name="T1" fmla="*/ 215 h 275"/>
              <a:gd name="T2" fmla="*/ 71 w 294"/>
              <a:gd name="T3" fmla="*/ 41 h 275"/>
              <a:gd name="T4" fmla="*/ 252 w 294"/>
              <a:gd name="T5" fmla="*/ 67 h 275"/>
              <a:gd name="T6" fmla="*/ 219 w 294"/>
              <a:gd name="T7" fmla="*/ 234 h 275"/>
              <a:gd name="T8" fmla="*/ 42 w 294"/>
              <a:gd name="T9" fmla="*/ 215 h 275"/>
            </a:gdLst>
            <a:ahLst/>
            <a:cxnLst>
              <a:cxn ang="0">
                <a:pos x="T0" y="T1"/>
              </a:cxn>
              <a:cxn ang="0">
                <a:pos x="T2" y="T3"/>
              </a:cxn>
              <a:cxn ang="0">
                <a:pos x="T4" y="T5"/>
              </a:cxn>
              <a:cxn ang="0">
                <a:pos x="T6" y="T7"/>
              </a:cxn>
              <a:cxn ang="0">
                <a:pos x="T8" y="T9"/>
              </a:cxn>
            </a:cxnLst>
            <a:rect l="0" t="0" r="r" b="b"/>
            <a:pathLst>
              <a:path w="294" h="275">
                <a:moveTo>
                  <a:pt x="42" y="215"/>
                </a:moveTo>
                <a:cubicBezTo>
                  <a:pt x="0" y="160"/>
                  <a:pt x="13" y="82"/>
                  <a:pt x="71" y="41"/>
                </a:cubicBezTo>
                <a:cubicBezTo>
                  <a:pt x="128" y="0"/>
                  <a:pt x="210" y="12"/>
                  <a:pt x="252" y="67"/>
                </a:cubicBezTo>
                <a:cubicBezTo>
                  <a:pt x="294" y="122"/>
                  <a:pt x="276" y="194"/>
                  <a:pt x="219" y="234"/>
                </a:cubicBezTo>
                <a:cubicBezTo>
                  <a:pt x="161" y="275"/>
                  <a:pt x="84" y="270"/>
                  <a:pt x="42" y="215"/>
                </a:cubicBezTo>
              </a:path>
            </a:pathLst>
          </a:custGeom>
          <a:solidFill>
            <a:srgbClr val="12ABDB"/>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buntu"/>
              <a:ea typeface="+mn-ea"/>
              <a:cs typeface="+mn-cs"/>
            </a:endParaRPr>
          </a:p>
        </p:txBody>
      </p:sp>
      <p:sp>
        <p:nvSpPr>
          <p:cNvPr id="23" name="Freeform 22">
            <a:extLst>
              <a:ext uri="{FF2B5EF4-FFF2-40B4-BE49-F238E27FC236}">
                <a16:creationId xmlns:a16="http://schemas.microsoft.com/office/drawing/2014/main" id="{A6ADF8D4-2E54-7E2D-C6ED-4EE18640F4A5}"/>
              </a:ext>
            </a:extLst>
          </p:cNvPr>
          <p:cNvSpPr>
            <a:spLocks/>
          </p:cNvSpPr>
          <p:nvPr/>
        </p:nvSpPr>
        <p:spPr bwMode="auto">
          <a:xfrm>
            <a:off x="3924358" y="4244144"/>
            <a:ext cx="1029021" cy="998932"/>
          </a:xfrm>
          <a:custGeom>
            <a:avLst/>
            <a:gdLst>
              <a:gd name="T0" fmla="*/ 34 w 233"/>
              <a:gd name="T1" fmla="*/ 169 h 216"/>
              <a:gd name="T2" fmla="*/ 56 w 233"/>
              <a:gd name="T3" fmla="*/ 32 h 216"/>
              <a:gd name="T4" fmla="*/ 199 w 233"/>
              <a:gd name="T5" fmla="*/ 52 h 216"/>
              <a:gd name="T6" fmla="*/ 173 w 233"/>
              <a:gd name="T7" fmla="*/ 184 h 216"/>
              <a:gd name="T8" fmla="*/ 34 w 233"/>
              <a:gd name="T9" fmla="*/ 169 h 216"/>
            </a:gdLst>
            <a:ahLst/>
            <a:cxnLst>
              <a:cxn ang="0">
                <a:pos x="T0" y="T1"/>
              </a:cxn>
              <a:cxn ang="0">
                <a:pos x="T2" y="T3"/>
              </a:cxn>
              <a:cxn ang="0">
                <a:pos x="T4" y="T5"/>
              </a:cxn>
              <a:cxn ang="0">
                <a:pos x="T6" y="T7"/>
              </a:cxn>
              <a:cxn ang="0">
                <a:pos x="T8" y="T9"/>
              </a:cxn>
            </a:cxnLst>
            <a:rect l="0" t="0" r="r" b="b"/>
            <a:pathLst>
              <a:path w="233" h="216">
                <a:moveTo>
                  <a:pt x="34" y="169"/>
                </a:moveTo>
                <a:cubicBezTo>
                  <a:pt x="0" y="126"/>
                  <a:pt x="10" y="64"/>
                  <a:pt x="56" y="32"/>
                </a:cubicBezTo>
                <a:cubicBezTo>
                  <a:pt x="102" y="0"/>
                  <a:pt x="166" y="9"/>
                  <a:pt x="199" y="52"/>
                </a:cubicBezTo>
                <a:cubicBezTo>
                  <a:pt x="233" y="96"/>
                  <a:pt x="219" y="152"/>
                  <a:pt x="173" y="184"/>
                </a:cubicBezTo>
                <a:cubicBezTo>
                  <a:pt x="128" y="216"/>
                  <a:pt x="67" y="213"/>
                  <a:pt x="34" y="169"/>
                </a:cubicBezTo>
              </a:path>
            </a:pathLst>
          </a:custGeom>
          <a:solidFill>
            <a:srgbClr val="12ABDB"/>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buntu"/>
              <a:ea typeface="+mn-ea"/>
              <a:cs typeface="+mn-cs"/>
            </a:endParaRPr>
          </a:p>
        </p:txBody>
      </p:sp>
      <p:grpSp>
        <p:nvGrpSpPr>
          <p:cNvPr id="24" name="Groupe 453">
            <a:extLst>
              <a:ext uri="{FF2B5EF4-FFF2-40B4-BE49-F238E27FC236}">
                <a16:creationId xmlns:a16="http://schemas.microsoft.com/office/drawing/2014/main" id="{577759A8-A870-50AF-7944-EBCDFF3EFBF8}"/>
              </a:ext>
            </a:extLst>
          </p:cNvPr>
          <p:cNvGrpSpPr>
            <a:grpSpLocks noChangeAspect="1"/>
          </p:cNvGrpSpPr>
          <p:nvPr/>
        </p:nvGrpSpPr>
        <p:grpSpPr>
          <a:xfrm>
            <a:off x="7213675" y="4256303"/>
            <a:ext cx="1053966" cy="986773"/>
            <a:chOff x="7112001" y="2103437"/>
            <a:chExt cx="871538" cy="815975"/>
          </a:xfrm>
          <a:solidFill>
            <a:srgbClr val="12ABDB"/>
          </a:solidFill>
        </p:grpSpPr>
        <p:sp>
          <p:nvSpPr>
            <p:cNvPr id="25" name="Freeform 104">
              <a:extLst>
                <a:ext uri="{FF2B5EF4-FFF2-40B4-BE49-F238E27FC236}">
                  <a16:creationId xmlns:a16="http://schemas.microsoft.com/office/drawing/2014/main" id="{76E51EA5-5A6E-9258-BD5D-E162BAC2ECD3}"/>
                </a:ext>
              </a:extLst>
            </p:cNvPr>
            <p:cNvSpPr>
              <a:spLocks/>
            </p:cNvSpPr>
            <p:nvPr/>
          </p:nvSpPr>
          <p:spPr bwMode="auto">
            <a:xfrm>
              <a:off x="7112001" y="2103437"/>
              <a:ext cx="871538" cy="815975"/>
            </a:xfrm>
            <a:custGeom>
              <a:avLst/>
              <a:gdLst>
                <a:gd name="T0" fmla="*/ 34 w 232"/>
                <a:gd name="T1" fmla="*/ 170 h 217"/>
                <a:gd name="T2" fmla="*/ 56 w 232"/>
                <a:gd name="T3" fmla="*/ 33 h 217"/>
                <a:gd name="T4" fmla="*/ 199 w 232"/>
                <a:gd name="T5" fmla="*/ 53 h 217"/>
                <a:gd name="T6" fmla="*/ 173 w 232"/>
                <a:gd name="T7" fmla="*/ 185 h 217"/>
                <a:gd name="T8" fmla="*/ 34 w 232"/>
                <a:gd name="T9" fmla="*/ 170 h 217"/>
              </a:gdLst>
              <a:ahLst/>
              <a:cxnLst>
                <a:cxn ang="0">
                  <a:pos x="T0" y="T1"/>
                </a:cxn>
                <a:cxn ang="0">
                  <a:pos x="T2" y="T3"/>
                </a:cxn>
                <a:cxn ang="0">
                  <a:pos x="T4" y="T5"/>
                </a:cxn>
                <a:cxn ang="0">
                  <a:pos x="T6" y="T7"/>
                </a:cxn>
                <a:cxn ang="0">
                  <a:pos x="T8" y="T9"/>
                </a:cxn>
              </a:cxnLst>
              <a:rect l="0" t="0" r="r" b="b"/>
              <a:pathLst>
                <a:path w="232" h="217">
                  <a:moveTo>
                    <a:pt x="34" y="170"/>
                  </a:moveTo>
                  <a:cubicBezTo>
                    <a:pt x="0" y="126"/>
                    <a:pt x="10" y="65"/>
                    <a:pt x="56" y="33"/>
                  </a:cubicBezTo>
                  <a:cubicBezTo>
                    <a:pt x="101" y="0"/>
                    <a:pt x="166" y="9"/>
                    <a:pt x="199" y="53"/>
                  </a:cubicBezTo>
                  <a:cubicBezTo>
                    <a:pt x="232" y="96"/>
                    <a:pt x="219" y="152"/>
                    <a:pt x="173" y="185"/>
                  </a:cubicBezTo>
                  <a:cubicBezTo>
                    <a:pt x="127" y="217"/>
                    <a:pt x="67" y="213"/>
                    <a:pt x="34"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buntu"/>
                <a:ea typeface="+mn-ea"/>
                <a:cs typeface="+mn-cs"/>
              </a:endParaRPr>
            </a:p>
          </p:txBody>
        </p:sp>
        <p:grpSp>
          <p:nvGrpSpPr>
            <p:cNvPr id="26" name="Groupe 455">
              <a:extLst>
                <a:ext uri="{FF2B5EF4-FFF2-40B4-BE49-F238E27FC236}">
                  <a16:creationId xmlns:a16="http://schemas.microsoft.com/office/drawing/2014/main" id="{D2C70873-3EB7-EE8C-E3B9-349ABE2236AD}"/>
                </a:ext>
              </a:extLst>
            </p:cNvPr>
            <p:cNvGrpSpPr/>
            <p:nvPr/>
          </p:nvGrpSpPr>
          <p:grpSpPr>
            <a:xfrm>
              <a:off x="7372351" y="2298700"/>
              <a:ext cx="344488" cy="508000"/>
              <a:chOff x="7372351" y="2298700"/>
              <a:chExt cx="344488" cy="508000"/>
            </a:xfrm>
            <a:grpFill/>
          </p:grpSpPr>
          <p:sp>
            <p:nvSpPr>
              <p:cNvPr id="27" name="Freeform 118">
                <a:extLst>
                  <a:ext uri="{FF2B5EF4-FFF2-40B4-BE49-F238E27FC236}">
                    <a16:creationId xmlns:a16="http://schemas.microsoft.com/office/drawing/2014/main" id="{4149D83E-2102-B386-F35E-2AB4298CE3DE}"/>
                  </a:ext>
                </a:extLst>
              </p:cNvPr>
              <p:cNvSpPr>
                <a:spLocks/>
              </p:cNvSpPr>
              <p:nvPr/>
            </p:nvSpPr>
            <p:spPr bwMode="auto">
              <a:xfrm>
                <a:off x="7372351" y="2298700"/>
                <a:ext cx="344488" cy="508000"/>
              </a:xfrm>
              <a:custGeom>
                <a:avLst/>
                <a:gdLst>
                  <a:gd name="T0" fmla="*/ 217 w 217"/>
                  <a:gd name="T1" fmla="*/ 109 h 320"/>
                  <a:gd name="T2" fmla="*/ 217 w 217"/>
                  <a:gd name="T3" fmla="*/ 88 h 320"/>
                  <a:gd name="T4" fmla="*/ 210 w 217"/>
                  <a:gd name="T5" fmla="*/ 67 h 320"/>
                  <a:gd name="T6" fmla="*/ 200 w 217"/>
                  <a:gd name="T7" fmla="*/ 50 h 320"/>
                  <a:gd name="T8" fmla="*/ 186 w 217"/>
                  <a:gd name="T9" fmla="*/ 33 h 320"/>
                  <a:gd name="T10" fmla="*/ 170 w 217"/>
                  <a:gd name="T11" fmla="*/ 19 h 320"/>
                  <a:gd name="T12" fmla="*/ 151 w 217"/>
                  <a:gd name="T13" fmla="*/ 10 h 320"/>
                  <a:gd name="T14" fmla="*/ 130 w 217"/>
                  <a:gd name="T15" fmla="*/ 3 h 320"/>
                  <a:gd name="T16" fmla="*/ 108 w 217"/>
                  <a:gd name="T17" fmla="*/ 0 h 320"/>
                  <a:gd name="T18" fmla="*/ 87 w 217"/>
                  <a:gd name="T19" fmla="*/ 3 h 320"/>
                  <a:gd name="T20" fmla="*/ 68 w 217"/>
                  <a:gd name="T21" fmla="*/ 10 h 320"/>
                  <a:gd name="T22" fmla="*/ 49 w 217"/>
                  <a:gd name="T23" fmla="*/ 19 h 320"/>
                  <a:gd name="T24" fmla="*/ 33 w 217"/>
                  <a:gd name="T25" fmla="*/ 33 h 320"/>
                  <a:gd name="T26" fmla="*/ 18 w 217"/>
                  <a:gd name="T27" fmla="*/ 50 h 320"/>
                  <a:gd name="T28" fmla="*/ 9 w 217"/>
                  <a:gd name="T29" fmla="*/ 67 h 320"/>
                  <a:gd name="T30" fmla="*/ 2 w 217"/>
                  <a:gd name="T31" fmla="*/ 88 h 320"/>
                  <a:gd name="T32" fmla="*/ 0 w 217"/>
                  <a:gd name="T33" fmla="*/ 109 h 320"/>
                  <a:gd name="T34" fmla="*/ 2 w 217"/>
                  <a:gd name="T35" fmla="*/ 130 h 320"/>
                  <a:gd name="T36" fmla="*/ 9 w 217"/>
                  <a:gd name="T37" fmla="*/ 152 h 320"/>
                  <a:gd name="T38" fmla="*/ 18 w 217"/>
                  <a:gd name="T39" fmla="*/ 171 h 320"/>
                  <a:gd name="T40" fmla="*/ 33 w 217"/>
                  <a:gd name="T41" fmla="*/ 185 h 320"/>
                  <a:gd name="T42" fmla="*/ 49 w 217"/>
                  <a:gd name="T43" fmla="*/ 199 h 320"/>
                  <a:gd name="T44" fmla="*/ 68 w 217"/>
                  <a:gd name="T45" fmla="*/ 209 h 320"/>
                  <a:gd name="T46" fmla="*/ 49 w 217"/>
                  <a:gd name="T47" fmla="*/ 265 h 320"/>
                  <a:gd name="T48" fmla="*/ 92 w 217"/>
                  <a:gd name="T49" fmla="*/ 277 h 320"/>
                  <a:gd name="T50" fmla="*/ 139 w 217"/>
                  <a:gd name="T51" fmla="*/ 320 h 320"/>
                  <a:gd name="T52" fmla="*/ 189 w 217"/>
                  <a:gd name="T53" fmla="*/ 313 h 320"/>
                  <a:gd name="T54" fmla="*/ 156 w 217"/>
                  <a:gd name="T55" fmla="*/ 190 h 320"/>
                  <a:gd name="T56" fmla="*/ 165 w 217"/>
                  <a:gd name="T57" fmla="*/ 178 h 320"/>
                  <a:gd name="T58" fmla="*/ 179 w 217"/>
                  <a:gd name="T59" fmla="*/ 166 h 320"/>
                  <a:gd name="T60" fmla="*/ 189 w 217"/>
                  <a:gd name="T61" fmla="*/ 152 h 320"/>
                  <a:gd name="T62" fmla="*/ 196 w 217"/>
                  <a:gd name="T63" fmla="*/ 135 h 320"/>
                  <a:gd name="T64" fmla="*/ 198 w 217"/>
                  <a:gd name="T65" fmla="*/ 119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7" h="320">
                    <a:moveTo>
                      <a:pt x="198" y="119"/>
                    </a:moveTo>
                    <a:lnTo>
                      <a:pt x="217" y="109"/>
                    </a:lnTo>
                    <a:lnTo>
                      <a:pt x="198" y="100"/>
                    </a:lnTo>
                    <a:lnTo>
                      <a:pt x="217" y="88"/>
                    </a:lnTo>
                    <a:lnTo>
                      <a:pt x="196" y="83"/>
                    </a:lnTo>
                    <a:lnTo>
                      <a:pt x="210" y="67"/>
                    </a:lnTo>
                    <a:lnTo>
                      <a:pt x="189" y="67"/>
                    </a:lnTo>
                    <a:lnTo>
                      <a:pt x="200" y="50"/>
                    </a:lnTo>
                    <a:lnTo>
                      <a:pt x="179" y="52"/>
                    </a:lnTo>
                    <a:lnTo>
                      <a:pt x="186" y="33"/>
                    </a:lnTo>
                    <a:lnTo>
                      <a:pt x="165" y="38"/>
                    </a:lnTo>
                    <a:lnTo>
                      <a:pt x="170" y="19"/>
                    </a:lnTo>
                    <a:lnTo>
                      <a:pt x="151" y="29"/>
                    </a:lnTo>
                    <a:lnTo>
                      <a:pt x="151" y="10"/>
                    </a:lnTo>
                    <a:lnTo>
                      <a:pt x="137" y="24"/>
                    </a:lnTo>
                    <a:lnTo>
                      <a:pt x="130" y="3"/>
                    </a:lnTo>
                    <a:lnTo>
                      <a:pt x="118" y="19"/>
                    </a:lnTo>
                    <a:lnTo>
                      <a:pt x="108" y="0"/>
                    </a:lnTo>
                    <a:lnTo>
                      <a:pt x="101" y="19"/>
                    </a:lnTo>
                    <a:lnTo>
                      <a:pt x="87" y="3"/>
                    </a:lnTo>
                    <a:lnTo>
                      <a:pt x="82" y="24"/>
                    </a:lnTo>
                    <a:lnTo>
                      <a:pt x="68" y="10"/>
                    </a:lnTo>
                    <a:lnTo>
                      <a:pt x="66" y="29"/>
                    </a:lnTo>
                    <a:lnTo>
                      <a:pt x="49" y="19"/>
                    </a:lnTo>
                    <a:lnTo>
                      <a:pt x="52" y="40"/>
                    </a:lnTo>
                    <a:lnTo>
                      <a:pt x="33" y="33"/>
                    </a:lnTo>
                    <a:lnTo>
                      <a:pt x="40" y="52"/>
                    </a:lnTo>
                    <a:lnTo>
                      <a:pt x="18" y="50"/>
                    </a:lnTo>
                    <a:lnTo>
                      <a:pt x="30" y="67"/>
                    </a:lnTo>
                    <a:lnTo>
                      <a:pt x="9" y="67"/>
                    </a:lnTo>
                    <a:lnTo>
                      <a:pt x="23" y="83"/>
                    </a:lnTo>
                    <a:lnTo>
                      <a:pt x="2" y="88"/>
                    </a:lnTo>
                    <a:lnTo>
                      <a:pt x="18" y="100"/>
                    </a:lnTo>
                    <a:lnTo>
                      <a:pt x="0" y="109"/>
                    </a:lnTo>
                    <a:lnTo>
                      <a:pt x="18" y="119"/>
                    </a:lnTo>
                    <a:lnTo>
                      <a:pt x="2" y="130"/>
                    </a:lnTo>
                    <a:lnTo>
                      <a:pt x="23" y="135"/>
                    </a:lnTo>
                    <a:lnTo>
                      <a:pt x="9" y="152"/>
                    </a:lnTo>
                    <a:lnTo>
                      <a:pt x="30" y="152"/>
                    </a:lnTo>
                    <a:lnTo>
                      <a:pt x="18" y="171"/>
                    </a:lnTo>
                    <a:lnTo>
                      <a:pt x="40" y="166"/>
                    </a:lnTo>
                    <a:lnTo>
                      <a:pt x="33" y="185"/>
                    </a:lnTo>
                    <a:lnTo>
                      <a:pt x="52" y="178"/>
                    </a:lnTo>
                    <a:lnTo>
                      <a:pt x="49" y="199"/>
                    </a:lnTo>
                    <a:lnTo>
                      <a:pt x="66" y="190"/>
                    </a:lnTo>
                    <a:lnTo>
                      <a:pt x="68" y="209"/>
                    </a:lnTo>
                    <a:lnTo>
                      <a:pt x="82" y="194"/>
                    </a:lnTo>
                    <a:lnTo>
                      <a:pt x="49" y="265"/>
                    </a:lnTo>
                    <a:lnTo>
                      <a:pt x="80" y="246"/>
                    </a:lnTo>
                    <a:lnTo>
                      <a:pt x="92" y="277"/>
                    </a:lnTo>
                    <a:lnTo>
                      <a:pt x="115" y="232"/>
                    </a:lnTo>
                    <a:lnTo>
                      <a:pt x="139" y="320"/>
                    </a:lnTo>
                    <a:lnTo>
                      <a:pt x="153" y="280"/>
                    </a:lnTo>
                    <a:lnTo>
                      <a:pt x="189" y="313"/>
                    </a:lnTo>
                    <a:lnTo>
                      <a:pt x="156" y="197"/>
                    </a:lnTo>
                    <a:lnTo>
                      <a:pt x="156" y="190"/>
                    </a:lnTo>
                    <a:lnTo>
                      <a:pt x="170" y="199"/>
                    </a:lnTo>
                    <a:lnTo>
                      <a:pt x="165" y="178"/>
                    </a:lnTo>
                    <a:lnTo>
                      <a:pt x="186" y="185"/>
                    </a:lnTo>
                    <a:lnTo>
                      <a:pt x="179" y="166"/>
                    </a:lnTo>
                    <a:lnTo>
                      <a:pt x="200" y="168"/>
                    </a:lnTo>
                    <a:lnTo>
                      <a:pt x="189" y="152"/>
                    </a:lnTo>
                    <a:lnTo>
                      <a:pt x="210" y="152"/>
                    </a:lnTo>
                    <a:lnTo>
                      <a:pt x="196" y="135"/>
                    </a:lnTo>
                    <a:lnTo>
                      <a:pt x="217" y="130"/>
                    </a:lnTo>
                    <a:lnTo>
                      <a:pt x="198" y="1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buntu"/>
                  <a:ea typeface="+mn-ea"/>
                  <a:cs typeface="+mn-cs"/>
                </a:endParaRPr>
              </a:p>
            </p:txBody>
          </p:sp>
          <p:sp>
            <p:nvSpPr>
              <p:cNvPr id="28" name="Freeform 119">
                <a:extLst>
                  <a:ext uri="{FF2B5EF4-FFF2-40B4-BE49-F238E27FC236}">
                    <a16:creationId xmlns:a16="http://schemas.microsoft.com/office/drawing/2014/main" id="{C70F0B20-5A2E-F2DC-1DA9-E7B86D13E075}"/>
                  </a:ext>
                </a:extLst>
              </p:cNvPr>
              <p:cNvSpPr>
                <a:spLocks/>
              </p:cNvSpPr>
              <p:nvPr/>
            </p:nvSpPr>
            <p:spPr bwMode="auto">
              <a:xfrm>
                <a:off x="7439026" y="2366962"/>
                <a:ext cx="214313" cy="209550"/>
              </a:xfrm>
              <a:custGeom>
                <a:avLst/>
                <a:gdLst>
                  <a:gd name="T0" fmla="*/ 0 w 57"/>
                  <a:gd name="T1" fmla="*/ 28 h 56"/>
                  <a:gd name="T2" fmla="*/ 28 w 57"/>
                  <a:gd name="T3" fmla="*/ 0 h 56"/>
                  <a:gd name="T4" fmla="*/ 28 w 57"/>
                  <a:gd name="T5" fmla="*/ 0 h 56"/>
                  <a:gd name="T6" fmla="*/ 28 w 57"/>
                  <a:gd name="T7" fmla="*/ 0 h 56"/>
                  <a:gd name="T8" fmla="*/ 57 w 57"/>
                  <a:gd name="T9" fmla="*/ 28 h 56"/>
                  <a:gd name="T10" fmla="*/ 57 w 57"/>
                  <a:gd name="T11" fmla="*/ 28 h 56"/>
                  <a:gd name="T12" fmla="*/ 57 w 57"/>
                  <a:gd name="T13" fmla="*/ 28 h 56"/>
                  <a:gd name="T14" fmla="*/ 28 w 57"/>
                  <a:gd name="T15" fmla="*/ 56 h 56"/>
                  <a:gd name="T16" fmla="*/ 28 w 57"/>
                  <a:gd name="T17" fmla="*/ 56 h 56"/>
                  <a:gd name="T18" fmla="*/ 28 w 57"/>
                  <a:gd name="T19" fmla="*/ 56 h 56"/>
                  <a:gd name="T20" fmla="*/ 0 w 57"/>
                  <a:gd name="T21" fmla="*/ 28 h 56"/>
                  <a:gd name="T22" fmla="*/ 0 w 57"/>
                  <a:gd name="T23" fmla="*/ 2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7" h="56">
                    <a:moveTo>
                      <a:pt x="0" y="28"/>
                    </a:moveTo>
                    <a:cubicBezTo>
                      <a:pt x="0" y="12"/>
                      <a:pt x="13" y="0"/>
                      <a:pt x="28" y="0"/>
                    </a:cubicBezTo>
                    <a:cubicBezTo>
                      <a:pt x="28" y="0"/>
                      <a:pt x="28" y="0"/>
                      <a:pt x="28" y="0"/>
                    </a:cubicBezTo>
                    <a:cubicBezTo>
                      <a:pt x="28" y="0"/>
                      <a:pt x="28" y="0"/>
                      <a:pt x="28" y="0"/>
                    </a:cubicBezTo>
                    <a:cubicBezTo>
                      <a:pt x="44" y="0"/>
                      <a:pt x="57" y="12"/>
                      <a:pt x="57" y="28"/>
                    </a:cubicBezTo>
                    <a:cubicBezTo>
                      <a:pt x="57" y="28"/>
                      <a:pt x="57" y="28"/>
                      <a:pt x="57" y="28"/>
                    </a:cubicBezTo>
                    <a:cubicBezTo>
                      <a:pt x="57" y="28"/>
                      <a:pt x="57" y="28"/>
                      <a:pt x="57" y="28"/>
                    </a:cubicBezTo>
                    <a:cubicBezTo>
                      <a:pt x="57" y="43"/>
                      <a:pt x="44" y="56"/>
                      <a:pt x="28" y="56"/>
                    </a:cubicBezTo>
                    <a:cubicBezTo>
                      <a:pt x="28" y="56"/>
                      <a:pt x="28" y="56"/>
                      <a:pt x="28" y="56"/>
                    </a:cubicBezTo>
                    <a:cubicBezTo>
                      <a:pt x="28" y="56"/>
                      <a:pt x="28" y="56"/>
                      <a:pt x="28" y="56"/>
                    </a:cubicBezTo>
                    <a:cubicBezTo>
                      <a:pt x="13" y="56"/>
                      <a:pt x="0" y="43"/>
                      <a:pt x="0" y="28"/>
                    </a:cubicBezTo>
                    <a:cubicBezTo>
                      <a:pt x="0" y="28"/>
                      <a:pt x="0" y="28"/>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buntu"/>
                  <a:ea typeface="+mn-ea"/>
                  <a:cs typeface="+mn-cs"/>
                </a:endParaRPr>
              </a:p>
            </p:txBody>
          </p:sp>
        </p:grpSp>
      </p:grpSp>
      <p:grpSp>
        <p:nvGrpSpPr>
          <p:cNvPr id="30" name="Group 29">
            <a:extLst>
              <a:ext uri="{FF2B5EF4-FFF2-40B4-BE49-F238E27FC236}">
                <a16:creationId xmlns:a16="http://schemas.microsoft.com/office/drawing/2014/main" id="{9C862BB6-C0E0-D07D-6EB1-9E91C7A0E432}"/>
              </a:ext>
            </a:extLst>
          </p:cNvPr>
          <p:cNvGrpSpPr/>
          <p:nvPr/>
        </p:nvGrpSpPr>
        <p:grpSpPr>
          <a:xfrm>
            <a:off x="5911578" y="1704488"/>
            <a:ext cx="358850" cy="589157"/>
            <a:chOff x="5916623" y="1916603"/>
            <a:chExt cx="358850" cy="589157"/>
          </a:xfrm>
        </p:grpSpPr>
        <p:sp>
          <p:nvSpPr>
            <p:cNvPr id="13" name="Freeform 115">
              <a:extLst>
                <a:ext uri="{FF2B5EF4-FFF2-40B4-BE49-F238E27FC236}">
                  <a16:creationId xmlns:a16="http://schemas.microsoft.com/office/drawing/2014/main" id="{91B243C1-9F5C-B554-9AED-49F9A0515059}"/>
                </a:ext>
              </a:extLst>
            </p:cNvPr>
            <p:cNvSpPr>
              <a:spLocks/>
            </p:cNvSpPr>
            <p:nvPr/>
          </p:nvSpPr>
          <p:spPr bwMode="auto">
            <a:xfrm>
              <a:off x="6069825" y="2479445"/>
              <a:ext cx="85572" cy="26315"/>
            </a:xfrm>
            <a:custGeom>
              <a:avLst/>
              <a:gdLst>
                <a:gd name="T0" fmla="*/ 0 w 29"/>
                <a:gd name="T1" fmla="*/ 0 h 8"/>
                <a:gd name="T2" fmla="*/ 9 w 29"/>
                <a:gd name="T3" fmla="*/ 8 h 8"/>
                <a:gd name="T4" fmla="*/ 29 w 29"/>
                <a:gd name="T5" fmla="*/ 0 h 8"/>
                <a:gd name="T6" fmla="*/ 0 w 29"/>
                <a:gd name="T7" fmla="*/ 0 h 8"/>
                <a:gd name="T8" fmla="*/ 0 w 29"/>
                <a:gd name="T9" fmla="*/ 0 h 8"/>
              </a:gdLst>
              <a:ahLst/>
              <a:cxnLst>
                <a:cxn ang="0">
                  <a:pos x="T0" y="T1"/>
                </a:cxn>
                <a:cxn ang="0">
                  <a:pos x="T2" y="T3"/>
                </a:cxn>
                <a:cxn ang="0">
                  <a:pos x="T4" y="T5"/>
                </a:cxn>
                <a:cxn ang="0">
                  <a:pos x="T6" y="T7"/>
                </a:cxn>
                <a:cxn ang="0">
                  <a:pos x="T8" y="T9"/>
                </a:cxn>
              </a:cxnLst>
              <a:rect l="0" t="0" r="r" b="b"/>
              <a:pathLst>
                <a:path w="29" h="8">
                  <a:moveTo>
                    <a:pt x="0" y="0"/>
                  </a:moveTo>
                  <a:cubicBezTo>
                    <a:pt x="5" y="4"/>
                    <a:pt x="9" y="8"/>
                    <a:pt x="9" y="8"/>
                  </a:cubicBezTo>
                  <a:cubicBezTo>
                    <a:pt x="17" y="8"/>
                    <a:pt x="24" y="4"/>
                    <a:pt x="29" y="0"/>
                  </a:cubicBezTo>
                  <a:cubicBezTo>
                    <a:pt x="0" y="0"/>
                    <a:pt x="0" y="0"/>
                    <a:pt x="0" y="0"/>
                  </a:cubicBezTo>
                  <a:cubicBezTo>
                    <a:pt x="0" y="0"/>
                    <a:pt x="0" y="0"/>
                    <a:pt x="0"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buntu"/>
                <a:ea typeface="+mn-ea"/>
                <a:cs typeface="+mn-cs"/>
              </a:endParaRPr>
            </a:p>
          </p:txBody>
        </p:sp>
        <p:sp>
          <p:nvSpPr>
            <p:cNvPr id="14" name="Freeform 116">
              <a:extLst>
                <a:ext uri="{FF2B5EF4-FFF2-40B4-BE49-F238E27FC236}">
                  <a16:creationId xmlns:a16="http://schemas.microsoft.com/office/drawing/2014/main" id="{0627FB0C-9CE9-07E0-2859-81143C253413}"/>
                </a:ext>
              </a:extLst>
            </p:cNvPr>
            <p:cNvSpPr>
              <a:spLocks/>
            </p:cNvSpPr>
            <p:nvPr/>
          </p:nvSpPr>
          <p:spPr bwMode="auto">
            <a:xfrm>
              <a:off x="6022898" y="2361029"/>
              <a:ext cx="146300" cy="27777"/>
            </a:xfrm>
            <a:custGeom>
              <a:avLst/>
              <a:gdLst>
                <a:gd name="T0" fmla="*/ 50 w 50"/>
                <a:gd name="T1" fmla="*/ 5 h 9"/>
                <a:gd name="T2" fmla="*/ 46 w 50"/>
                <a:gd name="T3" fmla="*/ 9 h 9"/>
                <a:gd name="T4" fmla="*/ 3 w 50"/>
                <a:gd name="T5" fmla="*/ 9 h 9"/>
                <a:gd name="T6" fmla="*/ 0 w 50"/>
                <a:gd name="T7" fmla="*/ 5 h 9"/>
                <a:gd name="T8" fmla="*/ 0 w 50"/>
                <a:gd name="T9" fmla="*/ 3 h 9"/>
                <a:gd name="T10" fmla="*/ 3 w 50"/>
                <a:gd name="T11" fmla="*/ 0 h 9"/>
                <a:gd name="T12" fmla="*/ 46 w 50"/>
                <a:gd name="T13" fmla="*/ 0 h 9"/>
                <a:gd name="T14" fmla="*/ 50 w 50"/>
                <a:gd name="T15" fmla="*/ 3 h 9"/>
                <a:gd name="T16" fmla="*/ 50 w 50"/>
                <a:gd name="T17" fmla="*/ 5 h 9"/>
                <a:gd name="T18" fmla="*/ 50 w 50"/>
                <a:gd name="T19"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9">
                  <a:moveTo>
                    <a:pt x="50" y="5"/>
                  </a:moveTo>
                  <a:cubicBezTo>
                    <a:pt x="50" y="7"/>
                    <a:pt x="49" y="9"/>
                    <a:pt x="46" y="9"/>
                  </a:cubicBezTo>
                  <a:cubicBezTo>
                    <a:pt x="3" y="9"/>
                    <a:pt x="3" y="9"/>
                    <a:pt x="3" y="9"/>
                  </a:cubicBezTo>
                  <a:cubicBezTo>
                    <a:pt x="1" y="9"/>
                    <a:pt x="0" y="7"/>
                    <a:pt x="0" y="5"/>
                  </a:cubicBezTo>
                  <a:cubicBezTo>
                    <a:pt x="0" y="3"/>
                    <a:pt x="0" y="3"/>
                    <a:pt x="0" y="3"/>
                  </a:cubicBezTo>
                  <a:cubicBezTo>
                    <a:pt x="0" y="1"/>
                    <a:pt x="1" y="0"/>
                    <a:pt x="3" y="0"/>
                  </a:cubicBezTo>
                  <a:cubicBezTo>
                    <a:pt x="46" y="0"/>
                    <a:pt x="46" y="0"/>
                    <a:pt x="46" y="0"/>
                  </a:cubicBezTo>
                  <a:cubicBezTo>
                    <a:pt x="49" y="0"/>
                    <a:pt x="50" y="1"/>
                    <a:pt x="50" y="3"/>
                  </a:cubicBezTo>
                  <a:cubicBezTo>
                    <a:pt x="50" y="5"/>
                    <a:pt x="50" y="5"/>
                    <a:pt x="50" y="5"/>
                  </a:cubicBezTo>
                  <a:cubicBezTo>
                    <a:pt x="50" y="5"/>
                    <a:pt x="50" y="5"/>
                    <a:pt x="50" y="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buntu"/>
                <a:ea typeface="+mn-ea"/>
                <a:cs typeface="+mn-cs"/>
              </a:endParaRPr>
            </a:p>
          </p:txBody>
        </p:sp>
        <p:sp>
          <p:nvSpPr>
            <p:cNvPr id="15" name="Freeform 117">
              <a:extLst>
                <a:ext uri="{FF2B5EF4-FFF2-40B4-BE49-F238E27FC236}">
                  <a16:creationId xmlns:a16="http://schemas.microsoft.com/office/drawing/2014/main" id="{2DC788AD-36F6-13D7-F6B5-6DD2A98A06D8}"/>
                </a:ext>
              </a:extLst>
            </p:cNvPr>
            <p:cNvSpPr>
              <a:spLocks/>
            </p:cNvSpPr>
            <p:nvPr/>
          </p:nvSpPr>
          <p:spPr bwMode="auto">
            <a:xfrm>
              <a:off x="6022898" y="2401963"/>
              <a:ext cx="146300" cy="24853"/>
            </a:xfrm>
            <a:custGeom>
              <a:avLst/>
              <a:gdLst>
                <a:gd name="T0" fmla="*/ 50 w 50"/>
                <a:gd name="T1" fmla="*/ 5 h 8"/>
                <a:gd name="T2" fmla="*/ 46 w 50"/>
                <a:gd name="T3" fmla="*/ 8 h 8"/>
                <a:gd name="T4" fmla="*/ 3 w 50"/>
                <a:gd name="T5" fmla="*/ 8 h 8"/>
                <a:gd name="T6" fmla="*/ 0 w 50"/>
                <a:gd name="T7" fmla="*/ 5 h 8"/>
                <a:gd name="T8" fmla="*/ 0 w 50"/>
                <a:gd name="T9" fmla="*/ 3 h 8"/>
                <a:gd name="T10" fmla="*/ 3 w 50"/>
                <a:gd name="T11" fmla="*/ 0 h 8"/>
                <a:gd name="T12" fmla="*/ 46 w 50"/>
                <a:gd name="T13" fmla="*/ 0 h 8"/>
                <a:gd name="T14" fmla="*/ 50 w 50"/>
                <a:gd name="T15" fmla="*/ 3 h 8"/>
                <a:gd name="T16" fmla="*/ 50 w 50"/>
                <a:gd name="T17" fmla="*/ 5 h 8"/>
                <a:gd name="T18" fmla="*/ 50 w 50"/>
                <a:gd name="T19"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8">
                  <a:moveTo>
                    <a:pt x="50" y="5"/>
                  </a:moveTo>
                  <a:cubicBezTo>
                    <a:pt x="50" y="7"/>
                    <a:pt x="49" y="8"/>
                    <a:pt x="46" y="8"/>
                  </a:cubicBezTo>
                  <a:cubicBezTo>
                    <a:pt x="3" y="8"/>
                    <a:pt x="3" y="8"/>
                    <a:pt x="3" y="8"/>
                  </a:cubicBezTo>
                  <a:cubicBezTo>
                    <a:pt x="1" y="8"/>
                    <a:pt x="0" y="7"/>
                    <a:pt x="0" y="5"/>
                  </a:cubicBezTo>
                  <a:cubicBezTo>
                    <a:pt x="0" y="3"/>
                    <a:pt x="0" y="3"/>
                    <a:pt x="0" y="3"/>
                  </a:cubicBezTo>
                  <a:cubicBezTo>
                    <a:pt x="0" y="1"/>
                    <a:pt x="1" y="0"/>
                    <a:pt x="3" y="0"/>
                  </a:cubicBezTo>
                  <a:cubicBezTo>
                    <a:pt x="46" y="0"/>
                    <a:pt x="46" y="0"/>
                    <a:pt x="46" y="0"/>
                  </a:cubicBezTo>
                  <a:cubicBezTo>
                    <a:pt x="49" y="0"/>
                    <a:pt x="50" y="1"/>
                    <a:pt x="50" y="3"/>
                  </a:cubicBezTo>
                  <a:cubicBezTo>
                    <a:pt x="50" y="5"/>
                    <a:pt x="50" y="5"/>
                    <a:pt x="50" y="5"/>
                  </a:cubicBezTo>
                  <a:cubicBezTo>
                    <a:pt x="50" y="5"/>
                    <a:pt x="50" y="5"/>
                    <a:pt x="50" y="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buntu"/>
                <a:ea typeface="+mn-ea"/>
                <a:cs typeface="+mn-cs"/>
              </a:endParaRPr>
            </a:p>
          </p:txBody>
        </p:sp>
        <p:sp>
          <p:nvSpPr>
            <p:cNvPr id="16" name="Freeform 118">
              <a:extLst>
                <a:ext uri="{FF2B5EF4-FFF2-40B4-BE49-F238E27FC236}">
                  <a16:creationId xmlns:a16="http://schemas.microsoft.com/office/drawing/2014/main" id="{54AF73A3-9D21-0626-51F6-F0AB8B977221}"/>
                </a:ext>
              </a:extLst>
            </p:cNvPr>
            <p:cNvSpPr>
              <a:spLocks/>
            </p:cNvSpPr>
            <p:nvPr/>
          </p:nvSpPr>
          <p:spPr bwMode="auto">
            <a:xfrm>
              <a:off x="6022898" y="2435587"/>
              <a:ext cx="146300" cy="32162"/>
            </a:xfrm>
            <a:custGeom>
              <a:avLst/>
              <a:gdLst>
                <a:gd name="T0" fmla="*/ 50 w 50"/>
                <a:gd name="T1" fmla="*/ 7 h 10"/>
                <a:gd name="T2" fmla="*/ 46 w 50"/>
                <a:gd name="T3" fmla="*/ 10 h 10"/>
                <a:gd name="T4" fmla="*/ 3 w 50"/>
                <a:gd name="T5" fmla="*/ 10 h 10"/>
                <a:gd name="T6" fmla="*/ 0 w 50"/>
                <a:gd name="T7" fmla="*/ 7 h 10"/>
                <a:gd name="T8" fmla="*/ 0 w 50"/>
                <a:gd name="T9" fmla="*/ 5 h 10"/>
                <a:gd name="T10" fmla="*/ 3 w 50"/>
                <a:gd name="T11" fmla="*/ 0 h 10"/>
                <a:gd name="T12" fmla="*/ 46 w 50"/>
                <a:gd name="T13" fmla="*/ 0 h 10"/>
                <a:gd name="T14" fmla="*/ 50 w 50"/>
                <a:gd name="T15" fmla="*/ 5 h 10"/>
                <a:gd name="T16" fmla="*/ 50 w 50"/>
                <a:gd name="T17" fmla="*/ 7 h 10"/>
                <a:gd name="T18" fmla="*/ 50 w 50"/>
                <a:gd name="T19" fmla="*/ 7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10">
                  <a:moveTo>
                    <a:pt x="50" y="7"/>
                  </a:moveTo>
                  <a:cubicBezTo>
                    <a:pt x="50" y="9"/>
                    <a:pt x="49" y="10"/>
                    <a:pt x="46" y="10"/>
                  </a:cubicBezTo>
                  <a:cubicBezTo>
                    <a:pt x="3" y="10"/>
                    <a:pt x="3" y="10"/>
                    <a:pt x="3" y="10"/>
                  </a:cubicBezTo>
                  <a:cubicBezTo>
                    <a:pt x="1" y="10"/>
                    <a:pt x="0" y="9"/>
                    <a:pt x="0" y="7"/>
                  </a:cubicBezTo>
                  <a:cubicBezTo>
                    <a:pt x="0" y="5"/>
                    <a:pt x="0" y="5"/>
                    <a:pt x="0" y="5"/>
                  </a:cubicBezTo>
                  <a:cubicBezTo>
                    <a:pt x="0" y="3"/>
                    <a:pt x="1" y="0"/>
                    <a:pt x="3" y="0"/>
                  </a:cubicBezTo>
                  <a:cubicBezTo>
                    <a:pt x="46" y="0"/>
                    <a:pt x="46" y="0"/>
                    <a:pt x="46" y="0"/>
                  </a:cubicBezTo>
                  <a:cubicBezTo>
                    <a:pt x="49" y="0"/>
                    <a:pt x="50" y="3"/>
                    <a:pt x="50" y="5"/>
                  </a:cubicBezTo>
                  <a:cubicBezTo>
                    <a:pt x="50" y="7"/>
                    <a:pt x="50" y="7"/>
                    <a:pt x="50" y="7"/>
                  </a:cubicBezTo>
                  <a:cubicBezTo>
                    <a:pt x="50" y="7"/>
                    <a:pt x="50" y="7"/>
                    <a:pt x="50" y="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buntu"/>
                <a:ea typeface="+mn-ea"/>
                <a:cs typeface="+mn-cs"/>
              </a:endParaRPr>
            </a:p>
          </p:txBody>
        </p:sp>
        <p:sp>
          <p:nvSpPr>
            <p:cNvPr id="17" name="Freeform 119">
              <a:extLst>
                <a:ext uri="{FF2B5EF4-FFF2-40B4-BE49-F238E27FC236}">
                  <a16:creationId xmlns:a16="http://schemas.microsoft.com/office/drawing/2014/main" id="{4AC6CDC3-74D6-C6A0-E251-7964CBAD358F}"/>
                </a:ext>
              </a:extLst>
            </p:cNvPr>
            <p:cNvSpPr>
              <a:spLocks/>
            </p:cNvSpPr>
            <p:nvPr/>
          </p:nvSpPr>
          <p:spPr bwMode="auto">
            <a:xfrm>
              <a:off x="5916623" y="1916603"/>
              <a:ext cx="358850" cy="415188"/>
            </a:xfrm>
            <a:custGeom>
              <a:avLst/>
              <a:gdLst>
                <a:gd name="T0" fmla="*/ 121 w 122"/>
                <a:gd name="T1" fmla="*/ 60 h 132"/>
                <a:gd name="T2" fmla="*/ 121 w 122"/>
                <a:gd name="T3" fmla="*/ 60 h 132"/>
                <a:gd name="T4" fmla="*/ 61 w 122"/>
                <a:gd name="T5" fmla="*/ 0 h 132"/>
                <a:gd name="T6" fmla="*/ 1 w 122"/>
                <a:gd name="T7" fmla="*/ 60 h 132"/>
                <a:gd name="T8" fmla="*/ 18 w 122"/>
                <a:gd name="T9" fmla="*/ 104 h 132"/>
                <a:gd name="T10" fmla="*/ 36 w 122"/>
                <a:gd name="T11" fmla="*/ 132 h 132"/>
                <a:gd name="T12" fmla="*/ 61 w 122"/>
                <a:gd name="T13" fmla="*/ 132 h 132"/>
                <a:gd name="T14" fmla="*/ 86 w 122"/>
                <a:gd name="T15" fmla="*/ 132 h 132"/>
                <a:gd name="T16" fmla="*/ 104 w 122"/>
                <a:gd name="T17" fmla="*/ 104 h 132"/>
                <a:gd name="T18" fmla="*/ 121 w 122"/>
                <a:gd name="T19" fmla="*/ 6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132">
                  <a:moveTo>
                    <a:pt x="121" y="60"/>
                  </a:moveTo>
                  <a:cubicBezTo>
                    <a:pt x="121" y="60"/>
                    <a:pt x="121" y="60"/>
                    <a:pt x="121" y="60"/>
                  </a:cubicBezTo>
                  <a:cubicBezTo>
                    <a:pt x="121" y="27"/>
                    <a:pt x="94" y="0"/>
                    <a:pt x="61" y="0"/>
                  </a:cubicBezTo>
                  <a:cubicBezTo>
                    <a:pt x="28" y="0"/>
                    <a:pt x="1" y="27"/>
                    <a:pt x="1" y="60"/>
                  </a:cubicBezTo>
                  <a:cubicBezTo>
                    <a:pt x="1" y="60"/>
                    <a:pt x="0" y="85"/>
                    <a:pt x="18" y="104"/>
                  </a:cubicBezTo>
                  <a:cubicBezTo>
                    <a:pt x="37" y="122"/>
                    <a:pt x="36" y="132"/>
                    <a:pt x="36" y="132"/>
                  </a:cubicBezTo>
                  <a:cubicBezTo>
                    <a:pt x="61" y="132"/>
                    <a:pt x="61" y="132"/>
                    <a:pt x="61" y="132"/>
                  </a:cubicBezTo>
                  <a:cubicBezTo>
                    <a:pt x="86" y="132"/>
                    <a:pt x="86" y="132"/>
                    <a:pt x="86" y="132"/>
                  </a:cubicBezTo>
                  <a:cubicBezTo>
                    <a:pt x="86" y="132"/>
                    <a:pt x="86" y="122"/>
                    <a:pt x="104" y="104"/>
                  </a:cubicBezTo>
                  <a:cubicBezTo>
                    <a:pt x="122" y="85"/>
                    <a:pt x="121" y="60"/>
                    <a:pt x="121" y="6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Ubuntu"/>
                <a:ea typeface="+mn-ea"/>
                <a:cs typeface="+mn-cs"/>
              </a:endParaRPr>
            </a:p>
          </p:txBody>
        </p:sp>
        <p:sp>
          <p:nvSpPr>
            <p:cNvPr id="18" name="Line 120">
              <a:extLst>
                <a:ext uri="{FF2B5EF4-FFF2-40B4-BE49-F238E27FC236}">
                  <a16:creationId xmlns:a16="http://schemas.microsoft.com/office/drawing/2014/main" id="{A8F2160E-A913-38B2-ACD9-6A5997E9FD54}"/>
                </a:ext>
              </a:extLst>
            </p:cNvPr>
            <p:cNvSpPr>
              <a:spLocks noChangeShapeType="1"/>
            </p:cNvSpPr>
            <p:nvPr/>
          </p:nvSpPr>
          <p:spPr bwMode="auto">
            <a:xfrm>
              <a:off x="6096048" y="2334715"/>
              <a:ext cx="0" cy="0"/>
            </a:xfrm>
            <a:prstGeom prst="line">
              <a:avLst/>
            </a:prstGeom>
            <a:solidFill>
              <a:schemeClr val="bg1"/>
            </a:solidFill>
            <a:ln w="3175" cap="flat">
              <a:solidFill>
                <a:srgbClr val="231F20"/>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buntu"/>
                <a:ea typeface="+mn-ea"/>
                <a:cs typeface="+mn-cs"/>
              </a:endParaRPr>
            </a:p>
          </p:txBody>
        </p:sp>
        <p:sp>
          <p:nvSpPr>
            <p:cNvPr id="19" name="Freeform 121">
              <a:extLst>
                <a:ext uri="{FF2B5EF4-FFF2-40B4-BE49-F238E27FC236}">
                  <a16:creationId xmlns:a16="http://schemas.microsoft.com/office/drawing/2014/main" id="{82D5F9CB-1FE5-E7FA-7988-8B254252999B}"/>
                </a:ext>
              </a:extLst>
            </p:cNvPr>
            <p:cNvSpPr>
              <a:spLocks noEditPoints="1"/>
            </p:cNvSpPr>
            <p:nvPr/>
          </p:nvSpPr>
          <p:spPr bwMode="auto">
            <a:xfrm>
              <a:off x="6004955" y="2121273"/>
              <a:ext cx="182185" cy="210518"/>
            </a:xfrm>
            <a:custGeom>
              <a:avLst/>
              <a:gdLst>
                <a:gd name="T0" fmla="*/ 48 w 62"/>
                <a:gd name="T1" fmla="*/ 0 h 67"/>
                <a:gd name="T2" fmla="*/ 31 w 62"/>
                <a:gd name="T3" fmla="*/ 10 h 67"/>
                <a:gd name="T4" fmla="*/ 13 w 62"/>
                <a:gd name="T5" fmla="*/ 0 h 67"/>
                <a:gd name="T6" fmla="*/ 0 w 62"/>
                <a:gd name="T7" fmla="*/ 14 h 67"/>
                <a:gd name="T8" fmla="*/ 13 w 62"/>
                <a:gd name="T9" fmla="*/ 28 h 67"/>
                <a:gd name="T10" fmla="*/ 13 w 62"/>
                <a:gd name="T11" fmla="*/ 28 h 67"/>
                <a:gd name="T12" fmla="*/ 21 w 62"/>
                <a:gd name="T13" fmla="*/ 26 h 67"/>
                <a:gd name="T14" fmla="*/ 21 w 62"/>
                <a:gd name="T15" fmla="*/ 67 h 67"/>
                <a:gd name="T16" fmla="*/ 26 w 62"/>
                <a:gd name="T17" fmla="*/ 67 h 67"/>
                <a:gd name="T18" fmla="*/ 26 w 62"/>
                <a:gd name="T19" fmla="*/ 23 h 67"/>
                <a:gd name="T20" fmla="*/ 31 w 62"/>
                <a:gd name="T21" fmla="*/ 18 h 67"/>
                <a:gd name="T22" fmla="*/ 36 w 62"/>
                <a:gd name="T23" fmla="*/ 23 h 67"/>
                <a:gd name="T24" fmla="*/ 36 w 62"/>
                <a:gd name="T25" fmla="*/ 67 h 67"/>
                <a:gd name="T26" fmla="*/ 41 w 62"/>
                <a:gd name="T27" fmla="*/ 67 h 67"/>
                <a:gd name="T28" fmla="*/ 41 w 62"/>
                <a:gd name="T29" fmla="*/ 26 h 67"/>
                <a:gd name="T30" fmla="*/ 48 w 62"/>
                <a:gd name="T31" fmla="*/ 28 h 67"/>
                <a:gd name="T32" fmla="*/ 49 w 62"/>
                <a:gd name="T33" fmla="*/ 28 h 67"/>
                <a:gd name="T34" fmla="*/ 58 w 62"/>
                <a:gd name="T35" fmla="*/ 24 h 67"/>
                <a:gd name="T36" fmla="*/ 62 w 62"/>
                <a:gd name="T37" fmla="*/ 14 h 67"/>
                <a:gd name="T38" fmla="*/ 48 w 62"/>
                <a:gd name="T39" fmla="*/ 0 h 67"/>
                <a:gd name="T40" fmla="*/ 13 w 62"/>
                <a:gd name="T41" fmla="*/ 23 h 67"/>
                <a:gd name="T42" fmla="*/ 13 w 62"/>
                <a:gd name="T43" fmla="*/ 23 h 67"/>
                <a:gd name="T44" fmla="*/ 4 w 62"/>
                <a:gd name="T45" fmla="*/ 14 h 67"/>
                <a:gd name="T46" fmla="*/ 13 w 62"/>
                <a:gd name="T47" fmla="*/ 6 h 67"/>
                <a:gd name="T48" fmla="*/ 28 w 62"/>
                <a:gd name="T49" fmla="*/ 14 h 67"/>
                <a:gd name="T50" fmla="*/ 13 w 62"/>
                <a:gd name="T51" fmla="*/ 23 h 67"/>
                <a:gd name="T52" fmla="*/ 54 w 62"/>
                <a:gd name="T53" fmla="*/ 20 h 67"/>
                <a:gd name="T54" fmla="*/ 49 w 62"/>
                <a:gd name="T55" fmla="*/ 23 h 67"/>
                <a:gd name="T56" fmla="*/ 48 w 62"/>
                <a:gd name="T57" fmla="*/ 23 h 67"/>
                <a:gd name="T58" fmla="*/ 34 w 62"/>
                <a:gd name="T59" fmla="*/ 14 h 67"/>
                <a:gd name="T60" fmla="*/ 48 w 62"/>
                <a:gd name="T61" fmla="*/ 6 h 67"/>
                <a:gd name="T62" fmla="*/ 57 w 62"/>
                <a:gd name="T63" fmla="*/ 14 h 67"/>
                <a:gd name="T64" fmla="*/ 54 w 62"/>
                <a:gd name="T65" fmla="*/ 2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2" h="67">
                  <a:moveTo>
                    <a:pt x="48" y="0"/>
                  </a:moveTo>
                  <a:cubicBezTo>
                    <a:pt x="48" y="0"/>
                    <a:pt x="39" y="0"/>
                    <a:pt x="31" y="10"/>
                  </a:cubicBezTo>
                  <a:cubicBezTo>
                    <a:pt x="22" y="0"/>
                    <a:pt x="14" y="0"/>
                    <a:pt x="13" y="0"/>
                  </a:cubicBezTo>
                  <a:cubicBezTo>
                    <a:pt x="6" y="0"/>
                    <a:pt x="0" y="7"/>
                    <a:pt x="0" y="14"/>
                  </a:cubicBezTo>
                  <a:cubicBezTo>
                    <a:pt x="0" y="22"/>
                    <a:pt x="6" y="28"/>
                    <a:pt x="13" y="28"/>
                  </a:cubicBezTo>
                  <a:cubicBezTo>
                    <a:pt x="13" y="28"/>
                    <a:pt x="13" y="28"/>
                    <a:pt x="13" y="28"/>
                  </a:cubicBezTo>
                  <a:cubicBezTo>
                    <a:pt x="16" y="28"/>
                    <a:pt x="19" y="28"/>
                    <a:pt x="21" y="26"/>
                  </a:cubicBezTo>
                  <a:cubicBezTo>
                    <a:pt x="21" y="67"/>
                    <a:pt x="21" y="67"/>
                    <a:pt x="21" y="67"/>
                  </a:cubicBezTo>
                  <a:cubicBezTo>
                    <a:pt x="26" y="67"/>
                    <a:pt x="26" y="67"/>
                    <a:pt x="26" y="67"/>
                  </a:cubicBezTo>
                  <a:cubicBezTo>
                    <a:pt x="26" y="23"/>
                    <a:pt x="26" y="23"/>
                    <a:pt x="26" y="23"/>
                  </a:cubicBezTo>
                  <a:cubicBezTo>
                    <a:pt x="28" y="22"/>
                    <a:pt x="30" y="20"/>
                    <a:pt x="31" y="18"/>
                  </a:cubicBezTo>
                  <a:cubicBezTo>
                    <a:pt x="32" y="20"/>
                    <a:pt x="34" y="22"/>
                    <a:pt x="36" y="23"/>
                  </a:cubicBezTo>
                  <a:cubicBezTo>
                    <a:pt x="36" y="67"/>
                    <a:pt x="36" y="67"/>
                    <a:pt x="36" y="67"/>
                  </a:cubicBezTo>
                  <a:cubicBezTo>
                    <a:pt x="41" y="67"/>
                    <a:pt x="41" y="67"/>
                    <a:pt x="41" y="67"/>
                  </a:cubicBezTo>
                  <a:cubicBezTo>
                    <a:pt x="41" y="26"/>
                    <a:pt x="41" y="26"/>
                    <a:pt x="41" y="26"/>
                  </a:cubicBezTo>
                  <a:cubicBezTo>
                    <a:pt x="43" y="28"/>
                    <a:pt x="45" y="28"/>
                    <a:pt x="48" y="28"/>
                  </a:cubicBezTo>
                  <a:cubicBezTo>
                    <a:pt x="49" y="28"/>
                    <a:pt x="49" y="28"/>
                    <a:pt x="49" y="28"/>
                  </a:cubicBezTo>
                  <a:cubicBezTo>
                    <a:pt x="52" y="28"/>
                    <a:pt x="56" y="27"/>
                    <a:pt x="58" y="24"/>
                  </a:cubicBezTo>
                  <a:cubicBezTo>
                    <a:pt x="61" y="22"/>
                    <a:pt x="62" y="18"/>
                    <a:pt x="62" y="14"/>
                  </a:cubicBezTo>
                  <a:cubicBezTo>
                    <a:pt x="62" y="7"/>
                    <a:pt x="56" y="0"/>
                    <a:pt x="48" y="0"/>
                  </a:cubicBezTo>
                  <a:close/>
                  <a:moveTo>
                    <a:pt x="13" y="23"/>
                  </a:moveTo>
                  <a:cubicBezTo>
                    <a:pt x="13" y="23"/>
                    <a:pt x="13" y="23"/>
                    <a:pt x="13" y="23"/>
                  </a:cubicBezTo>
                  <a:cubicBezTo>
                    <a:pt x="9" y="23"/>
                    <a:pt x="4" y="19"/>
                    <a:pt x="4" y="14"/>
                  </a:cubicBezTo>
                  <a:cubicBezTo>
                    <a:pt x="4" y="9"/>
                    <a:pt x="9" y="6"/>
                    <a:pt x="13" y="6"/>
                  </a:cubicBezTo>
                  <a:cubicBezTo>
                    <a:pt x="14" y="6"/>
                    <a:pt x="21" y="6"/>
                    <a:pt x="28" y="14"/>
                  </a:cubicBezTo>
                  <a:cubicBezTo>
                    <a:pt x="26" y="17"/>
                    <a:pt x="20" y="23"/>
                    <a:pt x="13" y="23"/>
                  </a:cubicBezTo>
                  <a:close/>
                  <a:moveTo>
                    <a:pt x="54" y="20"/>
                  </a:moveTo>
                  <a:cubicBezTo>
                    <a:pt x="53" y="22"/>
                    <a:pt x="51" y="23"/>
                    <a:pt x="49" y="23"/>
                  </a:cubicBezTo>
                  <a:cubicBezTo>
                    <a:pt x="48" y="23"/>
                    <a:pt x="48" y="23"/>
                    <a:pt x="48" y="23"/>
                  </a:cubicBezTo>
                  <a:cubicBezTo>
                    <a:pt x="42" y="23"/>
                    <a:pt x="36" y="17"/>
                    <a:pt x="34" y="14"/>
                  </a:cubicBezTo>
                  <a:cubicBezTo>
                    <a:pt x="41" y="6"/>
                    <a:pt x="48" y="6"/>
                    <a:pt x="48" y="6"/>
                  </a:cubicBezTo>
                  <a:cubicBezTo>
                    <a:pt x="53" y="6"/>
                    <a:pt x="57" y="9"/>
                    <a:pt x="57" y="14"/>
                  </a:cubicBezTo>
                  <a:cubicBezTo>
                    <a:pt x="57" y="17"/>
                    <a:pt x="56" y="19"/>
                    <a:pt x="54" y="20"/>
                  </a:cubicBezTo>
                  <a:close/>
                </a:path>
              </a:pathLst>
            </a:custGeom>
            <a:solidFill>
              <a:srgbClr val="12ABDB"/>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Ubuntu"/>
                <a:ea typeface="+mn-ea"/>
                <a:cs typeface="+mn-cs"/>
              </a:endParaRPr>
            </a:p>
          </p:txBody>
        </p:sp>
      </p:grpSp>
      <p:grpSp>
        <p:nvGrpSpPr>
          <p:cNvPr id="29" name="Group 28">
            <a:extLst>
              <a:ext uri="{FF2B5EF4-FFF2-40B4-BE49-F238E27FC236}">
                <a16:creationId xmlns:a16="http://schemas.microsoft.com/office/drawing/2014/main" id="{07B73579-166F-5726-FFFD-8EA9EFFE083A}"/>
              </a:ext>
            </a:extLst>
          </p:cNvPr>
          <p:cNvGrpSpPr/>
          <p:nvPr/>
        </p:nvGrpSpPr>
        <p:grpSpPr>
          <a:xfrm>
            <a:off x="7475307" y="4471593"/>
            <a:ext cx="416595" cy="614333"/>
            <a:chOff x="7480352" y="4683708"/>
            <a:chExt cx="416595" cy="614333"/>
          </a:xfrm>
        </p:grpSpPr>
        <p:sp>
          <p:nvSpPr>
            <p:cNvPr id="20" name="Freeform 118">
              <a:extLst>
                <a:ext uri="{FF2B5EF4-FFF2-40B4-BE49-F238E27FC236}">
                  <a16:creationId xmlns:a16="http://schemas.microsoft.com/office/drawing/2014/main" id="{6834AE9F-09F2-4CA5-A7B0-3165A20BCBD5}"/>
                </a:ext>
              </a:extLst>
            </p:cNvPr>
            <p:cNvSpPr>
              <a:spLocks/>
            </p:cNvSpPr>
            <p:nvPr/>
          </p:nvSpPr>
          <p:spPr bwMode="auto">
            <a:xfrm>
              <a:off x="7480352" y="4683708"/>
              <a:ext cx="416595" cy="614333"/>
            </a:xfrm>
            <a:custGeom>
              <a:avLst/>
              <a:gdLst>
                <a:gd name="T0" fmla="*/ 217 w 217"/>
                <a:gd name="T1" fmla="*/ 109 h 320"/>
                <a:gd name="T2" fmla="*/ 217 w 217"/>
                <a:gd name="T3" fmla="*/ 88 h 320"/>
                <a:gd name="T4" fmla="*/ 210 w 217"/>
                <a:gd name="T5" fmla="*/ 67 h 320"/>
                <a:gd name="T6" fmla="*/ 200 w 217"/>
                <a:gd name="T7" fmla="*/ 50 h 320"/>
                <a:gd name="T8" fmla="*/ 186 w 217"/>
                <a:gd name="T9" fmla="*/ 33 h 320"/>
                <a:gd name="T10" fmla="*/ 170 w 217"/>
                <a:gd name="T11" fmla="*/ 19 h 320"/>
                <a:gd name="T12" fmla="*/ 151 w 217"/>
                <a:gd name="T13" fmla="*/ 10 h 320"/>
                <a:gd name="T14" fmla="*/ 130 w 217"/>
                <a:gd name="T15" fmla="*/ 3 h 320"/>
                <a:gd name="T16" fmla="*/ 108 w 217"/>
                <a:gd name="T17" fmla="*/ 0 h 320"/>
                <a:gd name="T18" fmla="*/ 87 w 217"/>
                <a:gd name="T19" fmla="*/ 3 h 320"/>
                <a:gd name="T20" fmla="*/ 68 w 217"/>
                <a:gd name="T21" fmla="*/ 10 h 320"/>
                <a:gd name="T22" fmla="*/ 49 w 217"/>
                <a:gd name="T23" fmla="*/ 19 h 320"/>
                <a:gd name="T24" fmla="*/ 33 w 217"/>
                <a:gd name="T25" fmla="*/ 33 h 320"/>
                <a:gd name="T26" fmla="*/ 18 w 217"/>
                <a:gd name="T27" fmla="*/ 50 h 320"/>
                <a:gd name="T28" fmla="*/ 9 w 217"/>
                <a:gd name="T29" fmla="*/ 67 h 320"/>
                <a:gd name="T30" fmla="*/ 2 w 217"/>
                <a:gd name="T31" fmla="*/ 88 h 320"/>
                <a:gd name="T32" fmla="*/ 0 w 217"/>
                <a:gd name="T33" fmla="*/ 109 h 320"/>
                <a:gd name="T34" fmla="*/ 2 w 217"/>
                <a:gd name="T35" fmla="*/ 130 h 320"/>
                <a:gd name="T36" fmla="*/ 9 w 217"/>
                <a:gd name="T37" fmla="*/ 152 h 320"/>
                <a:gd name="T38" fmla="*/ 18 w 217"/>
                <a:gd name="T39" fmla="*/ 171 h 320"/>
                <a:gd name="T40" fmla="*/ 33 w 217"/>
                <a:gd name="T41" fmla="*/ 185 h 320"/>
                <a:gd name="T42" fmla="*/ 49 w 217"/>
                <a:gd name="T43" fmla="*/ 199 h 320"/>
                <a:gd name="T44" fmla="*/ 68 w 217"/>
                <a:gd name="T45" fmla="*/ 209 h 320"/>
                <a:gd name="T46" fmla="*/ 49 w 217"/>
                <a:gd name="T47" fmla="*/ 265 h 320"/>
                <a:gd name="T48" fmla="*/ 92 w 217"/>
                <a:gd name="T49" fmla="*/ 277 h 320"/>
                <a:gd name="T50" fmla="*/ 139 w 217"/>
                <a:gd name="T51" fmla="*/ 320 h 320"/>
                <a:gd name="T52" fmla="*/ 189 w 217"/>
                <a:gd name="T53" fmla="*/ 313 h 320"/>
                <a:gd name="T54" fmla="*/ 156 w 217"/>
                <a:gd name="T55" fmla="*/ 190 h 320"/>
                <a:gd name="T56" fmla="*/ 165 w 217"/>
                <a:gd name="T57" fmla="*/ 178 h 320"/>
                <a:gd name="T58" fmla="*/ 179 w 217"/>
                <a:gd name="T59" fmla="*/ 166 h 320"/>
                <a:gd name="T60" fmla="*/ 189 w 217"/>
                <a:gd name="T61" fmla="*/ 152 h 320"/>
                <a:gd name="T62" fmla="*/ 196 w 217"/>
                <a:gd name="T63" fmla="*/ 135 h 320"/>
                <a:gd name="T64" fmla="*/ 198 w 217"/>
                <a:gd name="T65" fmla="*/ 119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7" h="320">
                  <a:moveTo>
                    <a:pt x="198" y="119"/>
                  </a:moveTo>
                  <a:lnTo>
                    <a:pt x="217" y="109"/>
                  </a:lnTo>
                  <a:lnTo>
                    <a:pt x="198" y="100"/>
                  </a:lnTo>
                  <a:lnTo>
                    <a:pt x="217" y="88"/>
                  </a:lnTo>
                  <a:lnTo>
                    <a:pt x="196" y="83"/>
                  </a:lnTo>
                  <a:lnTo>
                    <a:pt x="210" y="67"/>
                  </a:lnTo>
                  <a:lnTo>
                    <a:pt x="189" y="67"/>
                  </a:lnTo>
                  <a:lnTo>
                    <a:pt x="200" y="50"/>
                  </a:lnTo>
                  <a:lnTo>
                    <a:pt x="179" y="52"/>
                  </a:lnTo>
                  <a:lnTo>
                    <a:pt x="186" y="33"/>
                  </a:lnTo>
                  <a:lnTo>
                    <a:pt x="165" y="38"/>
                  </a:lnTo>
                  <a:lnTo>
                    <a:pt x="170" y="19"/>
                  </a:lnTo>
                  <a:lnTo>
                    <a:pt x="151" y="29"/>
                  </a:lnTo>
                  <a:lnTo>
                    <a:pt x="151" y="10"/>
                  </a:lnTo>
                  <a:lnTo>
                    <a:pt x="137" y="24"/>
                  </a:lnTo>
                  <a:lnTo>
                    <a:pt x="130" y="3"/>
                  </a:lnTo>
                  <a:lnTo>
                    <a:pt x="118" y="19"/>
                  </a:lnTo>
                  <a:lnTo>
                    <a:pt x="108" y="0"/>
                  </a:lnTo>
                  <a:lnTo>
                    <a:pt x="101" y="19"/>
                  </a:lnTo>
                  <a:lnTo>
                    <a:pt x="87" y="3"/>
                  </a:lnTo>
                  <a:lnTo>
                    <a:pt x="82" y="24"/>
                  </a:lnTo>
                  <a:lnTo>
                    <a:pt x="68" y="10"/>
                  </a:lnTo>
                  <a:lnTo>
                    <a:pt x="66" y="29"/>
                  </a:lnTo>
                  <a:lnTo>
                    <a:pt x="49" y="19"/>
                  </a:lnTo>
                  <a:lnTo>
                    <a:pt x="52" y="40"/>
                  </a:lnTo>
                  <a:lnTo>
                    <a:pt x="33" y="33"/>
                  </a:lnTo>
                  <a:lnTo>
                    <a:pt x="40" y="52"/>
                  </a:lnTo>
                  <a:lnTo>
                    <a:pt x="18" y="50"/>
                  </a:lnTo>
                  <a:lnTo>
                    <a:pt x="30" y="67"/>
                  </a:lnTo>
                  <a:lnTo>
                    <a:pt x="9" y="67"/>
                  </a:lnTo>
                  <a:lnTo>
                    <a:pt x="23" y="83"/>
                  </a:lnTo>
                  <a:lnTo>
                    <a:pt x="2" y="88"/>
                  </a:lnTo>
                  <a:lnTo>
                    <a:pt x="18" y="100"/>
                  </a:lnTo>
                  <a:lnTo>
                    <a:pt x="0" y="109"/>
                  </a:lnTo>
                  <a:lnTo>
                    <a:pt x="18" y="119"/>
                  </a:lnTo>
                  <a:lnTo>
                    <a:pt x="2" y="130"/>
                  </a:lnTo>
                  <a:lnTo>
                    <a:pt x="23" y="135"/>
                  </a:lnTo>
                  <a:lnTo>
                    <a:pt x="9" y="152"/>
                  </a:lnTo>
                  <a:lnTo>
                    <a:pt x="30" y="152"/>
                  </a:lnTo>
                  <a:lnTo>
                    <a:pt x="18" y="171"/>
                  </a:lnTo>
                  <a:lnTo>
                    <a:pt x="40" y="166"/>
                  </a:lnTo>
                  <a:lnTo>
                    <a:pt x="33" y="185"/>
                  </a:lnTo>
                  <a:lnTo>
                    <a:pt x="52" y="178"/>
                  </a:lnTo>
                  <a:lnTo>
                    <a:pt x="49" y="199"/>
                  </a:lnTo>
                  <a:lnTo>
                    <a:pt x="66" y="190"/>
                  </a:lnTo>
                  <a:lnTo>
                    <a:pt x="68" y="209"/>
                  </a:lnTo>
                  <a:lnTo>
                    <a:pt x="82" y="194"/>
                  </a:lnTo>
                  <a:lnTo>
                    <a:pt x="49" y="265"/>
                  </a:lnTo>
                  <a:lnTo>
                    <a:pt x="80" y="246"/>
                  </a:lnTo>
                  <a:lnTo>
                    <a:pt x="92" y="277"/>
                  </a:lnTo>
                  <a:lnTo>
                    <a:pt x="115" y="232"/>
                  </a:lnTo>
                  <a:lnTo>
                    <a:pt x="139" y="320"/>
                  </a:lnTo>
                  <a:lnTo>
                    <a:pt x="153" y="280"/>
                  </a:lnTo>
                  <a:lnTo>
                    <a:pt x="189" y="313"/>
                  </a:lnTo>
                  <a:lnTo>
                    <a:pt x="156" y="197"/>
                  </a:lnTo>
                  <a:lnTo>
                    <a:pt x="156" y="190"/>
                  </a:lnTo>
                  <a:lnTo>
                    <a:pt x="170" y="199"/>
                  </a:lnTo>
                  <a:lnTo>
                    <a:pt x="165" y="178"/>
                  </a:lnTo>
                  <a:lnTo>
                    <a:pt x="186" y="185"/>
                  </a:lnTo>
                  <a:lnTo>
                    <a:pt x="179" y="166"/>
                  </a:lnTo>
                  <a:lnTo>
                    <a:pt x="200" y="168"/>
                  </a:lnTo>
                  <a:lnTo>
                    <a:pt x="189" y="152"/>
                  </a:lnTo>
                  <a:lnTo>
                    <a:pt x="210" y="152"/>
                  </a:lnTo>
                  <a:lnTo>
                    <a:pt x="196" y="135"/>
                  </a:lnTo>
                  <a:lnTo>
                    <a:pt x="217" y="130"/>
                  </a:lnTo>
                  <a:lnTo>
                    <a:pt x="198" y="11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buntu"/>
                <a:ea typeface="+mn-ea"/>
                <a:cs typeface="+mn-cs"/>
              </a:endParaRPr>
            </a:p>
          </p:txBody>
        </p:sp>
        <p:sp>
          <p:nvSpPr>
            <p:cNvPr id="21" name="Freeform 119">
              <a:extLst>
                <a:ext uri="{FF2B5EF4-FFF2-40B4-BE49-F238E27FC236}">
                  <a16:creationId xmlns:a16="http://schemas.microsoft.com/office/drawing/2014/main" id="{5690238B-7329-F450-24CF-356CE7EE1B79}"/>
                </a:ext>
              </a:extLst>
            </p:cNvPr>
            <p:cNvSpPr>
              <a:spLocks/>
            </p:cNvSpPr>
            <p:nvPr/>
          </p:nvSpPr>
          <p:spPr bwMode="auto">
            <a:xfrm>
              <a:off x="7560983" y="4766258"/>
              <a:ext cx="259172" cy="253412"/>
            </a:xfrm>
            <a:custGeom>
              <a:avLst/>
              <a:gdLst>
                <a:gd name="T0" fmla="*/ 0 w 57"/>
                <a:gd name="T1" fmla="*/ 28 h 56"/>
                <a:gd name="T2" fmla="*/ 28 w 57"/>
                <a:gd name="T3" fmla="*/ 0 h 56"/>
                <a:gd name="T4" fmla="*/ 28 w 57"/>
                <a:gd name="T5" fmla="*/ 0 h 56"/>
                <a:gd name="T6" fmla="*/ 28 w 57"/>
                <a:gd name="T7" fmla="*/ 0 h 56"/>
                <a:gd name="T8" fmla="*/ 57 w 57"/>
                <a:gd name="T9" fmla="*/ 28 h 56"/>
                <a:gd name="T10" fmla="*/ 57 w 57"/>
                <a:gd name="T11" fmla="*/ 28 h 56"/>
                <a:gd name="T12" fmla="*/ 57 w 57"/>
                <a:gd name="T13" fmla="*/ 28 h 56"/>
                <a:gd name="T14" fmla="*/ 28 w 57"/>
                <a:gd name="T15" fmla="*/ 56 h 56"/>
                <a:gd name="T16" fmla="*/ 28 w 57"/>
                <a:gd name="T17" fmla="*/ 56 h 56"/>
                <a:gd name="T18" fmla="*/ 28 w 57"/>
                <a:gd name="T19" fmla="*/ 56 h 56"/>
                <a:gd name="T20" fmla="*/ 0 w 57"/>
                <a:gd name="T21" fmla="*/ 28 h 56"/>
                <a:gd name="T22" fmla="*/ 0 w 57"/>
                <a:gd name="T23" fmla="*/ 2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7" h="56">
                  <a:moveTo>
                    <a:pt x="0" y="28"/>
                  </a:moveTo>
                  <a:cubicBezTo>
                    <a:pt x="0" y="12"/>
                    <a:pt x="13" y="0"/>
                    <a:pt x="28" y="0"/>
                  </a:cubicBezTo>
                  <a:cubicBezTo>
                    <a:pt x="28" y="0"/>
                    <a:pt x="28" y="0"/>
                    <a:pt x="28" y="0"/>
                  </a:cubicBezTo>
                  <a:cubicBezTo>
                    <a:pt x="28" y="0"/>
                    <a:pt x="28" y="0"/>
                    <a:pt x="28" y="0"/>
                  </a:cubicBezTo>
                  <a:cubicBezTo>
                    <a:pt x="44" y="0"/>
                    <a:pt x="57" y="12"/>
                    <a:pt x="57" y="28"/>
                  </a:cubicBezTo>
                  <a:cubicBezTo>
                    <a:pt x="57" y="28"/>
                    <a:pt x="57" y="28"/>
                    <a:pt x="57" y="28"/>
                  </a:cubicBezTo>
                  <a:cubicBezTo>
                    <a:pt x="57" y="28"/>
                    <a:pt x="57" y="28"/>
                    <a:pt x="57" y="28"/>
                  </a:cubicBezTo>
                  <a:cubicBezTo>
                    <a:pt x="57" y="43"/>
                    <a:pt x="44" y="56"/>
                    <a:pt x="28" y="56"/>
                  </a:cubicBezTo>
                  <a:cubicBezTo>
                    <a:pt x="28" y="56"/>
                    <a:pt x="28" y="56"/>
                    <a:pt x="28" y="56"/>
                  </a:cubicBezTo>
                  <a:cubicBezTo>
                    <a:pt x="28" y="56"/>
                    <a:pt x="28" y="56"/>
                    <a:pt x="28" y="56"/>
                  </a:cubicBezTo>
                  <a:cubicBezTo>
                    <a:pt x="13" y="56"/>
                    <a:pt x="0" y="43"/>
                    <a:pt x="0" y="28"/>
                  </a:cubicBezTo>
                  <a:cubicBezTo>
                    <a:pt x="0" y="28"/>
                    <a:pt x="0" y="28"/>
                    <a:pt x="0" y="28"/>
                  </a:cubicBezTo>
                  <a:close/>
                </a:path>
              </a:pathLst>
            </a:custGeom>
            <a:solidFill>
              <a:srgbClr val="12ABDB"/>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buntu"/>
                <a:ea typeface="+mn-ea"/>
                <a:cs typeface="+mn-cs"/>
              </a:endParaRPr>
            </a:p>
          </p:txBody>
        </p:sp>
      </p:grpSp>
      <p:grpSp>
        <p:nvGrpSpPr>
          <p:cNvPr id="41" name="Group 40">
            <a:extLst>
              <a:ext uri="{FF2B5EF4-FFF2-40B4-BE49-F238E27FC236}">
                <a16:creationId xmlns:a16="http://schemas.microsoft.com/office/drawing/2014/main" id="{9D338BCC-69D2-B91C-EC7E-0A807DB13554}"/>
              </a:ext>
            </a:extLst>
          </p:cNvPr>
          <p:cNvGrpSpPr/>
          <p:nvPr/>
        </p:nvGrpSpPr>
        <p:grpSpPr>
          <a:xfrm>
            <a:off x="4150090" y="4447281"/>
            <a:ext cx="537978" cy="563127"/>
            <a:chOff x="4863173" y="5542054"/>
            <a:chExt cx="423935" cy="443753"/>
          </a:xfrm>
        </p:grpSpPr>
        <p:sp>
          <p:nvSpPr>
            <p:cNvPr id="40" name="Oval 39">
              <a:extLst>
                <a:ext uri="{FF2B5EF4-FFF2-40B4-BE49-F238E27FC236}">
                  <a16:creationId xmlns:a16="http://schemas.microsoft.com/office/drawing/2014/main" id="{3DB29F13-66EB-5F2F-094A-C48F66CE62EE}"/>
                </a:ext>
              </a:extLst>
            </p:cNvPr>
            <p:cNvSpPr/>
            <p:nvPr/>
          </p:nvSpPr>
          <p:spPr>
            <a:xfrm>
              <a:off x="4864833" y="5554749"/>
              <a:ext cx="422275" cy="4222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grpSp>
          <p:nvGrpSpPr>
            <p:cNvPr id="31" name="Groupe 460">
              <a:extLst>
                <a:ext uri="{FF2B5EF4-FFF2-40B4-BE49-F238E27FC236}">
                  <a16:creationId xmlns:a16="http://schemas.microsoft.com/office/drawing/2014/main" id="{CB22B51D-D0D8-508B-AE69-F02A2F2D5F96}"/>
                </a:ext>
              </a:extLst>
            </p:cNvPr>
            <p:cNvGrpSpPr/>
            <p:nvPr/>
          </p:nvGrpSpPr>
          <p:grpSpPr>
            <a:xfrm>
              <a:off x="4863173" y="5542054"/>
              <a:ext cx="423935" cy="443753"/>
              <a:chOff x="8093074" y="2165348"/>
              <a:chExt cx="360363" cy="360363"/>
            </a:xfrm>
            <a:solidFill>
              <a:srgbClr val="12ABDB"/>
            </a:solidFill>
          </p:grpSpPr>
          <p:sp>
            <p:nvSpPr>
              <p:cNvPr id="32" name="Freeform 97">
                <a:extLst>
                  <a:ext uri="{FF2B5EF4-FFF2-40B4-BE49-F238E27FC236}">
                    <a16:creationId xmlns:a16="http://schemas.microsoft.com/office/drawing/2014/main" id="{365AF031-16A2-0C7C-FE0F-41FA23CC1A7E}"/>
                  </a:ext>
                </a:extLst>
              </p:cNvPr>
              <p:cNvSpPr>
                <a:spLocks noEditPoints="1"/>
              </p:cNvSpPr>
              <p:nvPr/>
            </p:nvSpPr>
            <p:spPr bwMode="auto">
              <a:xfrm>
                <a:off x="8093074" y="2165348"/>
                <a:ext cx="360363" cy="360363"/>
              </a:xfrm>
              <a:custGeom>
                <a:avLst/>
                <a:gdLst>
                  <a:gd name="T0" fmla="*/ 48 w 96"/>
                  <a:gd name="T1" fmla="*/ 96 h 96"/>
                  <a:gd name="T2" fmla="*/ 0 w 96"/>
                  <a:gd name="T3" fmla="*/ 48 h 96"/>
                  <a:gd name="T4" fmla="*/ 48 w 96"/>
                  <a:gd name="T5" fmla="*/ 0 h 96"/>
                  <a:gd name="T6" fmla="*/ 96 w 96"/>
                  <a:gd name="T7" fmla="*/ 48 h 96"/>
                  <a:gd name="T8" fmla="*/ 48 w 96"/>
                  <a:gd name="T9" fmla="*/ 96 h 96"/>
                  <a:gd name="T10" fmla="*/ 48 w 96"/>
                  <a:gd name="T11" fmla="*/ 6 h 96"/>
                  <a:gd name="T12" fmla="*/ 6 w 96"/>
                  <a:gd name="T13" fmla="*/ 48 h 96"/>
                  <a:gd name="T14" fmla="*/ 48 w 96"/>
                  <a:gd name="T15" fmla="*/ 90 h 96"/>
                  <a:gd name="T16" fmla="*/ 90 w 96"/>
                  <a:gd name="T17" fmla="*/ 48 h 96"/>
                  <a:gd name="T18" fmla="*/ 48 w 96"/>
                  <a:gd name="T19" fmla="*/ 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6">
                    <a:moveTo>
                      <a:pt x="48" y="96"/>
                    </a:moveTo>
                    <a:cubicBezTo>
                      <a:pt x="21" y="96"/>
                      <a:pt x="0" y="75"/>
                      <a:pt x="0" y="48"/>
                    </a:cubicBezTo>
                    <a:cubicBezTo>
                      <a:pt x="0" y="22"/>
                      <a:pt x="21" y="0"/>
                      <a:pt x="48" y="0"/>
                    </a:cubicBezTo>
                    <a:cubicBezTo>
                      <a:pt x="74" y="0"/>
                      <a:pt x="96" y="22"/>
                      <a:pt x="96" y="48"/>
                    </a:cubicBezTo>
                    <a:cubicBezTo>
                      <a:pt x="96" y="75"/>
                      <a:pt x="74" y="96"/>
                      <a:pt x="48" y="96"/>
                    </a:cubicBezTo>
                    <a:close/>
                    <a:moveTo>
                      <a:pt x="48" y="6"/>
                    </a:moveTo>
                    <a:cubicBezTo>
                      <a:pt x="25" y="6"/>
                      <a:pt x="6" y="25"/>
                      <a:pt x="6" y="48"/>
                    </a:cubicBezTo>
                    <a:cubicBezTo>
                      <a:pt x="6" y="71"/>
                      <a:pt x="25" y="90"/>
                      <a:pt x="48" y="90"/>
                    </a:cubicBezTo>
                    <a:cubicBezTo>
                      <a:pt x="71" y="90"/>
                      <a:pt x="90" y="71"/>
                      <a:pt x="90" y="48"/>
                    </a:cubicBezTo>
                    <a:cubicBezTo>
                      <a:pt x="90" y="25"/>
                      <a:pt x="71" y="6"/>
                      <a:pt x="48"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buntu"/>
                  <a:ea typeface="+mn-ea"/>
                  <a:cs typeface="+mn-cs"/>
                </a:endParaRPr>
              </a:p>
            </p:txBody>
          </p:sp>
          <p:sp>
            <p:nvSpPr>
              <p:cNvPr id="33" name="Rectangle 98">
                <a:extLst>
                  <a:ext uri="{FF2B5EF4-FFF2-40B4-BE49-F238E27FC236}">
                    <a16:creationId xmlns:a16="http://schemas.microsoft.com/office/drawing/2014/main" id="{6623494E-0D9C-FE7C-1220-B19C0C47357B}"/>
                  </a:ext>
                </a:extLst>
              </p:cNvPr>
              <p:cNvSpPr>
                <a:spLocks noChangeArrowheads="1"/>
              </p:cNvSpPr>
              <p:nvPr/>
            </p:nvSpPr>
            <p:spPr bwMode="auto">
              <a:xfrm>
                <a:off x="8264526" y="2187575"/>
                <a:ext cx="11113" cy="333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buntu"/>
                  <a:ea typeface="+mn-ea"/>
                  <a:cs typeface="+mn-cs"/>
                </a:endParaRPr>
              </a:p>
            </p:txBody>
          </p:sp>
          <p:sp>
            <p:nvSpPr>
              <p:cNvPr id="34" name="Rectangle 99">
                <a:extLst>
                  <a:ext uri="{FF2B5EF4-FFF2-40B4-BE49-F238E27FC236}">
                    <a16:creationId xmlns:a16="http://schemas.microsoft.com/office/drawing/2014/main" id="{E2533FE7-F844-957F-EC39-5255A1BD15BD}"/>
                  </a:ext>
                </a:extLst>
              </p:cNvPr>
              <p:cNvSpPr>
                <a:spLocks noChangeArrowheads="1"/>
              </p:cNvSpPr>
              <p:nvPr/>
            </p:nvSpPr>
            <p:spPr bwMode="auto">
              <a:xfrm>
                <a:off x="8264526" y="2470150"/>
                <a:ext cx="11113" cy="333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buntu"/>
                  <a:ea typeface="+mn-ea"/>
                  <a:cs typeface="+mn-cs"/>
                </a:endParaRPr>
              </a:p>
            </p:txBody>
          </p:sp>
          <p:sp>
            <p:nvSpPr>
              <p:cNvPr id="35" name="Rectangle 100">
                <a:extLst>
                  <a:ext uri="{FF2B5EF4-FFF2-40B4-BE49-F238E27FC236}">
                    <a16:creationId xmlns:a16="http://schemas.microsoft.com/office/drawing/2014/main" id="{6F4E4A41-BDC1-373D-1AE5-D25F092A7343}"/>
                  </a:ext>
                </a:extLst>
              </p:cNvPr>
              <p:cNvSpPr>
                <a:spLocks noChangeArrowheads="1"/>
              </p:cNvSpPr>
              <p:nvPr/>
            </p:nvSpPr>
            <p:spPr bwMode="auto">
              <a:xfrm>
                <a:off x="8396288" y="2341562"/>
                <a:ext cx="33338"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buntu"/>
                  <a:ea typeface="+mn-ea"/>
                  <a:cs typeface="+mn-cs"/>
                </a:endParaRPr>
              </a:p>
            </p:txBody>
          </p:sp>
          <p:sp>
            <p:nvSpPr>
              <p:cNvPr id="36" name="Rectangle 101">
                <a:extLst>
                  <a:ext uri="{FF2B5EF4-FFF2-40B4-BE49-F238E27FC236}">
                    <a16:creationId xmlns:a16="http://schemas.microsoft.com/office/drawing/2014/main" id="{43EB56DE-4768-5BDF-C520-0BE548851A76}"/>
                  </a:ext>
                </a:extLst>
              </p:cNvPr>
              <p:cNvSpPr>
                <a:spLocks noChangeArrowheads="1"/>
              </p:cNvSpPr>
              <p:nvPr/>
            </p:nvSpPr>
            <p:spPr bwMode="auto">
              <a:xfrm>
                <a:off x="8110538" y="2341562"/>
                <a:ext cx="34925"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buntu"/>
                  <a:ea typeface="+mn-ea"/>
                  <a:cs typeface="+mn-cs"/>
                </a:endParaRPr>
              </a:p>
            </p:txBody>
          </p:sp>
          <p:sp>
            <p:nvSpPr>
              <p:cNvPr id="37" name="Freeform 102">
                <a:extLst>
                  <a:ext uri="{FF2B5EF4-FFF2-40B4-BE49-F238E27FC236}">
                    <a16:creationId xmlns:a16="http://schemas.microsoft.com/office/drawing/2014/main" id="{B053C6EB-85A3-8152-43DD-607407704148}"/>
                  </a:ext>
                </a:extLst>
              </p:cNvPr>
              <p:cNvSpPr>
                <a:spLocks/>
              </p:cNvSpPr>
              <p:nvPr/>
            </p:nvSpPr>
            <p:spPr bwMode="auto">
              <a:xfrm>
                <a:off x="8201026" y="2297112"/>
                <a:ext cx="63500" cy="52388"/>
              </a:xfrm>
              <a:custGeom>
                <a:avLst/>
                <a:gdLst>
                  <a:gd name="T0" fmla="*/ 36 w 40"/>
                  <a:gd name="T1" fmla="*/ 33 h 33"/>
                  <a:gd name="T2" fmla="*/ 0 w 40"/>
                  <a:gd name="T3" fmla="*/ 4 h 33"/>
                  <a:gd name="T4" fmla="*/ 5 w 40"/>
                  <a:gd name="T5" fmla="*/ 0 h 33"/>
                  <a:gd name="T6" fmla="*/ 40 w 40"/>
                  <a:gd name="T7" fmla="*/ 26 h 33"/>
                  <a:gd name="T8" fmla="*/ 36 w 40"/>
                  <a:gd name="T9" fmla="*/ 33 h 33"/>
                </a:gdLst>
                <a:ahLst/>
                <a:cxnLst>
                  <a:cxn ang="0">
                    <a:pos x="T0" y="T1"/>
                  </a:cxn>
                  <a:cxn ang="0">
                    <a:pos x="T2" y="T3"/>
                  </a:cxn>
                  <a:cxn ang="0">
                    <a:pos x="T4" y="T5"/>
                  </a:cxn>
                  <a:cxn ang="0">
                    <a:pos x="T6" y="T7"/>
                  </a:cxn>
                  <a:cxn ang="0">
                    <a:pos x="T8" y="T9"/>
                  </a:cxn>
                </a:cxnLst>
                <a:rect l="0" t="0" r="r" b="b"/>
                <a:pathLst>
                  <a:path w="40" h="33">
                    <a:moveTo>
                      <a:pt x="36" y="33"/>
                    </a:moveTo>
                    <a:lnTo>
                      <a:pt x="0" y="4"/>
                    </a:lnTo>
                    <a:lnTo>
                      <a:pt x="5" y="0"/>
                    </a:lnTo>
                    <a:lnTo>
                      <a:pt x="40" y="26"/>
                    </a:lnTo>
                    <a:lnTo>
                      <a:pt x="36"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buntu"/>
                  <a:ea typeface="+mn-ea"/>
                  <a:cs typeface="+mn-cs"/>
                </a:endParaRPr>
              </a:p>
            </p:txBody>
          </p:sp>
          <p:sp>
            <p:nvSpPr>
              <p:cNvPr id="38" name="Freeform 103">
                <a:extLst>
                  <a:ext uri="{FF2B5EF4-FFF2-40B4-BE49-F238E27FC236}">
                    <a16:creationId xmlns:a16="http://schemas.microsoft.com/office/drawing/2014/main" id="{029BF1DB-303D-1B63-E2A0-AC6B4F883FF9}"/>
                  </a:ext>
                </a:extLst>
              </p:cNvPr>
              <p:cNvSpPr>
                <a:spLocks/>
              </p:cNvSpPr>
              <p:nvPr/>
            </p:nvSpPr>
            <p:spPr bwMode="auto">
              <a:xfrm>
                <a:off x="8272463" y="2255837"/>
                <a:ext cx="93663" cy="93663"/>
              </a:xfrm>
              <a:custGeom>
                <a:avLst/>
                <a:gdLst>
                  <a:gd name="T0" fmla="*/ 5 w 59"/>
                  <a:gd name="T1" fmla="*/ 59 h 59"/>
                  <a:gd name="T2" fmla="*/ 0 w 59"/>
                  <a:gd name="T3" fmla="*/ 54 h 59"/>
                  <a:gd name="T4" fmla="*/ 55 w 59"/>
                  <a:gd name="T5" fmla="*/ 0 h 59"/>
                  <a:gd name="T6" fmla="*/ 59 w 59"/>
                  <a:gd name="T7" fmla="*/ 4 h 59"/>
                  <a:gd name="T8" fmla="*/ 5 w 59"/>
                  <a:gd name="T9" fmla="*/ 59 h 59"/>
                </a:gdLst>
                <a:ahLst/>
                <a:cxnLst>
                  <a:cxn ang="0">
                    <a:pos x="T0" y="T1"/>
                  </a:cxn>
                  <a:cxn ang="0">
                    <a:pos x="T2" y="T3"/>
                  </a:cxn>
                  <a:cxn ang="0">
                    <a:pos x="T4" y="T5"/>
                  </a:cxn>
                  <a:cxn ang="0">
                    <a:pos x="T6" y="T7"/>
                  </a:cxn>
                  <a:cxn ang="0">
                    <a:pos x="T8" y="T9"/>
                  </a:cxn>
                </a:cxnLst>
                <a:rect l="0" t="0" r="r" b="b"/>
                <a:pathLst>
                  <a:path w="59" h="59">
                    <a:moveTo>
                      <a:pt x="5" y="59"/>
                    </a:moveTo>
                    <a:lnTo>
                      <a:pt x="0" y="54"/>
                    </a:lnTo>
                    <a:lnTo>
                      <a:pt x="55" y="0"/>
                    </a:lnTo>
                    <a:lnTo>
                      <a:pt x="59" y="4"/>
                    </a:lnTo>
                    <a:lnTo>
                      <a:pt x="5"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buntu"/>
                  <a:ea typeface="+mn-ea"/>
                  <a:cs typeface="+mn-cs"/>
                </a:endParaRPr>
              </a:p>
            </p:txBody>
          </p:sp>
          <p:sp>
            <p:nvSpPr>
              <p:cNvPr id="39" name="Freeform 104">
                <a:extLst>
                  <a:ext uri="{FF2B5EF4-FFF2-40B4-BE49-F238E27FC236}">
                    <a16:creationId xmlns:a16="http://schemas.microsoft.com/office/drawing/2014/main" id="{285186BC-D072-2043-A2CB-A54299AE0B55}"/>
                  </a:ext>
                </a:extLst>
              </p:cNvPr>
              <p:cNvSpPr>
                <a:spLocks/>
              </p:cNvSpPr>
              <p:nvPr/>
            </p:nvSpPr>
            <p:spPr bwMode="auto">
              <a:xfrm>
                <a:off x="8253413" y="2330450"/>
                <a:ext cx="34925" cy="33338"/>
              </a:xfrm>
              <a:custGeom>
                <a:avLst/>
                <a:gdLst>
                  <a:gd name="T0" fmla="*/ 4 w 9"/>
                  <a:gd name="T1" fmla="*/ 8 h 9"/>
                  <a:gd name="T2" fmla="*/ 9 w 9"/>
                  <a:gd name="T3" fmla="*/ 5 h 9"/>
                  <a:gd name="T4" fmla="*/ 6 w 9"/>
                  <a:gd name="T5" fmla="*/ 0 h 9"/>
                  <a:gd name="T6" fmla="*/ 1 w 9"/>
                  <a:gd name="T7" fmla="*/ 3 h 9"/>
                  <a:gd name="T8" fmla="*/ 4 w 9"/>
                  <a:gd name="T9" fmla="*/ 8 h 9"/>
                </a:gdLst>
                <a:ahLst/>
                <a:cxnLst>
                  <a:cxn ang="0">
                    <a:pos x="T0" y="T1"/>
                  </a:cxn>
                  <a:cxn ang="0">
                    <a:pos x="T2" y="T3"/>
                  </a:cxn>
                  <a:cxn ang="0">
                    <a:pos x="T4" y="T5"/>
                  </a:cxn>
                  <a:cxn ang="0">
                    <a:pos x="T6" y="T7"/>
                  </a:cxn>
                  <a:cxn ang="0">
                    <a:pos x="T8" y="T9"/>
                  </a:cxn>
                </a:cxnLst>
                <a:rect l="0" t="0" r="r" b="b"/>
                <a:pathLst>
                  <a:path w="9" h="9">
                    <a:moveTo>
                      <a:pt x="4" y="8"/>
                    </a:moveTo>
                    <a:cubicBezTo>
                      <a:pt x="5" y="9"/>
                      <a:pt x="8" y="8"/>
                      <a:pt x="9" y="5"/>
                    </a:cubicBezTo>
                    <a:cubicBezTo>
                      <a:pt x="9" y="3"/>
                      <a:pt x="8" y="1"/>
                      <a:pt x="6" y="0"/>
                    </a:cubicBezTo>
                    <a:cubicBezTo>
                      <a:pt x="4" y="0"/>
                      <a:pt x="1" y="1"/>
                      <a:pt x="1" y="3"/>
                    </a:cubicBezTo>
                    <a:cubicBezTo>
                      <a:pt x="0" y="5"/>
                      <a:pt x="2" y="8"/>
                      <a:pt x="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buntu"/>
                  <a:ea typeface="+mn-ea"/>
                  <a:cs typeface="+mn-cs"/>
                </a:endParaRPr>
              </a:p>
            </p:txBody>
          </p:sp>
        </p:grpSp>
      </p:grpSp>
      <p:pic>
        <p:nvPicPr>
          <p:cNvPr id="43" name="Picture 42">
            <a:extLst>
              <a:ext uri="{FF2B5EF4-FFF2-40B4-BE49-F238E27FC236}">
                <a16:creationId xmlns:a16="http://schemas.microsoft.com/office/drawing/2014/main" id="{040AAD55-2783-4532-5E61-B86347A11787}"/>
              </a:ext>
            </a:extLst>
          </p:cNvPr>
          <p:cNvPicPr>
            <a:picLocks noChangeAspect="1"/>
          </p:cNvPicPr>
          <p:nvPr/>
        </p:nvPicPr>
        <p:blipFill>
          <a:blip r:embed="rId4"/>
          <a:stretch>
            <a:fillRect/>
          </a:stretch>
        </p:blipFill>
        <p:spPr>
          <a:xfrm>
            <a:off x="5327011" y="3074364"/>
            <a:ext cx="1621972" cy="1242924"/>
          </a:xfrm>
          <a:prstGeom prst="rect">
            <a:avLst/>
          </a:prstGeom>
        </p:spPr>
      </p:pic>
      <p:sp>
        <p:nvSpPr>
          <p:cNvPr id="44" name="TextBox 43">
            <a:extLst>
              <a:ext uri="{FF2B5EF4-FFF2-40B4-BE49-F238E27FC236}">
                <a16:creationId xmlns:a16="http://schemas.microsoft.com/office/drawing/2014/main" id="{F52F3BE5-F300-0D4A-B12D-7239052A57A3}"/>
              </a:ext>
            </a:extLst>
          </p:cNvPr>
          <p:cNvSpPr txBox="1"/>
          <p:nvPr/>
        </p:nvSpPr>
        <p:spPr>
          <a:xfrm>
            <a:off x="395531" y="350016"/>
            <a:ext cx="9504927" cy="584775"/>
          </a:xfrm>
          <a:prstGeom prst="rect">
            <a:avLst/>
          </a:prstGeom>
          <a:noFill/>
        </p:spPr>
        <p:txBody>
          <a:bodyPr wrap="square">
            <a:spAutoFit/>
          </a:bodyPr>
          <a:lstStyle/>
          <a:p>
            <a:r>
              <a:rPr lang="en-IN" sz="3200" b="1" dirty="0">
                <a:solidFill>
                  <a:schemeClr val="bg1"/>
                </a:solidFill>
                <a:latin typeface="Ubuntu" panose="020B0504030602030204" pitchFamily="34" charset="0"/>
              </a:rPr>
              <a:t>FALCON </a:t>
            </a:r>
            <a:r>
              <a:rPr lang="en-IN" sz="3200" b="1" dirty="0">
                <a:solidFill>
                  <a:srgbClr val="12ABDB"/>
                </a:solidFill>
                <a:latin typeface="Ubuntu" panose="020B0504030602030204" pitchFamily="34" charset="0"/>
              </a:rPr>
              <a:t>INNOVATION</a:t>
            </a:r>
            <a:r>
              <a:rPr lang="en-IN" sz="3200" b="1" dirty="0">
                <a:solidFill>
                  <a:schemeClr val="bg1"/>
                </a:solidFill>
                <a:latin typeface="Ubuntu" panose="020B0504030602030204" pitchFamily="34" charset="0"/>
              </a:rPr>
              <a:t> CHALLENGE 2022</a:t>
            </a:r>
            <a:endParaRPr lang="en-IN" sz="3200" b="1" dirty="0">
              <a:solidFill>
                <a:srgbClr val="12ABDB"/>
              </a:solidFill>
              <a:latin typeface="Ubuntu" panose="020B0504030602030204" pitchFamily="34" charset="0"/>
            </a:endParaRPr>
          </a:p>
        </p:txBody>
      </p:sp>
      <p:sp>
        <p:nvSpPr>
          <p:cNvPr id="45" name="TextBox 44">
            <a:extLst>
              <a:ext uri="{FF2B5EF4-FFF2-40B4-BE49-F238E27FC236}">
                <a16:creationId xmlns:a16="http://schemas.microsoft.com/office/drawing/2014/main" id="{8DC14489-D261-F700-94C7-AA1A9CD703BD}"/>
              </a:ext>
            </a:extLst>
          </p:cNvPr>
          <p:cNvSpPr txBox="1"/>
          <p:nvPr/>
        </p:nvSpPr>
        <p:spPr>
          <a:xfrm>
            <a:off x="1628102" y="1261504"/>
            <a:ext cx="3966913" cy="18543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b="1" i="0" u="none" strike="noStrike" kern="1200" cap="none" spc="0" normalizeH="0" baseline="0" noProof="0" dirty="0">
                <a:ln>
                  <a:noFill/>
                </a:ln>
                <a:solidFill>
                  <a:srgbClr val="12ABDB"/>
                </a:solidFill>
                <a:effectLst/>
                <a:uLnTx/>
                <a:uFillTx/>
                <a:latin typeface="Ubuntu"/>
                <a:ea typeface="+mn-ea"/>
                <a:cs typeface="+mn-cs"/>
              </a:rPr>
              <a:t>BIG</a:t>
            </a:r>
            <a:r>
              <a:rPr kumimoji="0" lang="en-IN" sz="1200" b="1" i="0" u="none" strike="noStrike" kern="1200" cap="none" spc="0" normalizeH="0" baseline="0" noProof="0" dirty="0">
                <a:ln>
                  <a:noFill/>
                </a:ln>
                <a:solidFill>
                  <a:srgbClr val="12ABDB"/>
                </a:solidFill>
                <a:effectLst/>
                <a:uLnTx/>
                <a:uFillTx/>
                <a:latin typeface="Ubuntu"/>
                <a:ea typeface="+mn-ea"/>
                <a:cs typeface="+mn-cs"/>
              </a:rPr>
              <a:t> Ideas Wanted!</a:t>
            </a:r>
          </a:p>
          <a:p>
            <a:pPr lvl="0">
              <a:defRPr/>
            </a:pPr>
            <a:r>
              <a:rPr lang="en-IN" sz="1050" dirty="0">
                <a:solidFill>
                  <a:schemeClr val="bg1"/>
                </a:solidFill>
                <a:latin typeface="Ubuntu"/>
              </a:rPr>
              <a:t>The Falcon Innovation Challenge is a</a:t>
            </a:r>
            <a:r>
              <a:rPr kumimoji="0" lang="en-IN" sz="1050" b="0" i="0" u="none" strike="noStrike" kern="1200" cap="none" spc="0" normalizeH="0" baseline="0" noProof="0" dirty="0">
                <a:ln>
                  <a:noFill/>
                </a:ln>
                <a:solidFill>
                  <a:schemeClr val="bg1"/>
                </a:solidFill>
                <a:effectLst/>
                <a:uLnTx/>
                <a:uFillTx/>
                <a:latin typeface="Ubuntu"/>
                <a:ea typeface="+mn-ea"/>
                <a:cs typeface="+mn-cs"/>
              </a:rPr>
              <a:t>n opportunity to work together and </a:t>
            </a:r>
            <a:r>
              <a:rPr lang="en-IN" sz="1050" dirty="0">
                <a:solidFill>
                  <a:schemeClr val="bg1"/>
                </a:solidFill>
              </a:rPr>
              <a:t>bring ideas </a:t>
            </a:r>
            <a:r>
              <a:rPr kumimoji="0" lang="en-IN" sz="1050" b="0" i="0" u="none" strike="noStrike" kern="1200" cap="none" spc="0" normalizeH="0" baseline="0" noProof="0" dirty="0">
                <a:ln>
                  <a:noFill/>
                </a:ln>
                <a:solidFill>
                  <a:schemeClr val="bg1"/>
                </a:solidFill>
                <a:effectLst/>
                <a:uLnTx/>
                <a:uFillTx/>
                <a:latin typeface="Ubuntu"/>
                <a:ea typeface="+mn-ea"/>
                <a:cs typeface="+mn-cs"/>
              </a:rPr>
              <a:t>to life that help address our client's critical business needs &amp; challenges. Whether it's building AI/ML infused personalization combined with 5G to provide a immersive experience or using AI for predictive network assurance, or building sustainable tech solutions through servitization and circular economy - participation in the Falcon challenge is the opportunity to identify &amp; prototype innovative solutions leveraging the brightest minds at Capgemini.</a:t>
            </a:r>
          </a:p>
        </p:txBody>
      </p:sp>
      <p:sp>
        <p:nvSpPr>
          <p:cNvPr id="46" name="TextBox 45">
            <a:extLst>
              <a:ext uri="{FF2B5EF4-FFF2-40B4-BE49-F238E27FC236}">
                <a16:creationId xmlns:a16="http://schemas.microsoft.com/office/drawing/2014/main" id="{988D6A04-F89A-84E3-4269-8A44CBCE60C6}"/>
              </a:ext>
            </a:extLst>
          </p:cNvPr>
          <p:cNvSpPr txBox="1"/>
          <p:nvPr/>
        </p:nvSpPr>
        <p:spPr>
          <a:xfrm>
            <a:off x="581025" y="5203432"/>
            <a:ext cx="5540688" cy="127727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ln>
                  <a:noFill/>
                </a:ln>
                <a:solidFill>
                  <a:srgbClr val="12ABDB"/>
                </a:solidFill>
                <a:effectLst/>
                <a:uLnTx/>
                <a:uFillTx/>
                <a:latin typeface="Ubuntu"/>
                <a:ea typeface="+mn-ea"/>
                <a:cs typeface="+mn-cs"/>
              </a:rPr>
              <a:t>Why is it relevant?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50" b="0" i="0" u="none" strike="noStrike" kern="1200" cap="none" spc="0" normalizeH="0" baseline="0" noProof="0" dirty="0">
                <a:ln>
                  <a:noFill/>
                </a:ln>
                <a:solidFill>
                  <a:schemeClr val="bg1"/>
                </a:solidFill>
                <a:effectLst/>
                <a:uLnTx/>
                <a:uFillTx/>
                <a:latin typeface="Ubuntu"/>
                <a:ea typeface="+mn-ea"/>
                <a:cs typeface="+mn-cs"/>
              </a:rPr>
              <a:t>In the constantly evolving VUCA world, we need to collaborate and focus on creating more businesses value for our customers. With a renewed focus on operational efficiency, we need to identify better and more innovative ways to help our clients reduce costs and increase their brand awareness and market share. The Falcon Challenge will help us identify a diverse pool of ideas and talented teams can work together to bring relevant innovative solutions to the market faster.</a:t>
            </a:r>
          </a:p>
        </p:txBody>
      </p:sp>
      <p:sp>
        <p:nvSpPr>
          <p:cNvPr id="47" name="TextBox 46">
            <a:extLst>
              <a:ext uri="{FF2B5EF4-FFF2-40B4-BE49-F238E27FC236}">
                <a16:creationId xmlns:a16="http://schemas.microsoft.com/office/drawing/2014/main" id="{2FC32843-D7B8-AB46-F2B4-7804E132B539}"/>
              </a:ext>
            </a:extLst>
          </p:cNvPr>
          <p:cNvSpPr txBox="1"/>
          <p:nvPr/>
        </p:nvSpPr>
        <p:spPr>
          <a:xfrm>
            <a:off x="7290277" y="2709726"/>
            <a:ext cx="4096487" cy="160043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ln>
                  <a:noFill/>
                </a:ln>
                <a:solidFill>
                  <a:srgbClr val="12ABDB"/>
                </a:solidFill>
                <a:effectLst/>
                <a:uLnTx/>
                <a:uFillTx/>
                <a:latin typeface="Ubuntu"/>
                <a:ea typeface="+mn-ea"/>
                <a:cs typeface="+mn-cs"/>
              </a:rPr>
              <a:t>What's in it for me?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50" b="0" i="0" u="none" strike="noStrike" kern="1200" cap="none" spc="0" normalizeH="0" baseline="0" noProof="0" dirty="0">
                <a:ln>
                  <a:noFill/>
                </a:ln>
                <a:solidFill>
                  <a:schemeClr val="bg1"/>
                </a:solidFill>
                <a:effectLst/>
                <a:uLnTx/>
                <a:uFillTx/>
                <a:latin typeface="Ubuntu"/>
                <a:ea typeface="+mn-ea"/>
                <a:cs typeface="+mn-cs"/>
              </a:rPr>
              <a:t>We believe that in each one of you lies the spirit of a Falcon to rise above and beyond to come forward with your innovative ideas that will help solve customer problems.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050" b="0" i="0" u="none" strike="noStrike" kern="1200" cap="none" spc="0" normalizeH="0" baseline="0" noProof="0" dirty="0">
                <a:ln>
                  <a:noFill/>
                </a:ln>
                <a:solidFill>
                  <a:schemeClr val="bg1"/>
                </a:solidFill>
                <a:effectLst/>
                <a:uLnTx/>
                <a:uFillTx/>
                <a:latin typeface="Ubuntu"/>
                <a:ea typeface="+mn-ea"/>
                <a:cs typeface="+mn-cs"/>
              </a:rPr>
              <a:t>Winning teams will be rewarded  with </a:t>
            </a:r>
            <a:r>
              <a:rPr kumimoji="0" lang="en-IN" sz="1050" b="1" i="0" u="none" strike="noStrike" kern="1200" cap="none" spc="0" normalizeH="0" baseline="0" noProof="0" dirty="0">
                <a:ln>
                  <a:noFill/>
                </a:ln>
                <a:solidFill>
                  <a:srgbClr val="12ABDB"/>
                </a:solidFill>
                <a:effectLst/>
                <a:uLnTx/>
                <a:uFillTx/>
                <a:latin typeface="Ubuntu"/>
                <a:ea typeface="+mn-ea"/>
                <a:cs typeface="+mn-cs"/>
              </a:rPr>
              <a:t>$5,000 in cash &amp; prizes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050" b="0" i="0" u="none" strike="noStrike" kern="1200" cap="none" spc="0" normalizeH="0" baseline="0" noProof="0" dirty="0">
                <a:ln>
                  <a:noFill/>
                </a:ln>
                <a:solidFill>
                  <a:schemeClr val="bg1"/>
                </a:solidFill>
                <a:effectLst/>
                <a:uLnTx/>
                <a:uFillTx/>
                <a:latin typeface="Ubuntu"/>
                <a:ea typeface="+mn-ea"/>
                <a:cs typeface="+mn-cs"/>
              </a:rPr>
              <a:t>Teams coming up with </a:t>
            </a:r>
            <a:r>
              <a:rPr lang="en-IN" sz="1050" b="1" dirty="0">
                <a:solidFill>
                  <a:srgbClr val="12ABDB"/>
                </a:solidFill>
                <a:latin typeface="Ubuntu"/>
              </a:rPr>
              <a:t>cross sector </a:t>
            </a:r>
            <a:r>
              <a:rPr lang="en-IN" sz="1050" dirty="0">
                <a:solidFill>
                  <a:schemeClr val="bg1"/>
                </a:solidFill>
                <a:latin typeface="Ubuntu"/>
              </a:rPr>
              <a:t>&amp;</a:t>
            </a:r>
            <a:r>
              <a:rPr lang="en-IN" sz="1050" b="1" dirty="0">
                <a:solidFill>
                  <a:srgbClr val="12ABDB"/>
                </a:solidFill>
                <a:latin typeface="Ubuntu"/>
              </a:rPr>
              <a:t> multi-tower </a:t>
            </a:r>
            <a:r>
              <a:rPr kumimoji="0" lang="en-IN" sz="1050" b="0" i="0" u="none" strike="noStrike" kern="1200" cap="none" spc="0" normalizeH="0" baseline="0" noProof="0" dirty="0">
                <a:ln>
                  <a:noFill/>
                </a:ln>
                <a:solidFill>
                  <a:schemeClr val="bg1"/>
                </a:solidFill>
                <a:effectLst/>
                <a:uLnTx/>
                <a:uFillTx/>
                <a:latin typeface="Ubuntu"/>
                <a:ea typeface="+mn-ea"/>
                <a:cs typeface="+mn-cs"/>
              </a:rPr>
              <a:t>ideas/solutions will have an edge.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050" b="1" dirty="0">
                <a:solidFill>
                  <a:srgbClr val="12ABDB"/>
                </a:solidFill>
                <a:latin typeface="Ubuntu"/>
              </a:rPr>
              <a:t>Recogni</a:t>
            </a:r>
            <a:r>
              <a:rPr kumimoji="0" lang="en-IN" sz="1050" b="1" i="0" u="none" strike="noStrike" kern="1200" cap="none" spc="0" normalizeH="0" baseline="0" noProof="0" dirty="0" err="1">
                <a:ln>
                  <a:noFill/>
                </a:ln>
                <a:solidFill>
                  <a:srgbClr val="12ABDB"/>
                </a:solidFill>
                <a:effectLst/>
                <a:uLnTx/>
                <a:uFillTx/>
                <a:latin typeface="Ubuntu"/>
                <a:ea typeface="+mn-ea"/>
                <a:cs typeface="+mn-cs"/>
              </a:rPr>
              <a:t>tion</a:t>
            </a:r>
            <a:r>
              <a:rPr kumimoji="0" lang="en-IN" sz="1050" b="1" i="0" u="none" strike="noStrike" kern="1200" cap="none" spc="0" normalizeH="0" baseline="0" noProof="0" dirty="0">
                <a:ln>
                  <a:noFill/>
                </a:ln>
                <a:solidFill>
                  <a:srgbClr val="12ABDB"/>
                </a:solidFill>
                <a:effectLst/>
                <a:uLnTx/>
                <a:uFillTx/>
                <a:latin typeface="Ubuntu"/>
                <a:ea typeface="+mn-ea"/>
                <a:cs typeface="+mn-cs"/>
              </a:rPr>
              <a:t> on Talent </a:t>
            </a:r>
            <a:r>
              <a:rPr lang="en-IN" sz="1050" dirty="0">
                <a:solidFill>
                  <a:schemeClr val="bg1"/>
                </a:solidFill>
                <a:latin typeface="Ubuntu"/>
              </a:rPr>
              <a:t>and invitation to attend exclusive </a:t>
            </a:r>
            <a:r>
              <a:rPr kumimoji="0" lang="en-IN" sz="1050" b="1" i="0" u="none" strike="noStrike" kern="1200" cap="none" spc="0" normalizeH="0" baseline="0" noProof="0" dirty="0">
                <a:ln>
                  <a:noFill/>
                </a:ln>
                <a:solidFill>
                  <a:srgbClr val="12ABDB"/>
                </a:solidFill>
                <a:effectLst/>
                <a:uLnTx/>
                <a:uFillTx/>
                <a:latin typeface="Ubuntu"/>
                <a:ea typeface="+mn-ea"/>
                <a:cs typeface="+mn-cs"/>
              </a:rPr>
              <a:t>TMT Leadership events.</a:t>
            </a:r>
          </a:p>
        </p:txBody>
      </p:sp>
      <p:pic>
        <p:nvPicPr>
          <p:cNvPr id="50" name="Picture 49" descr="Shape&#10;&#10;Description automatically generated">
            <a:extLst>
              <a:ext uri="{FF2B5EF4-FFF2-40B4-BE49-F238E27FC236}">
                <a16:creationId xmlns:a16="http://schemas.microsoft.com/office/drawing/2014/main" id="{72441168-7CC7-F13F-7669-78ECA98D1EB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1199284" flipH="1">
            <a:off x="4622768" y="-3030217"/>
            <a:ext cx="3347747" cy="2365688"/>
          </a:xfrm>
          <a:prstGeom prst="rect">
            <a:avLst/>
          </a:prstGeom>
        </p:spPr>
      </p:pic>
    </p:spTree>
    <p:extLst>
      <p:ext uri="{BB962C8B-B14F-4D97-AF65-F5344CB8AC3E}">
        <p14:creationId xmlns:p14="http://schemas.microsoft.com/office/powerpoint/2010/main" val="2086477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0721E7C-E093-4871-A2D2-871A7D50A6D5}"/>
              </a:ext>
            </a:extLst>
          </p:cNvPr>
          <p:cNvSpPr>
            <a:spLocks noGrp="1"/>
          </p:cNvSpPr>
          <p:nvPr>
            <p:ph type="title"/>
          </p:nvPr>
        </p:nvSpPr>
        <p:spPr>
          <a:xfrm>
            <a:off x="417583" y="198466"/>
            <a:ext cx="12192000" cy="716711"/>
          </a:xfrm>
        </p:spPr>
        <p:txBody>
          <a:bodyPr/>
          <a:lstStyle/>
          <a:p>
            <a:r>
              <a:rPr lang="en-US" sz="4000" b="1" dirty="0">
                <a:latin typeface="Ubuntu" panose="020B0504030602030204" pitchFamily="34" charset="0"/>
              </a:rPr>
              <a:t>tIME</a:t>
            </a:r>
            <a:r>
              <a:rPr lang="en-US" sz="4000" b="1" dirty="0">
                <a:solidFill>
                  <a:srgbClr val="12ABDB"/>
                </a:solidFill>
                <a:latin typeface="Ubuntu" panose="020B0504030602030204" pitchFamily="34" charset="0"/>
              </a:rPr>
              <a:t>LINE</a:t>
            </a:r>
          </a:p>
        </p:txBody>
      </p:sp>
      <p:sp>
        <p:nvSpPr>
          <p:cNvPr id="100" name="Freeform: Shape 99">
            <a:extLst>
              <a:ext uri="{FF2B5EF4-FFF2-40B4-BE49-F238E27FC236}">
                <a16:creationId xmlns:a16="http://schemas.microsoft.com/office/drawing/2014/main" id="{E96F3E42-EDC1-40C6-8816-2EDAB9A26A21}"/>
              </a:ext>
            </a:extLst>
          </p:cNvPr>
          <p:cNvSpPr/>
          <p:nvPr/>
        </p:nvSpPr>
        <p:spPr>
          <a:xfrm>
            <a:off x="2485793" y="1708691"/>
            <a:ext cx="8006115" cy="2259405"/>
          </a:xfrm>
          <a:custGeom>
            <a:avLst/>
            <a:gdLst>
              <a:gd name="connsiteX0" fmla="*/ 0 w 10029825"/>
              <a:gd name="connsiteY0" fmla="*/ 2209800 h 2609363"/>
              <a:gd name="connsiteX1" fmla="*/ 923925 w 10029825"/>
              <a:gd name="connsiteY1" fmla="*/ 2600325 h 2609363"/>
              <a:gd name="connsiteX2" fmla="*/ 2257425 w 10029825"/>
              <a:gd name="connsiteY2" fmla="*/ 1866900 h 2609363"/>
              <a:gd name="connsiteX3" fmla="*/ 4819650 w 10029825"/>
              <a:gd name="connsiteY3" fmla="*/ 1885950 h 2609363"/>
              <a:gd name="connsiteX4" fmla="*/ 6419850 w 10029825"/>
              <a:gd name="connsiteY4" fmla="*/ 1152525 h 2609363"/>
              <a:gd name="connsiteX5" fmla="*/ 9086850 w 10029825"/>
              <a:gd name="connsiteY5" fmla="*/ 704850 h 2609363"/>
              <a:gd name="connsiteX6" fmla="*/ 10029825 w 10029825"/>
              <a:gd name="connsiteY6" fmla="*/ 0 h 2609363"/>
              <a:gd name="connsiteX0" fmla="*/ 0 w 10182322"/>
              <a:gd name="connsiteY0" fmla="*/ 1943100 h 2342663"/>
              <a:gd name="connsiteX1" fmla="*/ 923925 w 10182322"/>
              <a:gd name="connsiteY1" fmla="*/ 2333625 h 2342663"/>
              <a:gd name="connsiteX2" fmla="*/ 2257425 w 10182322"/>
              <a:gd name="connsiteY2" fmla="*/ 1600200 h 2342663"/>
              <a:gd name="connsiteX3" fmla="*/ 4819650 w 10182322"/>
              <a:gd name="connsiteY3" fmla="*/ 1619250 h 2342663"/>
              <a:gd name="connsiteX4" fmla="*/ 6419850 w 10182322"/>
              <a:gd name="connsiteY4" fmla="*/ 885825 h 2342663"/>
              <a:gd name="connsiteX5" fmla="*/ 9086850 w 10182322"/>
              <a:gd name="connsiteY5" fmla="*/ 438150 h 2342663"/>
              <a:gd name="connsiteX6" fmla="*/ 10182322 w 10182322"/>
              <a:gd name="connsiteY6" fmla="*/ 0 h 2342663"/>
              <a:gd name="connsiteX0" fmla="*/ 0 w 10182322"/>
              <a:gd name="connsiteY0" fmla="*/ 1943100 h 2342663"/>
              <a:gd name="connsiteX1" fmla="*/ 923925 w 10182322"/>
              <a:gd name="connsiteY1" fmla="*/ 2333625 h 2342663"/>
              <a:gd name="connsiteX2" fmla="*/ 2257425 w 10182322"/>
              <a:gd name="connsiteY2" fmla="*/ 1600200 h 2342663"/>
              <a:gd name="connsiteX3" fmla="*/ 4819650 w 10182322"/>
              <a:gd name="connsiteY3" fmla="*/ 1619250 h 2342663"/>
              <a:gd name="connsiteX4" fmla="*/ 6419850 w 10182322"/>
              <a:gd name="connsiteY4" fmla="*/ 885825 h 2342663"/>
              <a:gd name="connsiteX5" fmla="*/ 9086850 w 10182322"/>
              <a:gd name="connsiteY5" fmla="*/ 438150 h 2342663"/>
              <a:gd name="connsiteX6" fmla="*/ 10182322 w 10182322"/>
              <a:gd name="connsiteY6" fmla="*/ 0 h 2342663"/>
              <a:gd name="connsiteX0" fmla="*/ 0 w 10182322"/>
              <a:gd name="connsiteY0" fmla="*/ 1943100 h 2342663"/>
              <a:gd name="connsiteX1" fmla="*/ 923925 w 10182322"/>
              <a:gd name="connsiteY1" fmla="*/ 2333625 h 2342663"/>
              <a:gd name="connsiteX2" fmla="*/ 2257425 w 10182322"/>
              <a:gd name="connsiteY2" fmla="*/ 1600200 h 2342663"/>
              <a:gd name="connsiteX3" fmla="*/ 4819650 w 10182322"/>
              <a:gd name="connsiteY3" fmla="*/ 1619250 h 2342663"/>
              <a:gd name="connsiteX4" fmla="*/ 6419850 w 10182322"/>
              <a:gd name="connsiteY4" fmla="*/ 885825 h 2342663"/>
              <a:gd name="connsiteX5" fmla="*/ 9063389 w 10182322"/>
              <a:gd name="connsiteY5" fmla="*/ 666750 h 2342663"/>
              <a:gd name="connsiteX6" fmla="*/ 10182322 w 10182322"/>
              <a:gd name="connsiteY6" fmla="*/ 0 h 2342663"/>
              <a:gd name="connsiteX0" fmla="*/ 0 w 10147130"/>
              <a:gd name="connsiteY0" fmla="*/ 1990725 h 2390288"/>
              <a:gd name="connsiteX1" fmla="*/ 923925 w 10147130"/>
              <a:gd name="connsiteY1" fmla="*/ 2381250 h 2390288"/>
              <a:gd name="connsiteX2" fmla="*/ 2257425 w 10147130"/>
              <a:gd name="connsiteY2" fmla="*/ 1647825 h 2390288"/>
              <a:gd name="connsiteX3" fmla="*/ 4819650 w 10147130"/>
              <a:gd name="connsiteY3" fmla="*/ 1666875 h 2390288"/>
              <a:gd name="connsiteX4" fmla="*/ 6419850 w 10147130"/>
              <a:gd name="connsiteY4" fmla="*/ 933450 h 2390288"/>
              <a:gd name="connsiteX5" fmla="*/ 9063389 w 10147130"/>
              <a:gd name="connsiteY5" fmla="*/ 714375 h 2390288"/>
              <a:gd name="connsiteX6" fmla="*/ 10147130 w 10147130"/>
              <a:gd name="connsiteY6" fmla="*/ 0 h 2390288"/>
              <a:gd name="connsiteX0" fmla="*/ 0 w 10147130"/>
              <a:gd name="connsiteY0" fmla="*/ 1990725 h 2390288"/>
              <a:gd name="connsiteX1" fmla="*/ 923925 w 10147130"/>
              <a:gd name="connsiteY1" fmla="*/ 2381250 h 2390288"/>
              <a:gd name="connsiteX2" fmla="*/ 2257425 w 10147130"/>
              <a:gd name="connsiteY2" fmla="*/ 1647825 h 2390288"/>
              <a:gd name="connsiteX3" fmla="*/ 4819650 w 10147130"/>
              <a:gd name="connsiteY3" fmla="*/ 1666875 h 2390288"/>
              <a:gd name="connsiteX4" fmla="*/ 6419850 w 10147130"/>
              <a:gd name="connsiteY4" fmla="*/ 933450 h 2390288"/>
              <a:gd name="connsiteX5" fmla="*/ 9063389 w 10147130"/>
              <a:gd name="connsiteY5" fmla="*/ 714375 h 2390288"/>
              <a:gd name="connsiteX6" fmla="*/ 10147130 w 10147130"/>
              <a:gd name="connsiteY6" fmla="*/ 0 h 2390288"/>
              <a:gd name="connsiteX0" fmla="*/ 0 w 10217513"/>
              <a:gd name="connsiteY0" fmla="*/ 1885950 h 2285513"/>
              <a:gd name="connsiteX1" fmla="*/ 923925 w 10217513"/>
              <a:gd name="connsiteY1" fmla="*/ 2276475 h 2285513"/>
              <a:gd name="connsiteX2" fmla="*/ 2257425 w 10217513"/>
              <a:gd name="connsiteY2" fmla="*/ 1543050 h 2285513"/>
              <a:gd name="connsiteX3" fmla="*/ 4819650 w 10217513"/>
              <a:gd name="connsiteY3" fmla="*/ 1562100 h 2285513"/>
              <a:gd name="connsiteX4" fmla="*/ 6419850 w 10217513"/>
              <a:gd name="connsiteY4" fmla="*/ 828675 h 2285513"/>
              <a:gd name="connsiteX5" fmla="*/ 9063389 w 10217513"/>
              <a:gd name="connsiteY5" fmla="*/ 609600 h 2285513"/>
              <a:gd name="connsiteX6" fmla="*/ 10217513 w 10217513"/>
              <a:gd name="connsiteY6" fmla="*/ 0 h 2285513"/>
              <a:gd name="connsiteX0" fmla="*/ 0 w 10349481"/>
              <a:gd name="connsiteY0" fmla="*/ 1945481 h 2291020"/>
              <a:gd name="connsiteX1" fmla="*/ 1055893 w 10349481"/>
              <a:gd name="connsiteY1" fmla="*/ 2276475 h 2291020"/>
              <a:gd name="connsiteX2" fmla="*/ 2389393 w 10349481"/>
              <a:gd name="connsiteY2" fmla="*/ 1543050 h 2291020"/>
              <a:gd name="connsiteX3" fmla="*/ 4951618 w 10349481"/>
              <a:gd name="connsiteY3" fmla="*/ 1562100 h 2291020"/>
              <a:gd name="connsiteX4" fmla="*/ 6551818 w 10349481"/>
              <a:gd name="connsiteY4" fmla="*/ 828675 h 2291020"/>
              <a:gd name="connsiteX5" fmla="*/ 9195357 w 10349481"/>
              <a:gd name="connsiteY5" fmla="*/ 609600 h 2291020"/>
              <a:gd name="connsiteX6" fmla="*/ 10349481 w 10349481"/>
              <a:gd name="connsiteY6" fmla="*/ 0 h 2291020"/>
              <a:gd name="connsiteX0" fmla="*/ 0 w 9293588"/>
              <a:gd name="connsiteY0" fmla="*/ 2276475 h 2276475"/>
              <a:gd name="connsiteX1" fmla="*/ 1333500 w 9293588"/>
              <a:gd name="connsiteY1" fmla="*/ 1543050 h 2276475"/>
              <a:gd name="connsiteX2" fmla="*/ 3895725 w 9293588"/>
              <a:gd name="connsiteY2" fmla="*/ 1562100 h 2276475"/>
              <a:gd name="connsiteX3" fmla="*/ 5495925 w 9293588"/>
              <a:gd name="connsiteY3" fmla="*/ 828675 h 2276475"/>
              <a:gd name="connsiteX4" fmla="*/ 8139464 w 9293588"/>
              <a:gd name="connsiteY4" fmla="*/ 609600 h 2276475"/>
              <a:gd name="connsiteX5" fmla="*/ 9293588 w 9293588"/>
              <a:gd name="connsiteY5" fmla="*/ 0 h 2276475"/>
              <a:gd name="connsiteX0" fmla="*/ 0 w 8853694"/>
              <a:gd name="connsiteY0" fmla="*/ 2028825 h 2028825"/>
              <a:gd name="connsiteX1" fmla="*/ 893606 w 8853694"/>
              <a:gd name="connsiteY1" fmla="*/ 1543050 h 2028825"/>
              <a:gd name="connsiteX2" fmla="*/ 3455831 w 8853694"/>
              <a:gd name="connsiteY2" fmla="*/ 1562100 h 2028825"/>
              <a:gd name="connsiteX3" fmla="*/ 5056031 w 8853694"/>
              <a:gd name="connsiteY3" fmla="*/ 828675 h 2028825"/>
              <a:gd name="connsiteX4" fmla="*/ 7699570 w 8853694"/>
              <a:gd name="connsiteY4" fmla="*/ 609600 h 2028825"/>
              <a:gd name="connsiteX5" fmla="*/ 8853694 w 8853694"/>
              <a:gd name="connsiteY5" fmla="*/ 0 h 2028825"/>
              <a:gd name="connsiteX0" fmla="*/ 0 w 8853694"/>
              <a:gd name="connsiteY0" fmla="*/ 2028825 h 2028825"/>
              <a:gd name="connsiteX1" fmla="*/ 893606 w 8853694"/>
              <a:gd name="connsiteY1" fmla="*/ 1543050 h 2028825"/>
              <a:gd name="connsiteX2" fmla="*/ 3455831 w 8853694"/>
              <a:gd name="connsiteY2" fmla="*/ 1562100 h 2028825"/>
              <a:gd name="connsiteX3" fmla="*/ 5056031 w 8853694"/>
              <a:gd name="connsiteY3" fmla="*/ 828675 h 2028825"/>
              <a:gd name="connsiteX4" fmla="*/ 7699570 w 8853694"/>
              <a:gd name="connsiteY4" fmla="*/ 609600 h 2028825"/>
              <a:gd name="connsiteX5" fmla="*/ 8853694 w 8853694"/>
              <a:gd name="connsiteY5" fmla="*/ 0 h 2028825"/>
              <a:gd name="connsiteX0" fmla="*/ 0 w 8853694"/>
              <a:gd name="connsiteY0" fmla="*/ 2028825 h 2028825"/>
              <a:gd name="connsiteX1" fmla="*/ 893606 w 8853694"/>
              <a:gd name="connsiteY1" fmla="*/ 1543050 h 2028825"/>
              <a:gd name="connsiteX2" fmla="*/ 3455831 w 8853694"/>
              <a:gd name="connsiteY2" fmla="*/ 1562100 h 2028825"/>
              <a:gd name="connsiteX3" fmla="*/ 5056031 w 8853694"/>
              <a:gd name="connsiteY3" fmla="*/ 828675 h 2028825"/>
              <a:gd name="connsiteX4" fmla="*/ 7699570 w 8853694"/>
              <a:gd name="connsiteY4" fmla="*/ 609600 h 2028825"/>
              <a:gd name="connsiteX5" fmla="*/ 8853694 w 8853694"/>
              <a:gd name="connsiteY5" fmla="*/ 0 h 2028825"/>
              <a:gd name="connsiteX0" fmla="*/ 0 w 8853694"/>
              <a:gd name="connsiteY0" fmla="*/ 2028825 h 2028825"/>
              <a:gd name="connsiteX1" fmla="*/ 893606 w 8853694"/>
              <a:gd name="connsiteY1" fmla="*/ 1543050 h 2028825"/>
              <a:gd name="connsiteX2" fmla="*/ 3455831 w 8853694"/>
              <a:gd name="connsiteY2" fmla="*/ 1562100 h 2028825"/>
              <a:gd name="connsiteX3" fmla="*/ 5056031 w 8853694"/>
              <a:gd name="connsiteY3" fmla="*/ 828675 h 2028825"/>
              <a:gd name="connsiteX4" fmla="*/ 7699570 w 8853694"/>
              <a:gd name="connsiteY4" fmla="*/ 609600 h 2028825"/>
              <a:gd name="connsiteX5" fmla="*/ 8853694 w 8853694"/>
              <a:gd name="connsiteY5" fmla="*/ 0 h 2028825"/>
              <a:gd name="connsiteX0" fmla="*/ 0 w 8853694"/>
              <a:gd name="connsiteY0" fmla="*/ 2028825 h 2028825"/>
              <a:gd name="connsiteX1" fmla="*/ 893606 w 8853694"/>
              <a:gd name="connsiteY1" fmla="*/ 1543050 h 2028825"/>
              <a:gd name="connsiteX2" fmla="*/ 3455831 w 8853694"/>
              <a:gd name="connsiteY2" fmla="*/ 1562100 h 2028825"/>
              <a:gd name="connsiteX3" fmla="*/ 5056031 w 8853694"/>
              <a:gd name="connsiteY3" fmla="*/ 828675 h 2028825"/>
              <a:gd name="connsiteX4" fmla="*/ 7699570 w 8853694"/>
              <a:gd name="connsiteY4" fmla="*/ 609600 h 2028825"/>
              <a:gd name="connsiteX5" fmla="*/ 8853694 w 8853694"/>
              <a:gd name="connsiteY5" fmla="*/ 0 h 2028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53694" h="2028825">
                <a:moveTo>
                  <a:pt x="0" y="2028825"/>
                </a:moveTo>
                <a:cubicBezTo>
                  <a:pt x="319050" y="1821259"/>
                  <a:pt x="288309" y="1720850"/>
                  <a:pt x="893606" y="1543050"/>
                </a:cubicBezTo>
                <a:cubicBezTo>
                  <a:pt x="1498903" y="1365250"/>
                  <a:pt x="2762094" y="1681162"/>
                  <a:pt x="3455831" y="1562100"/>
                </a:cubicBezTo>
                <a:cubicBezTo>
                  <a:pt x="4149569" y="1443037"/>
                  <a:pt x="4348741" y="987425"/>
                  <a:pt x="5056031" y="828675"/>
                </a:cubicBezTo>
                <a:cubicBezTo>
                  <a:pt x="5763321" y="669925"/>
                  <a:pt x="7066626" y="747712"/>
                  <a:pt x="7699570" y="609600"/>
                </a:cubicBezTo>
                <a:cubicBezTo>
                  <a:pt x="8332514" y="471488"/>
                  <a:pt x="8424967" y="351631"/>
                  <a:pt x="8853694" y="0"/>
                </a:cubicBezTo>
              </a:path>
            </a:pathLst>
          </a:custGeom>
          <a:ln w="76200">
            <a:solidFill>
              <a:schemeClr val="accent2"/>
            </a:solidFill>
            <a:headEnd type="none" w="med" len="med"/>
            <a:tailEnd type="arrow" w="med" len="med"/>
          </a:ln>
        </p:spPr>
        <p:style>
          <a:lnRef idx="1">
            <a:schemeClr val="accent4"/>
          </a:lnRef>
          <a:fillRef idx="0">
            <a:schemeClr val="accent4"/>
          </a:fillRef>
          <a:effectRef idx="0">
            <a:schemeClr val="accent4"/>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Ubuntu" panose="020B0504030602030204" pitchFamily="34" charset="0"/>
              <a:ea typeface="+mn-ea"/>
              <a:cs typeface="+mn-cs"/>
            </a:endParaRPr>
          </a:p>
        </p:txBody>
      </p:sp>
      <p:sp>
        <p:nvSpPr>
          <p:cNvPr id="101" name="Freeform: Shape 100">
            <a:extLst>
              <a:ext uri="{FF2B5EF4-FFF2-40B4-BE49-F238E27FC236}">
                <a16:creationId xmlns:a16="http://schemas.microsoft.com/office/drawing/2014/main" id="{E425DCA7-6CF7-43D5-A34B-BA4943FB0975}"/>
              </a:ext>
            </a:extLst>
          </p:cNvPr>
          <p:cNvSpPr/>
          <p:nvPr/>
        </p:nvSpPr>
        <p:spPr>
          <a:xfrm rot="11016021">
            <a:off x="418012" y="3938953"/>
            <a:ext cx="2041549" cy="479442"/>
          </a:xfrm>
          <a:custGeom>
            <a:avLst/>
            <a:gdLst>
              <a:gd name="connsiteX0" fmla="*/ 0 w 571501"/>
              <a:gd name="connsiteY0" fmla="*/ 0 h 273050"/>
              <a:gd name="connsiteX1" fmla="*/ 0 w 571501"/>
              <a:gd name="connsiteY1" fmla="*/ 0 h 273050"/>
              <a:gd name="connsiteX2" fmla="*/ 38100 w 571501"/>
              <a:gd name="connsiteY2" fmla="*/ 76200 h 273050"/>
              <a:gd name="connsiteX3" fmla="*/ 57150 w 571501"/>
              <a:gd name="connsiteY3" fmla="*/ 127000 h 273050"/>
              <a:gd name="connsiteX4" fmla="*/ 73025 w 571501"/>
              <a:gd name="connsiteY4" fmla="*/ 152400 h 273050"/>
              <a:gd name="connsiteX5" fmla="*/ 196850 w 571501"/>
              <a:gd name="connsiteY5" fmla="*/ 254000 h 273050"/>
              <a:gd name="connsiteX6" fmla="*/ 276225 w 571501"/>
              <a:gd name="connsiteY6" fmla="*/ 269875 h 273050"/>
              <a:gd name="connsiteX7" fmla="*/ 304800 w 571501"/>
              <a:gd name="connsiteY7" fmla="*/ 273050 h 273050"/>
              <a:gd name="connsiteX8" fmla="*/ 425450 w 571501"/>
              <a:gd name="connsiteY8" fmla="*/ 260350 h 273050"/>
              <a:gd name="connsiteX9" fmla="*/ 447675 w 571501"/>
              <a:gd name="connsiteY9" fmla="*/ 247650 h 273050"/>
              <a:gd name="connsiteX10" fmla="*/ 498475 w 571501"/>
              <a:gd name="connsiteY10" fmla="*/ 225425 h 273050"/>
              <a:gd name="connsiteX11" fmla="*/ 514350 w 571501"/>
              <a:gd name="connsiteY11" fmla="*/ 215900 h 273050"/>
              <a:gd name="connsiteX12" fmla="*/ 549275 w 571501"/>
              <a:gd name="connsiteY12" fmla="*/ 184150 h 273050"/>
              <a:gd name="connsiteX13" fmla="*/ 558800 w 571501"/>
              <a:gd name="connsiteY13" fmla="*/ 171450 h 273050"/>
              <a:gd name="connsiteX14" fmla="*/ 561975 w 571501"/>
              <a:gd name="connsiteY14" fmla="*/ 161925 h 273050"/>
              <a:gd name="connsiteX15" fmla="*/ 565150 w 571501"/>
              <a:gd name="connsiteY15" fmla="*/ 142875 h 273050"/>
              <a:gd name="connsiteX16" fmla="*/ 568325 w 571501"/>
              <a:gd name="connsiteY16" fmla="*/ 127000 h 273050"/>
              <a:gd name="connsiteX17" fmla="*/ 571500 w 571501"/>
              <a:gd name="connsiteY17" fmla="*/ 41275 h 273050"/>
              <a:gd name="connsiteX18" fmla="*/ 0 w 571501"/>
              <a:gd name="connsiteY18" fmla="*/ 0 h 273050"/>
              <a:gd name="connsiteX0" fmla="*/ 0 w 571501"/>
              <a:gd name="connsiteY0" fmla="*/ 0 h 273050"/>
              <a:gd name="connsiteX1" fmla="*/ 0 w 571501"/>
              <a:gd name="connsiteY1" fmla="*/ 0 h 273050"/>
              <a:gd name="connsiteX2" fmla="*/ 38100 w 571501"/>
              <a:gd name="connsiteY2" fmla="*/ 76200 h 273050"/>
              <a:gd name="connsiteX3" fmla="*/ 57150 w 571501"/>
              <a:gd name="connsiteY3" fmla="*/ 127000 h 273050"/>
              <a:gd name="connsiteX4" fmla="*/ 73025 w 571501"/>
              <a:gd name="connsiteY4" fmla="*/ 152400 h 273050"/>
              <a:gd name="connsiteX5" fmla="*/ 196850 w 571501"/>
              <a:gd name="connsiteY5" fmla="*/ 254000 h 273050"/>
              <a:gd name="connsiteX6" fmla="*/ 304800 w 571501"/>
              <a:gd name="connsiteY6" fmla="*/ 273050 h 273050"/>
              <a:gd name="connsiteX7" fmla="*/ 425450 w 571501"/>
              <a:gd name="connsiteY7" fmla="*/ 260350 h 273050"/>
              <a:gd name="connsiteX8" fmla="*/ 447675 w 571501"/>
              <a:gd name="connsiteY8" fmla="*/ 247650 h 273050"/>
              <a:gd name="connsiteX9" fmla="*/ 498475 w 571501"/>
              <a:gd name="connsiteY9" fmla="*/ 225425 h 273050"/>
              <a:gd name="connsiteX10" fmla="*/ 514350 w 571501"/>
              <a:gd name="connsiteY10" fmla="*/ 215900 h 273050"/>
              <a:gd name="connsiteX11" fmla="*/ 549275 w 571501"/>
              <a:gd name="connsiteY11" fmla="*/ 184150 h 273050"/>
              <a:gd name="connsiteX12" fmla="*/ 558800 w 571501"/>
              <a:gd name="connsiteY12" fmla="*/ 171450 h 273050"/>
              <a:gd name="connsiteX13" fmla="*/ 561975 w 571501"/>
              <a:gd name="connsiteY13" fmla="*/ 161925 h 273050"/>
              <a:gd name="connsiteX14" fmla="*/ 565150 w 571501"/>
              <a:gd name="connsiteY14" fmla="*/ 142875 h 273050"/>
              <a:gd name="connsiteX15" fmla="*/ 568325 w 571501"/>
              <a:gd name="connsiteY15" fmla="*/ 127000 h 273050"/>
              <a:gd name="connsiteX16" fmla="*/ 571500 w 571501"/>
              <a:gd name="connsiteY16" fmla="*/ 41275 h 273050"/>
              <a:gd name="connsiteX17" fmla="*/ 0 w 571501"/>
              <a:gd name="connsiteY17" fmla="*/ 0 h 273050"/>
              <a:gd name="connsiteX0" fmla="*/ 0 w 571501"/>
              <a:gd name="connsiteY0" fmla="*/ 0 h 264401"/>
              <a:gd name="connsiteX1" fmla="*/ 0 w 571501"/>
              <a:gd name="connsiteY1" fmla="*/ 0 h 264401"/>
              <a:gd name="connsiteX2" fmla="*/ 38100 w 571501"/>
              <a:gd name="connsiteY2" fmla="*/ 76200 h 264401"/>
              <a:gd name="connsiteX3" fmla="*/ 57150 w 571501"/>
              <a:gd name="connsiteY3" fmla="*/ 127000 h 264401"/>
              <a:gd name="connsiteX4" fmla="*/ 73025 w 571501"/>
              <a:gd name="connsiteY4" fmla="*/ 152400 h 264401"/>
              <a:gd name="connsiteX5" fmla="*/ 196850 w 571501"/>
              <a:gd name="connsiteY5" fmla="*/ 254000 h 264401"/>
              <a:gd name="connsiteX6" fmla="*/ 425450 w 571501"/>
              <a:gd name="connsiteY6" fmla="*/ 260350 h 264401"/>
              <a:gd name="connsiteX7" fmla="*/ 447675 w 571501"/>
              <a:gd name="connsiteY7" fmla="*/ 247650 h 264401"/>
              <a:gd name="connsiteX8" fmla="*/ 498475 w 571501"/>
              <a:gd name="connsiteY8" fmla="*/ 225425 h 264401"/>
              <a:gd name="connsiteX9" fmla="*/ 514350 w 571501"/>
              <a:gd name="connsiteY9" fmla="*/ 215900 h 264401"/>
              <a:gd name="connsiteX10" fmla="*/ 549275 w 571501"/>
              <a:gd name="connsiteY10" fmla="*/ 184150 h 264401"/>
              <a:gd name="connsiteX11" fmla="*/ 558800 w 571501"/>
              <a:gd name="connsiteY11" fmla="*/ 171450 h 264401"/>
              <a:gd name="connsiteX12" fmla="*/ 561975 w 571501"/>
              <a:gd name="connsiteY12" fmla="*/ 161925 h 264401"/>
              <a:gd name="connsiteX13" fmla="*/ 565150 w 571501"/>
              <a:gd name="connsiteY13" fmla="*/ 142875 h 264401"/>
              <a:gd name="connsiteX14" fmla="*/ 568325 w 571501"/>
              <a:gd name="connsiteY14" fmla="*/ 127000 h 264401"/>
              <a:gd name="connsiteX15" fmla="*/ 571500 w 571501"/>
              <a:gd name="connsiteY15" fmla="*/ 41275 h 264401"/>
              <a:gd name="connsiteX16" fmla="*/ 0 w 571501"/>
              <a:gd name="connsiteY16" fmla="*/ 0 h 264401"/>
              <a:gd name="connsiteX0" fmla="*/ 0 w 571501"/>
              <a:gd name="connsiteY0" fmla="*/ 0 h 260529"/>
              <a:gd name="connsiteX1" fmla="*/ 0 w 571501"/>
              <a:gd name="connsiteY1" fmla="*/ 0 h 260529"/>
              <a:gd name="connsiteX2" fmla="*/ 38100 w 571501"/>
              <a:gd name="connsiteY2" fmla="*/ 76200 h 260529"/>
              <a:gd name="connsiteX3" fmla="*/ 57150 w 571501"/>
              <a:gd name="connsiteY3" fmla="*/ 127000 h 260529"/>
              <a:gd name="connsiteX4" fmla="*/ 73025 w 571501"/>
              <a:gd name="connsiteY4" fmla="*/ 152400 h 260529"/>
              <a:gd name="connsiteX5" fmla="*/ 196850 w 571501"/>
              <a:gd name="connsiteY5" fmla="*/ 254000 h 260529"/>
              <a:gd name="connsiteX6" fmla="*/ 447675 w 571501"/>
              <a:gd name="connsiteY6" fmla="*/ 247650 h 260529"/>
              <a:gd name="connsiteX7" fmla="*/ 498475 w 571501"/>
              <a:gd name="connsiteY7" fmla="*/ 225425 h 260529"/>
              <a:gd name="connsiteX8" fmla="*/ 514350 w 571501"/>
              <a:gd name="connsiteY8" fmla="*/ 215900 h 260529"/>
              <a:gd name="connsiteX9" fmla="*/ 549275 w 571501"/>
              <a:gd name="connsiteY9" fmla="*/ 184150 h 260529"/>
              <a:gd name="connsiteX10" fmla="*/ 558800 w 571501"/>
              <a:gd name="connsiteY10" fmla="*/ 171450 h 260529"/>
              <a:gd name="connsiteX11" fmla="*/ 561975 w 571501"/>
              <a:gd name="connsiteY11" fmla="*/ 161925 h 260529"/>
              <a:gd name="connsiteX12" fmla="*/ 565150 w 571501"/>
              <a:gd name="connsiteY12" fmla="*/ 142875 h 260529"/>
              <a:gd name="connsiteX13" fmla="*/ 568325 w 571501"/>
              <a:gd name="connsiteY13" fmla="*/ 127000 h 260529"/>
              <a:gd name="connsiteX14" fmla="*/ 571500 w 571501"/>
              <a:gd name="connsiteY14" fmla="*/ 41275 h 260529"/>
              <a:gd name="connsiteX15" fmla="*/ 0 w 571501"/>
              <a:gd name="connsiteY15" fmla="*/ 0 h 260529"/>
              <a:gd name="connsiteX0" fmla="*/ 0 w 571501"/>
              <a:gd name="connsiteY0" fmla="*/ 0 h 256585"/>
              <a:gd name="connsiteX1" fmla="*/ 0 w 571501"/>
              <a:gd name="connsiteY1" fmla="*/ 0 h 256585"/>
              <a:gd name="connsiteX2" fmla="*/ 38100 w 571501"/>
              <a:gd name="connsiteY2" fmla="*/ 76200 h 256585"/>
              <a:gd name="connsiteX3" fmla="*/ 57150 w 571501"/>
              <a:gd name="connsiteY3" fmla="*/ 127000 h 256585"/>
              <a:gd name="connsiteX4" fmla="*/ 73025 w 571501"/>
              <a:gd name="connsiteY4" fmla="*/ 152400 h 256585"/>
              <a:gd name="connsiteX5" fmla="*/ 196850 w 571501"/>
              <a:gd name="connsiteY5" fmla="*/ 254000 h 256585"/>
              <a:gd name="connsiteX6" fmla="*/ 498475 w 571501"/>
              <a:gd name="connsiteY6" fmla="*/ 225425 h 256585"/>
              <a:gd name="connsiteX7" fmla="*/ 514350 w 571501"/>
              <a:gd name="connsiteY7" fmla="*/ 215900 h 256585"/>
              <a:gd name="connsiteX8" fmla="*/ 549275 w 571501"/>
              <a:gd name="connsiteY8" fmla="*/ 184150 h 256585"/>
              <a:gd name="connsiteX9" fmla="*/ 558800 w 571501"/>
              <a:gd name="connsiteY9" fmla="*/ 171450 h 256585"/>
              <a:gd name="connsiteX10" fmla="*/ 561975 w 571501"/>
              <a:gd name="connsiteY10" fmla="*/ 161925 h 256585"/>
              <a:gd name="connsiteX11" fmla="*/ 565150 w 571501"/>
              <a:gd name="connsiteY11" fmla="*/ 142875 h 256585"/>
              <a:gd name="connsiteX12" fmla="*/ 568325 w 571501"/>
              <a:gd name="connsiteY12" fmla="*/ 127000 h 256585"/>
              <a:gd name="connsiteX13" fmla="*/ 571500 w 571501"/>
              <a:gd name="connsiteY13" fmla="*/ 41275 h 256585"/>
              <a:gd name="connsiteX14" fmla="*/ 0 w 571501"/>
              <a:gd name="connsiteY14" fmla="*/ 0 h 256585"/>
              <a:gd name="connsiteX0" fmla="*/ 0 w 571501"/>
              <a:gd name="connsiteY0" fmla="*/ 0 h 255879"/>
              <a:gd name="connsiteX1" fmla="*/ 0 w 571501"/>
              <a:gd name="connsiteY1" fmla="*/ 0 h 255879"/>
              <a:gd name="connsiteX2" fmla="*/ 38100 w 571501"/>
              <a:gd name="connsiteY2" fmla="*/ 76200 h 255879"/>
              <a:gd name="connsiteX3" fmla="*/ 57150 w 571501"/>
              <a:gd name="connsiteY3" fmla="*/ 127000 h 255879"/>
              <a:gd name="connsiteX4" fmla="*/ 73025 w 571501"/>
              <a:gd name="connsiteY4" fmla="*/ 152400 h 255879"/>
              <a:gd name="connsiteX5" fmla="*/ 196850 w 571501"/>
              <a:gd name="connsiteY5" fmla="*/ 254000 h 255879"/>
              <a:gd name="connsiteX6" fmla="*/ 514350 w 571501"/>
              <a:gd name="connsiteY6" fmla="*/ 215900 h 255879"/>
              <a:gd name="connsiteX7" fmla="*/ 549275 w 571501"/>
              <a:gd name="connsiteY7" fmla="*/ 184150 h 255879"/>
              <a:gd name="connsiteX8" fmla="*/ 558800 w 571501"/>
              <a:gd name="connsiteY8" fmla="*/ 171450 h 255879"/>
              <a:gd name="connsiteX9" fmla="*/ 561975 w 571501"/>
              <a:gd name="connsiteY9" fmla="*/ 161925 h 255879"/>
              <a:gd name="connsiteX10" fmla="*/ 565150 w 571501"/>
              <a:gd name="connsiteY10" fmla="*/ 142875 h 255879"/>
              <a:gd name="connsiteX11" fmla="*/ 568325 w 571501"/>
              <a:gd name="connsiteY11" fmla="*/ 127000 h 255879"/>
              <a:gd name="connsiteX12" fmla="*/ 571500 w 571501"/>
              <a:gd name="connsiteY12" fmla="*/ 41275 h 255879"/>
              <a:gd name="connsiteX13" fmla="*/ 0 w 571501"/>
              <a:gd name="connsiteY13" fmla="*/ 0 h 255879"/>
              <a:gd name="connsiteX0" fmla="*/ 0 w 571501"/>
              <a:gd name="connsiteY0" fmla="*/ 0 h 255879"/>
              <a:gd name="connsiteX1" fmla="*/ 0 w 571501"/>
              <a:gd name="connsiteY1" fmla="*/ 0 h 255879"/>
              <a:gd name="connsiteX2" fmla="*/ 38100 w 571501"/>
              <a:gd name="connsiteY2" fmla="*/ 76200 h 255879"/>
              <a:gd name="connsiteX3" fmla="*/ 57150 w 571501"/>
              <a:gd name="connsiteY3" fmla="*/ 127000 h 255879"/>
              <a:gd name="connsiteX4" fmla="*/ 73025 w 571501"/>
              <a:gd name="connsiteY4" fmla="*/ 152400 h 255879"/>
              <a:gd name="connsiteX5" fmla="*/ 196850 w 571501"/>
              <a:gd name="connsiteY5" fmla="*/ 254000 h 255879"/>
              <a:gd name="connsiteX6" fmla="*/ 514350 w 571501"/>
              <a:gd name="connsiteY6" fmla="*/ 215900 h 255879"/>
              <a:gd name="connsiteX7" fmla="*/ 549275 w 571501"/>
              <a:gd name="connsiteY7" fmla="*/ 184150 h 255879"/>
              <a:gd name="connsiteX8" fmla="*/ 561975 w 571501"/>
              <a:gd name="connsiteY8" fmla="*/ 161925 h 255879"/>
              <a:gd name="connsiteX9" fmla="*/ 565150 w 571501"/>
              <a:gd name="connsiteY9" fmla="*/ 142875 h 255879"/>
              <a:gd name="connsiteX10" fmla="*/ 568325 w 571501"/>
              <a:gd name="connsiteY10" fmla="*/ 127000 h 255879"/>
              <a:gd name="connsiteX11" fmla="*/ 571500 w 571501"/>
              <a:gd name="connsiteY11" fmla="*/ 41275 h 255879"/>
              <a:gd name="connsiteX12" fmla="*/ 0 w 571501"/>
              <a:gd name="connsiteY12" fmla="*/ 0 h 255879"/>
              <a:gd name="connsiteX0" fmla="*/ 0 w 571501"/>
              <a:gd name="connsiteY0" fmla="*/ 0 h 255879"/>
              <a:gd name="connsiteX1" fmla="*/ 0 w 571501"/>
              <a:gd name="connsiteY1" fmla="*/ 0 h 255879"/>
              <a:gd name="connsiteX2" fmla="*/ 38100 w 571501"/>
              <a:gd name="connsiteY2" fmla="*/ 76200 h 255879"/>
              <a:gd name="connsiteX3" fmla="*/ 57150 w 571501"/>
              <a:gd name="connsiteY3" fmla="*/ 127000 h 255879"/>
              <a:gd name="connsiteX4" fmla="*/ 73025 w 571501"/>
              <a:gd name="connsiteY4" fmla="*/ 152400 h 255879"/>
              <a:gd name="connsiteX5" fmla="*/ 196850 w 571501"/>
              <a:gd name="connsiteY5" fmla="*/ 254000 h 255879"/>
              <a:gd name="connsiteX6" fmla="*/ 514350 w 571501"/>
              <a:gd name="connsiteY6" fmla="*/ 215900 h 255879"/>
              <a:gd name="connsiteX7" fmla="*/ 549275 w 571501"/>
              <a:gd name="connsiteY7" fmla="*/ 184150 h 255879"/>
              <a:gd name="connsiteX8" fmla="*/ 561975 w 571501"/>
              <a:gd name="connsiteY8" fmla="*/ 161925 h 255879"/>
              <a:gd name="connsiteX9" fmla="*/ 568325 w 571501"/>
              <a:gd name="connsiteY9" fmla="*/ 127000 h 255879"/>
              <a:gd name="connsiteX10" fmla="*/ 571500 w 571501"/>
              <a:gd name="connsiteY10" fmla="*/ 41275 h 255879"/>
              <a:gd name="connsiteX11" fmla="*/ 0 w 571501"/>
              <a:gd name="connsiteY11" fmla="*/ 0 h 255879"/>
              <a:gd name="connsiteX0" fmla="*/ 0 w 611549"/>
              <a:gd name="connsiteY0" fmla="*/ 0 h 255879"/>
              <a:gd name="connsiteX1" fmla="*/ 0 w 611549"/>
              <a:gd name="connsiteY1" fmla="*/ 0 h 255879"/>
              <a:gd name="connsiteX2" fmla="*/ 38100 w 611549"/>
              <a:gd name="connsiteY2" fmla="*/ 76200 h 255879"/>
              <a:gd name="connsiteX3" fmla="*/ 57150 w 611549"/>
              <a:gd name="connsiteY3" fmla="*/ 127000 h 255879"/>
              <a:gd name="connsiteX4" fmla="*/ 73025 w 611549"/>
              <a:gd name="connsiteY4" fmla="*/ 152400 h 255879"/>
              <a:gd name="connsiteX5" fmla="*/ 196850 w 611549"/>
              <a:gd name="connsiteY5" fmla="*/ 254000 h 255879"/>
              <a:gd name="connsiteX6" fmla="*/ 514350 w 611549"/>
              <a:gd name="connsiteY6" fmla="*/ 215900 h 255879"/>
              <a:gd name="connsiteX7" fmla="*/ 549275 w 611549"/>
              <a:gd name="connsiteY7" fmla="*/ 184150 h 255879"/>
              <a:gd name="connsiteX8" fmla="*/ 561975 w 611549"/>
              <a:gd name="connsiteY8" fmla="*/ 161925 h 255879"/>
              <a:gd name="connsiteX9" fmla="*/ 571500 w 611549"/>
              <a:gd name="connsiteY9" fmla="*/ 41275 h 255879"/>
              <a:gd name="connsiteX10" fmla="*/ 0 w 611549"/>
              <a:gd name="connsiteY10" fmla="*/ 0 h 255879"/>
              <a:gd name="connsiteX0" fmla="*/ 0 w 608871"/>
              <a:gd name="connsiteY0" fmla="*/ 0 h 255879"/>
              <a:gd name="connsiteX1" fmla="*/ 0 w 608871"/>
              <a:gd name="connsiteY1" fmla="*/ 0 h 255879"/>
              <a:gd name="connsiteX2" fmla="*/ 38100 w 608871"/>
              <a:gd name="connsiteY2" fmla="*/ 76200 h 255879"/>
              <a:gd name="connsiteX3" fmla="*/ 57150 w 608871"/>
              <a:gd name="connsiteY3" fmla="*/ 127000 h 255879"/>
              <a:gd name="connsiteX4" fmla="*/ 73025 w 608871"/>
              <a:gd name="connsiteY4" fmla="*/ 152400 h 255879"/>
              <a:gd name="connsiteX5" fmla="*/ 196850 w 608871"/>
              <a:gd name="connsiteY5" fmla="*/ 254000 h 255879"/>
              <a:gd name="connsiteX6" fmla="*/ 514350 w 608871"/>
              <a:gd name="connsiteY6" fmla="*/ 215900 h 255879"/>
              <a:gd name="connsiteX7" fmla="*/ 549275 w 608871"/>
              <a:gd name="connsiteY7" fmla="*/ 184150 h 255879"/>
              <a:gd name="connsiteX8" fmla="*/ 571500 w 608871"/>
              <a:gd name="connsiteY8" fmla="*/ 41275 h 255879"/>
              <a:gd name="connsiteX9" fmla="*/ 0 w 608871"/>
              <a:gd name="connsiteY9" fmla="*/ 0 h 255879"/>
              <a:gd name="connsiteX0" fmla="*/ 0 w 608808"/>
              <a:gd name="connsiteY0" fmla="*/ 0 h 257545"/>
              <a:gd name="connsiteX1" fmla="*/ 0 w 608808"/>
              <a:gd name="connsiteY1" fmla="*/ 0 h 257545"/>
              <a:gd name="connsiteX2" fmla="*/ 38100 w 608808"/>
              <a:gd name="connsiteY2" fmla="*/ 76200 h 257545"/>
              <a:gd name="connsiteX3" fmla="*/ 57150 w 608808"/>
              <a:gd name="connsiteY3" fmla="*/ 127000 h 257545"/>
              <a:gd name="connsiteX4" fmla="*/ 73025 w 608808"/>
              <a:gd name="connsiteY4" fmla="*/ 152400 h 257545"/>
              <a:gd name="connsiteX5" fmla="*/ 196850 w 608808"/>
              <a:gd name="connsiteY5" fmla="*/ 254000 h 257545"/>
              <a:gd name="connsiteX6" fmla="*/ 514350 w 608808"/>
              <a:gd name="connsiteY6" fmla="*/ 215900 h 257545"/>
              <a:gd name="connsiteX7" fmla="*/ 571500 w 608808"/>
              <a:gd name="connsiteY7" fmla="*/ 41275 h 257545"/>
              <a:gd name="connsiteX8" fmla="*/ 0 w 608808"/>
              <a:gd name="connsiteY8" fmla="*/ 0 h 257545"/>
              <a:gd name="connsiteX0" fmla="*/ 0 w 608808"/>
              <a:gd name="connsiteY0" fmla="*/ 0 h 259288"/>
              <a:gd name="connsiteX1" fmla="*/ 0 w 608808"/>
              <a:gd name="connsiteY1" fmla="*/ 0 h 259288"/>
              <a:gd name="connsiteX2" fmla="*/ 38100 w 608808"/>
              <a:gd name="connsiteY2" fmla="*/ 76200 h 259288"/>
              <a:gd name="connsiteX3" fmla="*/ 57150 w 608808"/>
              <a:gd name="connsiteY3" fmla="*/ 127000 h 259288"/>
              <a:gd name="connsiteX4" fmla="*/ 196850 w 608808"/>
              <a:gd name="connsiteY4" fmla="*/ 254000 h 259288"/>
              <a:gd name="connsiteX5" fmla="*/ 514350 w 608808"/>
              <a:gd name="connsiteY5" fmla="*/ 215900 h 259288"/>
              <a:gd name="connsiteX6" fmla="*/ 571500 w 608808"/>
              <a:gd name="connsiteY6" fmla="*/ 41275 h 259288"/>
              <a:gd name="connsiteX7" fmla="*/ 0 w 608808"/>
              <a:gd name="connsiteY7" fmla="*/ 0 h 259288"/>
              <a:gd name="connsiteX0" fmla="*/ 0 w 608808"/>
              <a:gd name="connsiteY0" fmla="*/ 0 h 262880"/>
              <a:gd name="connsiteX1" fmla="*/ 0 w 608808"/>
              <a:gd name="connsiteY1" fmla="*/ 0 h 262880"/>
              <a:gd name="connsiteX2" fmla="*/ 38100 w 608808"/>
              <a:gd name="connsiteY2" fmla="*/ 76200 h 262880"/>
              <a:gd name="connsiteX3" fmla="*/ 196850 w 608808"/>
              <a:gd name="connsiteY3" fmla="*/ 254000 h 262880"/>
              <a:gd name="connsiteX4" fmla="*/ 514350 w 608808"/>
              <a:gd name="connsiteY4" fmla="*/ 215900 h 262880"/>
              <a:gd name="connsiteX5" fmla="*/ 571500 w 608808"/>
              <a:gd name="connsiteY5" fmla="*/ 41275 h 262880"/>
              <a:gd name="connsiteX6" fmla="*/ 0 w 608808"/>
              <a:gd name="connsiteY6" fmla="*/ 0 h 262880"/>
              <a:gd name="connsiteX0" fmla="*/ 0 w 608808"/>
              <a:gd name="connsiteY0" fmla="*/ 0 h 268385"/>
              <a:gd name="connsiteX1" fmla="*/ 0 w 608808"/>
              <a:gd name="connsiteY1" fmla="*/ 0 h 268385"/>
              <a:gd name="connsiteX2" fmla="*/ 196850 w 608808"/>
              <a:gd name="connsiteY2" fmla="*/ 254000 h 268385"/>
              <a:gd name="connsiteX3" fmla="*/ 514350 w 608808"/>
              <a:gd name="connsiteY3" fmla="*/ 215900 h 268385"/>
              <a:gd name="connsiteX4" fmla="*/ 571500 w 608808"/>
              <a:gd name="connsiteY4" fmla="*/ 41275 h 268385"/>
              <a:gd name="connsiteX5" fmla="*/ 0 w 608808"/>
              <a:gd name="connsiteY5" fmla="*/ 0 h 268385"/>
              <a:gd name="connsiteX0" fmla="*/ 0 w 616241"/>
              <a:gd name="connsiteY0" fmla="*/ 0 h 216135"/>
              <a:gd name="connsiteX1" fmla="*/ 0 w 616241"/>
              <a:gd name="connsiteY1" fmla="*/ 0 h 216135"/>
              <a:gd name="connsiteX2" fmla="*/ 514350 w 616241"/>
              <a:gd name="connsiteY2" fmla="*/ 215900 h 216135"/>
              <a:gd name="connsiteX3" fmla="*/ 571500 w 616241"/>
              <a:gd name="connsiteY3" fmla="*/ 41275 h 216135"/>
              <a:gd name="connsiteX4" fmla="*/ 0 w 616241"/>
              <a:gd name="connsiteY4" fmla="*/ 0 h 216135"/>
              <a:gd name="connsiteX0" fmla="*/ 0 w 951018"/>
              <a:gd name="connsiteY0" fmla="*/ 0 h 266803"/>
              <a:gd name="connsiteX1" fmla="*/ 0 w 951018"/>
              <a:gd name="connsiteY1" fmla="*/ 0 h 266803"/>
              <a:gd name="connsiteX2" fmla="*/ 514350 w 951018"/>
              <a:gd name="connsiteY2" fmla="*/ 215900 h 266803"/>
              <a:gd name="connsiteX3" fmla="*/ 937785 w 951018"/>
              <a:gd name="connsiteY3" fmla="*/ 250462 h 266803"/>
              <a:gd name="connsiteX4" fmla="*/ 0 w 951018"/>
              <a:gd name="connsiteY4" fmla="*/ 0 h 266803"/>
              <a:gd name="connsiteX0" fmla="*/ 0 w 952649"/>
              <a:gd name="connsiteY0" fmla="*/ 0 h 359410"/>
              <a:gd name="connsiteX1" fmla="*/ 0 w 952649"/>
              <a:gd name="connsiteY1" fmla="*/ 0 h 359410"/>
              <a:gd name="connsiteX2" fmla="*/ 560948 w 952649"/>
              <a:gd name="connsiteY2" fmla="*/ 349763 h 359410"/>
              <a:gd name="connsiteX3" fmla="*/ 937785 w 952649"/>
              <a:gd name="connsiteY3" fmla="*/ 250462 h 359410"/>
              <a:gd name="connsiteX4" fmla="*/ 0 w 952649"/>
              <a:gd name="connsiteY4" fmla="*/ 0 h 359410"/>
              <a:gd name="connsiteX0" fmla="*/ 0 w 951175"/>
              <a:gd name="connsiteY0" fmla="*/ 0 h 388213"/>
              <a:gd name="connsiteX1" fmla="*/ 0 w 951175"/>
              <a:gd name="connsiteY1" fmla="*/ 0 h 388213"/>
              <a:gd name="connsiteX2" fmla="*/ 560948 w 951175"/>
              <a:gd name="connsiteY2" fmla="*/ 349763 h 388213"/>
              <a:gd name="connsiteX3" fmla="*/ 937785 w 951175"/>
              <a:gd name="connsiteY3" fmla="*/ 250462 h 388213"/>
              <a:gd name="connsiteX4" fmla="*/ 0 w 951175"/>
              <a:gd name="connsiteY4" fmla="*/ 0 h 388213"/>
              <a:gd name="connsiteX0" fmla="*/ 0 w 950671"/>
              <a:gd name="connsiteY0" fmla="*/ 0 h 394225"/>
              <a:gd name="connsiteX1" fmla="*/ 0 w 950671"/>
              <a:gd name="connsiteY1" fmla="*/ 0 h 394225"/>
              <a:gd name="connsiteX2" fmla="*/ 560948 w 950671"/>
              <a:gd name="connsiteY2" fmla="*/ 349763 h 394225"/>
              <a:gd name="connsiteX3" fmla="*/ 937785 w 950671"/>
              <a:gd name="connsiteY3" fmla="*/ 250462 h 394225"/>
              <a:gd name="connsiteX4" fmla="*/ 0 w 950671"/>
              <a:gd name="connsiteY4" fmla="*/ 0 h 394225"/>
              <a:gd name="connsiteX0" fmla="*/ 0 w 1013800"/>
              <a:gd name="connsiteY0" fmla="*/ 0 h 358185"/>
              <a:gd name="connsiteX1" fmla="*/ 0 w 1013800"/>
              <a:gd name="connsiteY1" fmla="*/ 0 h 358185"/>
              <a:gd name="connsiteX2" fmla="*/ 560948 w 1013800"/>
              <a:gd name="connsiteY2" fmla="*/ 349763 h 358185"/>
              <a:gd name="connsiteX3" fmla="*/ 1000761 w 1013800"/>
              <a:gd name="connsiteY3" fmla="*/ 240137 h 358185"/>
              <a:gd name="connsiteX4" fmla="*/ 0 w 1013800"/>
              <a:gd name="connsiteY4" fmla="*/ 0 h 358185"/>
              <a:gd name="connsiteX0" fmla="*/ 0 w 1000761"/>
              <a:gd name="connsiteY0" fmla="*/ 0 h 360669"/>
              <a:gd name="connsiteX1" fmla="*/ 0 w 1000761"/>
              <a:gd name="connsiteY1" fmla="*/ 0 h 360669"/>
              <a:gd name="connsiteX2" fmla="*/ 560948 w 1000761"/>
              <a:gd name="connsiteY2" fmla="*/ 349763 h 360669"/>
              <a:gd name="connsiteX3" fmla="*/ 1000761 w 1000761"/>
              <a:gd name="connsiteY3" fmla="*/ 240137 h 360669"/>
              <a:gd name="connsiteX4" fmla="*/ 0 w 1000761"/>
              <a:gd name="connsiteY4" fmla="*/ 0 h 360669"/>
              <a:gd name="connsiteX0" fmla="*/ 0 w 1000761"/>
              <a:gd name="connsiteY0" fmla="*/ 0 h 360669"/>
              <a:gd name="connsiteX1" fmla="*/ 0 w 1000761"/>
              <a:gd name="connsiteY1" fmla="*/ 0 h 360669"/>
              <a:gd name="connsiteX2" fmla="*/ 560948 w 1000761"/>
              <a:gd name="connsiteY2" fmla="*/ 349763 h 360669"/>
              <a:gd name="connsiteX3" fmla="*/ 1000761 w 1000761"/>
              <a:gd name="connsiteY3" fmla="*/ 240137 h 360669"/>
              <a:gd name="connsiteX4" fmla="*/ 0 w 1000761"/>
              <a:gd name="connsiteY4" fmla="*/ 0 h 360669"/>
              <a:gd name="connsiteX0" fmla="*/ 184154 w 1014864"/>
              <a:gd name="connsiteY0" fmla="*/ 0 h 539976"/>
              <a:gd name="connsiteX1" fmla="*/ 14103 w 1014864"/>
              <a:gd name="connsiteY1" fmla="*/ 179307 h 539976"/>
              <a:gd name="connsiteX2" fmla="*/ 575051 w 1014864"/>
              <a:gd name="connsiteY2" fmla="*/ 529070 h 539976"/>
              <a:gd name="connsiteX3" fmla="*/ 1014864 w 1014864"/>
              <a:gd name="connsiteY3" fmla="*/ 419444 h 539976"/>
              <a:gd name="connsiteX4" fmla="*/ 184154 w 1014864"/>
              <a:gd name="connsiteY4" fmla="*/ 0 h 539976"/>
              <a:gd name="connsiteX0" fmla="*/ 10607 w 841317"/>
              <a:gd name="connsiteY0" fmla="*/ 0 h 551726"/>
              <a:gd name="connsiteX1" fmla="*/ 401504 w 841317"/>
              <a:gd name="connsiteY1" fmla="*/ 529070 h 551726"/>
              <a:gd name="connsiteX2" fmla="*/ 841317 w 841317"/>
              <a:gd name="connsiteY2" fmla="*/ 419444 h 551726"/>
              <a:gd name="connsiteX3" fmla="*/ 10607 w 841317"/>
              <a:gd name="connsiteY3" fmla="*/ 0 h 551726"/>
              <a:gd name="connsiteX0" fmla="*/ 6995 w 1074300"/>
              <a:gd name="connsiteY0" fmla="*/ 0 h 356223"/>
              <a:gd name="connsiteX1" fmla="*/ 634487 w 1074300"/>
              <a:gd name="connsiteY1" fmla="*/ 345576 h 356223"/>
              <a:gd name="connsiteX2" fmla="*/ 1074300 w 1074300"/>
              <a:gd name="connsiteY2" fmla="*/ 235950 h 356223"/>
              <a:gd name="connsiteX3" fmla="*/ 6995 w 1074300"/>
              <a:gd name="connsiteY3" fmla="*/ 0 h 356223"/>
              <a:gd name="connsiteX0" fmla="*/ 0 w 1067305"/>
              <a:gd name="connsiteY0" fmla="*/ 0 h 356223"/>
              <a:gd name="connsiteX1" fmla="*/ 627492 w 1067305"/>
              <a:gd name="connsiteY1" fmla="*/ 345576 h 356223"/>
              <a:gd name="connsiteX2" fmla="*/ 1067305 w 1067305"/>
              <a:gd name="connsiteY2" fmla="*/ 235950 h 356223"/>
              <a:gd name="connsiteX3" fmla="*/ 0 w 1067305"/>
              <a:gd name="connsiteY3" fmla="*/ 0 h 356223"/>
              <a:gd name="connsiteX0" fmla="*/ 0 w 1067305"/>
              <a:gd name="connsiteY0" fmla="*/ 2769 h 358992"/>
              <a:gd name="connsiteX1" fmla="*/ 627492 w 1067305"/>
              <a:gd name="connsiteY1" fmla="*/ 348345 h 358992"/>
              <a:gd name="connsiteX2" fmla="*/ 1067305 w 1067305"/>
              <a:gd name="connsiteY2" fmla="*/ 238719 h 358992"/>
              <a:gd name="connsiteX3" fmla="*/ 0 w 1067305"/>
              <a:gd name="connsiteY3" fmla="*/ 2769 h 358992"/>
              <a:gd name="connsiteX0" fmla="*/ 0 w 1067604"/>
              <a:gd name="connsiteY0" fmla="*/ 2688 h 363959"/>
              <a:gd name="connsiteX1" fmla="*/ 627791 w 1067604"/>
              <a:gd name="connsiteY1" fmla="*/ 353018 h 363959"/>
              <a:gd name="connsiteX2" fmla="*/ 1067604 w 1067604"/>
              <a:gd name="connsiteY2" fmla="*/ 243392 h 363959"/>
              <a:gd name="connsiteX3" fmla="*/ 0 w 1067604"/>
              <a:gd name="connsiteY3" fmla="*/ 2688 h 363959"/>
              <a:gd name="connsiteX0" fmla="*/ 0 w 1067604"/>
              <a:gd name="connsiteY0" fmla="*/ 2688 h 363959"/>
              <a:gd name="connsiteX1" fmla="*/ 627791 w 1067604"/>
              <a:gd name="connsiteY1" fmla="*/ 353018 h 363959"/>
              <a:gd name="connsiteX2" fmla="*/ 1067604 w 1067604"/>
              <a:gd name="connsiteY2" fmla="*/ 243392 h 363959"/>
              <a:gd name="connsiteX3" fmla="*/ 0 w 1067604"/>
              <a:gd name="connsiteY3" fmla="*/ 2688 h 363959"/>
              <a:gd name="connsiteX0" fmla="*/ 0 w 1067604"/>
              <a:gd name="connsiteY0" fmla="*/ 2688 h 420884"/>
              <a:gd name="connsiteX1" fmla="*/ 627791 w 1067604"/>
              <a:gd name="connsiteY1" fmla="*/ 353018 h 420884"/>
              <a:gd name="connsiteX2" fmla="*/ 1067604 w 1067604"/>
              <a:gd name="connsiteY2" fmla="*/ 243392 h 420884"/>
              <a:gd name="connsiteX3" fmla="*/ 0 w 1067604"/>
              <a:gd name="connsiteY3" fmla="*/ 2688 h 420884"/>
              <a:gd name="connsiteX0" fmla="*/ 0 w 1067604"/>
              <a:gd name="connsiteY0" fmla="*/ 2688 h 420884"/>
              <a:gd name="connsiteX1" fmla="*/ 627791 w 1067604"/>
              <a:gd name="connsiteY1" fmla="*/ 353018 h 420884"/>
              <a:gd name="connsiteX2" fmla="*/ 1067604 w 1067604"/>
              <a:gd name="connsiteY2" fmla="*/ 243392 h 420884"/>
              <a:gd name="connsiteX3" fmla="*/ 0 w 1067604"/>
              <a:gd name="connsiteY3" fmla="*/ 2688 h 420884"/>
              <a:gd name="connsiteX0" fmla="*/ 0 w 1067604"/>
              <a:gd name="connsiteY0" fmla="*/ 2688 h 420884"/>
              <a:gd name="connsiteX1" fmla="*/ 627791 w 1067604"/>
              <a:gd name="connsiteY1" fmla="*/ 353018 h 420884"/>
              <a:gd name="connsiteX2" fmla="*/ 1067604 w 1067604"/>
              <a:gd name="connsiteY2" fmla="*/ 243392 h 420884"/>
              <a:gd name="connsiteX3" fmla="*/ 0 w 1067604"/>
              <a:gd name="connsiteY3" fmla="*/ 2688 h 420884"/>
              <a:gd name="connsiteX0" fmla="*/ 0 w 1067604"/>
              <a:gd name="connsiteY0" fmla="*/ 2688 h 376481"/>
              <a:gd name="connsiteX1" fmla="*/ 550231 w 1067604"/>
              <a:gd name="connsiteY1" fmla="*/ 295862 h 376481"/>
              <a:gd name="connsiteX2" fmla="*/ 1067604 w 1067604"/>
              <a:gd name="connsiteY2" fmla="*/ 243392 h 376481"/>
              <a:gd name="connsiteX3" fmla="*/ 0 w 1067604"/>
              <a:gd name="connsiteY3" fmla="*/ 2688 h 376481"/>
              <a:gd name="connsiteX0" fmla="*/ 0 w 1067604"/>
              <a:gd name="connsiteY0" fmla="*/ 2688 h 376481"/>
              <a:gd name="connsiteX1" fmla="*/ 550231 w 1067604"/>
              <a:gd name="connsiteY1" fmla="*/ 295862 h 376481"/>
              <a:gd name="connsiteX2" fmla="*/ 1067604 w 1067604"/>
              <a:gd name="connsiteY2" fmla="*/ 243392 h 376481"/>
              <a:gd name="connsiteX3" fmla="*/ 0 w 1067604"/>
              <a:gd name="connsiteY3" fmla="*/ 2688 h 376481"/>
              <a:gd name="connsiteX0" fmla="*/ 0 w 1067604"/>
              <a:gd name="connsiteY0" fmla="*/ 2688 h 376481"/>
              <a:gd name="connsiteX1" fmla="*/ 550231 w 1067604"/>
              <a:gd name="connsiteY1" fmla="*/ 295862 h 376481"/>
              <a:gd name="connsiteX2" fmla="*/ 1067604 w 1067604"/>
              <a:gd name="connsiteY2" fmla="*/ 243392 h 376481"/>
              <a:gd name="connsiteX3" fmla="*/ 0 w 1067604"/>
              <a:gd name="connsiteY3" fmla="*/ 2688 h 376481"/>
              <a:gd name="connsiteX0" fmla="*/ 0 w 1067604"/>
              <a:gd name="connsiteY0" fmla="*/ 13070 h 386863"/>
              <a:gd name="connsiteX1" fmla="*/ 550231 w 1067604"/>
              <a:gd name="connsiteY1" fmla="*/ 306244 h 386863"/>
              <a:gd name="connsiteX2" fmla="*/ 1067604 w 1067604"/>
              <a:gd name="connsiteY2" fmla="*/ 253774 h 386863"/>
              <a:gd name="connsiteX3" fmla="*/ 0 w 1067604"/>
              <a:gd name="connsiteY3" fmla="*/ 13070 h 386863"/>
              <a:gd name="connsiteX0" fmla="*/ 0 w 1205463"/>
              <a:gd name="connsiteY0" fmla="*/ 11620 h 393853"/>
              <a:gd name="connsiteX1" fmla="*/ 550231 w 1205463"/>
              <a:gd name="connsiteY1" fmla="*/ 304794 h 393853"/>
              <a:gd name="connsiteX2" fmla="*/ 1205463 w 1205463"/>
              <a:gd name="connsiteY2" fmla="*/ 281825 h 393853"/>
              <a:gd name="connsiteX3" fmla="*/ 0 w 1205463"/>
              <a:gd name="connsiteY3" fmla="*/ 11620 h 393853"/>
              <a:gd name="connsiteX0" fmla="*/ 0 w 1274833"/>
              <a:gd name="connsiteY0" fmla="*/ 11498 h 394611"/>
              <a:gd name="connsiteX1" fmla="*/ 550231 w 1274833"/>
              <a:gd name="connsiteY1" fmla="*/ 304672 h 394611"/>
              <a:gd name="connsiteX2" fmla="*/ 1274833 w 1274833"/>
              <a:gd name="connsiteY2" fmla="*/ 284496 h 394611"/>
              <a:gd name="connsiteX3" fmla="*/ 0 w 1274833"/>
              <a:gd name="connsiteY3" fmla="*/ 11498 h 394611"/>
              <a:gd name="connsiteX0" fmla="*/ 0 w 1370942"/>
              <a:gd name="connsiteY0" fmla="*/ 11057 h 397673"/>
              <a:gd name="connsiteX1" fmla="*/ 550231 w 1370942"/>
              <a:gd name="connsiteY1" fmla="*/ 304231 h 397673"/>
              <a:gd name="connsiteX2" fmla="*/ 1370942 w 1370942"/>
              <a:gd name="connsiteY2" fmla="*/ 294710 h 397673"/>
              <a:gd name="connsiteX3" fmla="*/ 0 w 1370942"/>
              <a:gd name="connsiteY3" fmla="*/ 11057 h 397673"/>
              <a:gd name="connsiteX0" fmla="*/ 0 w 1370942"/>
              <a:gd name="connsiteY0" fmla="*/ 9379 h 395995"/>
              <a:gd name="connsiteX1" fmla="*/ 550231 w 1370942"/>
              <a:gd name="connsiteY1" fmla="*/ 302553 h 395995"/>
              <a:gd name="connsiteX2" fmla="*/ 1370942 w 1370942"/>
              <a:gd name="connsiteY2" fmla="*/ 293032 h 395995"/>
              <a:gd name="connsiteX3" fmla="*/ 0 w 1370942"/>
              <a:gd name="connsiteY3" fmla="*/ 9379 h 395995"/>
              <a:gd name="connsiteX0" fmla="*/ 0 w 1370942"/>
              <a:gd name="connsiteY0" fmla="*/ 10257 h 396873"/>
              <a:gd name="connsiteX1" fmla="*/ 550231 w 1370942"/>
              <a:gd name="connsiteY1" fmla="*/ 303431 h 396873"/>
              <a:gd name="connsiteX2" fmla="*/ 1370942 w 1370942"/>
              <a:gd name="connsiteY2" fmla="*/ 293910 h 396873"/>
              <a:gd name="connsiteX3" fmla="*/ 0 w 1370942"/>
              <a:gd name="connsiteY3" fmla="*/ 10257 h 396873"/>
              <a:gd name="connsiteX0" fmla="*/ 0 w 1342990"/>
              <a:gd name="connsiteY0" fmla="*/ 13116 h 381487"/>
              <a:gd name="connsiteX1" fmla="*/ 550231 w 1342990"/>
              <a:gd name="connsiteY1" fmla="*/ 306290 h 381487"/>
              <a:gd name="connsiteX2" fmla="*/ 1342990 w 1342990"/>
              <a:gd name="connsiteY2" fmla="*/ 231720 h 381487"/>
              <a:gd name="connsiteX3" fmla="*/ 0 w 1342990"/>
              <a:gd name="connsiteY3" fmla="*/ 13116 h 381487"/>
              <a:gd name="connsiteX0" fmla="*/ 0 w 1342990"/>
              <a:gd name="connsiteY0" fmla="*/ 10350 h 378721"/>
              <a:gd name="connsiteX1" fmla="*/ 550231 w 1342990"/>
              <a:gd name="connsiteY1" fmla="*/ 303524 h 378721"/>
              <a:gd name="connsiteX2" fmla="*/ 1342990 w 1342990"/>
              <a:gd name="connsiteY2" fmla="*/ 228954 h 378721"/>
              <a:gd name="connsiteX3" fmla="*/ 0 w 1342990"/>
              <a:gd name="connsiteY3" fmla="*/ 10350 h 378721"/>
              <a:gd name="connsiteX0" fmla="*/ 0 w 1342990"/>
              <a:gd name="connsiteY0" fmla="*/ 10350 h 391478"/>
              <a:gd name="connsiteX1" fmla="*/ 517856 w 1342990"/>
              <a:gd name="connsiteY1" fmla="*/ 319876 h 391478"/>
              <a:gd name="connsiteX2" fmla="*/ 1342990 w 1342990"/>
              <a:gd name="connsiteY2" fmla="*/ 228954 h 391478"/>
              <a:gd name="connsiteX3" fmla="*/ 0 w 1342990"/>
              <a:gd name="connsiteY3" fmla="*/ 10350 h 391478"/>
              <a:gd name="connsiteX0" fmla="*/ 0 w 1342990"/>
              <a:gd name="connsiteY0" fmla="*/ 10350 h 391478"/>
              <a:gd name="connsiteX1" fmla="*/ 517856 w 1342990"/>
              <a:gd name="connsiteY1" fmla="*/ 319876 h 391478"/>
              <a:gd name="connsiteX2" fmla="*/ 1342990 w 1342990"/>
              <a:gd name="connsiteY2" fmla="*/ 228954 h 391478"/>
              <a:gd name="connsiteX3" fmla="*/ 0 w 1342990"/>
              <a:gd name="connsiteY3" fmla="*/ 10350 h 391478"/>
              <a:gd name="connsiteX0" fmla="*/ 0 w 1342990"/>
              <a:gd name="connsiteY0" fmla="*/ 10350 h 391478"/>
              <a:gd name="connsiteX1" fmla="*/ 517856 w 1342990"/>
              <a:gd name="connsiteY1" fmla="*/ 319876 h 391478"/>
              <a:gd name="connsiteX2" fmla="*/ 1342990 w 1342990"/>
              <a:gd name="connsiteY2" fmla="*/ 228954 h 391478"/>
              <a:gd name="connsiteX3" fmla="*/ 0 w 1342990"/>
              <a:gd name="connsiteY3" fmla="*/ 10350 h 391478"/>
              <a:gd name="connsiteX0" fmla="*/ 0 w 1342990"/>
              <a:gd name="connsiteY0" fmla="*/ 86 h 381214"/>
              <a:gd name="connsiteX1" fmla="*/ 517856 w 1342990"/>
              <a:gd name="connsiteY1" fmla="*/ 309612 h 381214"/>
              <a:gd name="connsiteX2" fmla="*/ 1342990 w 1342990"/>
              <a:gd name="connsiteY2" fmla="*/ 218690 h 381214"/>
              <a:gd name="connsiteX3" fmla="*/ 0 w 1342990"/>
              <a:gd name="connsiteY3" fmla="*/ 86 h 381214"/>
              <a:gd name="connsiteX0" fmla="*/ 0 w 1342990"/>
              <a:gd name="connsiteY0" fmla="*/ 0 h 381128"/>
              <a:gd name="connsiteX1" fmla="*/ 517856 w 1342990"/>
              <a:gd name="connsiteY1" fmla="*/ 309526 h 381128"/>
              <a:gd name="connsiteX2" fmla="*/ 1342990 w 1342990"/>
              <a:gd name="connsiteY2" fmla="*/ 218604 h 381128"/>
              <a:gd name="connsiteX3" fmla="*/ 0 w 1342990"/>
              <a:gd name="connsiteY3" fmla="*/ 0 h 381128"/>
              <a:gd name="connsiteX0" fmla="*/ 0 w 1342990"/>
              <a:gd name="connsiteY0" fmla="*/ 3269 h 384397"/>
              <a:gd name="connsiteX1" fmla="*/ 517856 w 1342990"/>
              <a:gd name="connsiteY1" fmla="*/ 312795 h 384397"/>
              <a:gd name="connsiteX2" fmla="*/ 1342990 w 1342990"/>
              <a:gd name="connsiteY2" fmla="*/ 221873 h 384397"/>
              <a:gd name="connsiteX3" fmla="*/ 0 w 1342990"/>
              <a:gd name="connsiteY3" fmla="*/ 3269 h 384397"/>
              <a:gd name="connsiteX0" fmla="*/ 0 w 1342990"/>
              <a:gd name="connsiteY0" fmla="*/ 4049 h 385177"/>
              <a:gd name="connsiteX1" fmla="*/ 517856 w 1342990"/>
              <a:gd name="connsiteY1" fmla="*/ 313575 h 385177"/>
              <a:gd name="connsiteX2" fmla="*/ 1342990 w 1342990"/>
              <a:gd name="connsiteY2" fmla="*/ 222653 h 385177"/>
              <a:gd name="connsiteX3" fmla="*/ 0 w 1342990"/>
              <a:gd name="connsiteY3" fmla="*/ 4049 h 385177"/>
              <a:gd name="connsiteX0" fmla="*/ 0 w 1342990"/>
              <a:gd name="connsiteY0" fmla="*/ 12604 h 393732"/>
              <a:gd name="connsiteX1" fmla="*/ 517856 w 1342990"/>
              <a:gd name="connsiteY1" fmla="*/ 322130 h 393732"/>
              <a:gd name="connsiteX2" fmla="*/ 1342990 w 1342990"/>
              <a:gd name="connsiteY2" fmla="*/ 231208 h 393732"/>
              <a:gd name="connsiteX3" fmla="*/ 0 w 1342990"/>
              <a:gd name="connsiteY3" fmla="*/ 12604 h 393732"/>
              <a:gd name="connsiteX0" fmla="*/ 0 w 1342990"/>
              <a:gd name="connsiteY0" fmla="*/ 40958 h 422086"/>
              <a:gd name="connsiteX1" fmla="*/ 517856 w 1342990"/>
              <a:gd name="connsiteY1" fmla="*/ 350484 h 422086"/>
              <a:gd name="connsiteX2" fmla="*/ 1342990 w 1342990"/>
              <a:gd name="connsiteY2" fmla="*/ 259562 h 422086"/>
              <a:gd name="connsiteX3" fmla="*/ 0 w 1342990"/>
              <a:gd name="connsiteY3" fmla="*/ 40958 h 422086"/>
              <a:gd name="connsiteX0" fmla="*/ 0 w 1461817"/>
              <a:gd name="connsiteY0" fmla="*/ 42424 h 416075"/>
              <a:gd name="connsiteX1" fmla="*/ 636683 w 1461817"/>
              <a:gd name="connsiteY1" fmla="*/ 344473 h 416075"/>
              <a:gd name="connsiteX2" fmla="*/ 1461817 w 1461817"/>
              <a:gd name="connsiteY2" fmla="*/ 253551 h 416075"/>
              <a:gd name="connsiteX3" fmla="*/ 0 w 1461817"/>
              <a:gd name="connsiteY3" fmla="*/ 42424 h 416075"/>
              <a:gd name="connsiteX0" fmla="*/ 0 w 1444433"/>
              <a:gd name="connsiteY0" fmla="*/ 44697 h 407511"/>
              <a:gd name="connsiteX1" fmla="*/ 619299 w 1444433"/>
              <a:gd name="connsiteY1" fmla="*/ 335909 h 407511"/>
              <a:gd name="connsiteX2" fmla="*/ 1444433 w 1444433"/>
              <a:gd name="connsiteY2" fmla="*/ 244987 h 407511"/>
              <a:gd name="connsiteX3" fmla="*/ 0 w 1444433"/>
              <a:gd name="connsiteY3" fmla="*/ 44697 h 407511"/>
              <a:gd name="connsiteX0" fmla="*/ 0 w 1444433"/>
              <a:gd name="connsiteY0" fmla="*/ 91715 h 454529"/>
              <a:gd name="connsiteX1" fmla="*/ 619299 w 1444433"/>
              <a:gd name="connsiteY1" fmla="*/ 382927 h 454529"/>
              <a:gd name="connsiteX2" fmla="*/ 1444433 w 1444433"/>
              <a:gd name="connsiteY2" fmla="*/ 292005 h 454529"/>
              <a:gd name="connsiteX3" fmla="*/ 0 w 1444433"/>
              <a:gd name="connsiteY3" fmla="*/ 91715 h 454529"/>
              <a:gd name="connsiteX0" fmla="*/ 0 w 1444433"/>
              <a:gd name="connsiteY0" fmla="*/ 59498 h 422312"/>
              <a:gd name="connsiteX1" fmla="*/ 619299 w 1444433"/>
              <a:gd name="connsiteY1" fmla="*/ 350710 h 422312"/>
              <a:gd name="connsiteX2" fmla="*/ 1444433 w 1444433"/>
              <a:gd name="connsiteY2" fmla="*/ 259788 h 422312"/>
              <a:gd name="connsiteX3" fmla="*/ 0 w 1444433"/>
              <a:gd name="connsiteY3" fmla="*/ 59498 h 422312"/>
              <a:gd name="connsiteX0" fmla="*/ 73577 w 1518010"/>
              <a:gd name="connsiteY0" fmla="*/ 59498 h 422312"/>
              <a:gd name="connsiteX1" fmla="*/ 261171 w 1518010"/>
              <a:gd name="connsiteY1" fmla="*/ 118113 h 422312"/>
              <a:gd name="connsiteX2" fmla="*/ 692876 w 1518010"/>
              <a:gd name="connsiteY2" fmla="*/ 350710 h 422312"/>
              <a:gd name="connsiteX3" fmla="*/ 1518010 w 1518010"/>
              <a:gd name="connsiteY3" fmla="*/ 259788 h 422312"/>
              <a:gd name="connsiteX4" fmla="*/ 73577 w 1518010"/>
              <a:gd name="connsiteY4" fmla="*/ 59498 h 422312"/>
              <a:gd name="connsiteX0" fmla="*/ 73577 w 1518010"/>
              <a:gd name="connsiteY0" fmla="*/ 59498 h 422312"/>
              <a:gd name="connsiteX1" fmla="*/ 261171 w 1518010"/>
              <a:gd name="connsiteY1" fmla="*/ 118113 h 422312"/>
              <a:gd name="connsiteX2" fmla="*/ 692876 w 1518010"/>
              <a:gd name="connsiteY2" fmla="*/ 350710 h 422312"/>
              <a:gd name="connsiteX3" fmla="*/ 1518010 w 1518010"/>
              <a:gd name="connsiteY3" fmla="*/ 259788 h 422312"/>
              <a:gd name="connsiteX4" fmla="*/ 73577 w 1518010"/>
              <a:gd name="connsiteY4" fmla="*/ 59498 h 422312"/>
              <a:gd name="connsiteX0" fmla="*/ 73577 w 1518010"/>
              <a:gd name="connsiteY0" fmla="*/ 59498 h 422312"/>
              <a:gd name="connsiteX1" fmla="*/ 261171 w 1518010"/>
              <a:gd name="connsiteY1" fmla="*/ 118113 h 422312"/>
              <a:gd name="connsiteX2" fmla="*/ 692876 w 1518010"/>
              <a:gd name="connsiteY2" fmla="*/ 350710 h 422312"/>
              <a:gd name="connsiteX3" fmla="*/ 1518010 w 1518010"/>
              <a:gd name="connsiteY3" fmla="*/ 259788 h 422312"/>
              <a:gd name="connsiteX4" fmla="*/ 73577 w 1518010"/>
              <a:gd name="connsiteY4" fmla="*/ 59498 h 422312"/>
              <a:gd name="connsiteX0" fmla="*/ 1021 w 1445454"/>
              <a:gd name="connsiteY0" fmla="*/ 59498 h 422312"/>
              <a:gd name="connsiteX1" fmla="*/ 188615 w 1445454"/>
              <a:gd name="connsiteY1" fmla="*/ 118113 h 422312"/>
              <a:gd name="connsiteX2" fmla="*/ 620320 w 1445454"/>
              <a:gd name="connsiteY2" fmla="*/ 350710 h 422312"/>
              <a:gd name="connsiteX3" fmla="*/ 1445454 w 1445454"/>
              <a:gd name="connsiteY3" fmla="*/ 259788 h 422312"/>
              <a:gd name="connsiteX4" fmla="*/ 1021 w 1445454"/>
              <a:gd name="connsiteY4" fmla="*/ 59498 h 422312"/>
              <a:gd name="connsiteX0" fmla="*/ 1738 w 1446171"/>
              <a:gd name="connsiteY0" fmla="*/ 59498 h 422312"/>
              <a:gd name="connsiteX1" fmla="*/ 143729 w 1446171"/>
              <a:gd name="connsiteY1" fmla="*/ 113824 h 422312"/>
              <a:gd name="connsiteX2" fmla="*/ 621037 w 1446171"/>
              <a:gd name="connsiteY2" fmla="*/ 350710 h 422312"/>
              <a:gd name="connsiteX3" fmla="*/ 1446171 w 1446171"/>
              <a:gd name="connsiteY3" fmla="*/ 259788 h 422312"/>
              <a:gd name="connsiteX4" fmla="*/ 1738 w 1446171"/>
              <a:gd name="connsiteY4" fmla="*/ 59498 h 422312"/>
              <a:gd name="connsiteX0" fmla="*/ 1738 w 1446171"/>
              <a:gd name="connsiteY0" fmla="*/ 59498 h 422312"/>
              <a:gd name="connsiteX1" fmla="*/ 143729 w 1446171"/>
              <a:gd name="connsiteY1" fmla="*/ 113824 h 422312"/>
              <a:gd name="connsiteX2" fmla="*/ 621037 w 1446171"/>
              <a:gd name="connsiteY2" fmla="*/ 350710 h 422312"/>
              <a:gd name="connsiteX3" fmla="*/ 1446171 w 1446171"/>
              <a:gd name="connsiteY3" fmla="*/ 259788 h 422312"/>
              <a:gd name="connsiteX4" fmla="*/ 1738 w 1446171"/>
              <a:gd name="connsiteY4" fmla="*/ 59498 h 422312"/>
              <a:gd name="connsiteX0" fmla="*/ 1738 w 1446171"/>
              <a:gd name="connsiteY0" fmla="*/ 59498 h 422312"/>
              <a:gd name="connsiteX1" fmla="*/ 143729 w 1446171"/>
              <a:gd name="connsiteY1" fmla="*/ 113824 h 422312"/>
              <a:gd name="connsiteX2" fmla="*/ 621037 w 1446171"/>
              <a:gd name="connsiteY2" fmla="*/ 350710 h 422312"/>
              <a:gd name="connsiteX3" fmla="*/ 1446171 w 1446171"/>
              <a:gd name="connsiteY3" fmla="*/ 259788 h 422312"/>
              <a:gd name="connsiteX4" fmla="*/ 1738 w 1446171"/>
              <a:gd name="connsiteY4" fmla="*/ 59498 h 422312"/>
              <a:gd name="connsiteX0" fmla="*/ 1738 w 1446171"/>
              <a:gd name="connsiteY0" fmla="*/ 59498 h 422312"/>
              <a:gd name="connsiteX1" fmla="*/ 143729 w 1446171"/>
              <a:gd name="connsiteY1" fmla="*/ 113824 h 422312"/>
              <a:gd name="connsiteX2" fmla="*/ 621037 w 1446171"/>
              <a:gd name="connsiteY2" fmla="*/ 350710 h 422312"/>
              <a:gd name="connsiteX3" fmla="*/ 1446171 w 1446171"/>
              <a:gd name="connsiteY3" fmla="*/ 259788 h 422312"/>
              <a:gd name="connsiteX4" fmla="*/ 1738 w 1446171"/>
              <a:gd name="connsiteY4" fmla="*/ 59498 h 422312"/>
              <a:gd name="connsiteX0" fmla="*/ 1880 w 1446313"/>
              <a:gd name="connsiteY0" fmla="*/ 59498 h 422312"/>
              <a:gd name="connsiteX1" fmla="*/ 138818 w 1446313"/>
              <a:gd name="connsiteY1" fmla="*/ 109371 h 422312"/>
              <a:gd name="connsiteX2" fmla="*/ 621179 w 1446313"/>
              <a:gd name="connsiteY2" fmla="*/ 350710 h 422312"/>
              <a:gd name="connsiteX3" fmla="*/ 1446313 w 1446313"/>
              <a:gd name="connsiteY3" fmla="*/ 259788 h 422312"/>
              <a:gd name="connsiteX4" fmla="*/ 1880 w 1446313"/>
              <a:gd name="connsiteY4" fmla="*/ 59498 h 422312"/>
              <a:gd name="connsiteX0" fmla="*/ 339764 w 1784197"/>
              <a:gd name="connsiteY0" fmla="*/ 59498 h 422312"/>
              <a:gd name="connsiteX1" fmla="*/ 16495 w 1784197"/>
              <a:gd name="connsiteY1" fmla="*/ 379309 h 422312"/>
              <a:gd name="connsiteX2" fmla="*/ 959063 w 1784197"/>
              <a:gd name="connsiteY2" fmla="*/ 350710 h 422312"/>
              <a:gd name="connsiteX3" fmla="*/ 1784197 w 1784197"/>
              <a:gd name="connsiteY3" fmla="*/ 259788 h 422312"/>
              <a:gd name="connsiteX4" fmla="*/ 339764 w 1784197"/>
              <a:gd name="connsiteY4" fmla="*/ 59498 h 422312"/>
              <a:gd name="connsiteX0" fmla="*/ 16699 w 1837861"/>
              <a:gd name="connsiteY0" fmla="*/ 185883 h 279239"/>
              <a:gd name="connsiteX1" fmla="*/ 70159 w 1837861"/>
              <a:gd name="connsiteY1" fmla="*/ 236236 h 279239"/>
              <a:gd name="connsiteX2" fmla="*/ 1012727 w 1837861"/>
              <a:gd name="connsiteY2" fmla="*/ 207637 h 279239"/>
              <a:gd name="connsiteX3" fmla="*/ 1837861 w 1837861"/>
              <a:gd name="connsiteY3" fmla="*/ 116715 h 279239"/>
              <a:gd name="connsiteX4" fmla="*/ 16699 w 1837861"/>
              <a:gd name="connsiteY4" fmla="*/ 185883 h 279239"/>
              <a:gd name="connsiteX0" fmla="*/ 27811 w 1848973"/>
              <a:gd name="connsiteY0" fmla="*/ 185883 h 279239"/>
              <a:gd name="connsiteX1" fmla="*/ 81271 w 1848973"/>
              <a:gd name="connsiteY1" fmla="*/ 236236 h 279239"/>
              <a:gd name="connsiteX2" fmla="*/ 1023839 w 1848973"/>
              <a:gd name="connsiteY2" fmla="*/ 207637 h 279239"/>
              <a:gd name="connsiteX3" fmla="*/ 1848973 w 1848973"/>
              <a:gd name="connsiteY3" fmla="*/ 116715 h 279239"/>
              <a:gd name="connsiteX4" fmla="*/ 27811 w 1848973"/>
              <a:gd name="connsiteY4" fmla="*/ 185883 h 279239"/>
              <a:gd name="connsiteX0" fmla="*/ 44656 w 1865818"/>
              <a:gd name="connsiteY0" fmla="*/ 185883 h 279239"/>
              <a:gd name="connsiteX1" fmla="*/ 98116 w 1865818"/>
              <a:gd name="connsiteY1" fmla="*/ 236236 h 279239"/>
              <a:gd name="connsiteX2" fmla="*/ 1040684 w 1865818"/>
              <a:gd name="connsiteY2" fmla="*/ 207637 h 279239"/>
              <a:gd name="connsiteX3" fmla="*/ 1865818 w 1865818"/>
              <a:gd name="connsiteY3" fmla="*/ 116715 h 279239"/>
              <a:gd name="connsiteX4" fmla="*/ 44656 w 1865818"/>
              <a:gd name="connsiteY4" fmla="*/ 185883 h 279239"/>
              <a:gd name="connsiteX0" fmla="*/ 19581 w 1840743"/>
              <a:gd name="connsiteY0" fmla="*/ 185883 h 279239"/>
              <a:gd name="connsiteX1" fmla="*/ 73041 w 1840743"/>
              <a:gd name="connsiteY1" fmla="*/ 236236 h 279239"/>
              <a:gd name="connsiteX2" fmla="*/ 1015609 w 1840743"/>
              <a:gd name="connsiteY2" fmla="*/ 207637 h 279239"/>
              <a:gd name="connsiteX3" fmla="*/ 1840743 w 1840743"/>
              <a:gd name="connsiteY3" fmla="*/ 116715 h 279239"/>
              <a:gd name="connsiteX4" fmla="*/ 19581 w 1840743"/>
              <a:gd name="connsiteY4" fmla="*/ 185883 h 279239"/>
              <a:gd name="connsiteX0" fmla="*/ 12040 w 1833202"/>
              <a:gd name="connsiteY0" fmla="*/ 185883 h 279239"/>
              <a:gd name="connsiteX1" fmla="*/ 65500 w 1833202"/>
              <a:gd name="connsiteY1" fmla="*/ 236236 h 279239"/>
              <a:gd name="connsiteX2" fmla="*/ 1008068 w 1833202"/>
              <a:gd name="connsiteY2" fmla="*/ 207637 h 279239"/>
              <a:gd name="connsiteX3" fmla="*/ 1833202 w 1833202"/>
              <a:gd name="connsiteY3" fmla="*/ 116715 h 279239"/>
              <a:gd name="connsiteX4" fmla="*/ 12040 w 1833202"/>
              <a:gd name="connsiteY4" fmla="*/ 185883 h 279239"/>
              <a:gd name="connsiteX0" fmla="*/ 12040 w 1833202"/>
              <a:gd name="connsiteY0" fmla="*/ 185883 h 279239"/>
              <a:gd name="connsiteX1" fmla="*/ 65500 w 1833202"/>
              <a:gd name="connsiteY1" fmla="*/ 236236 h 279239"/>
              <a:gd name="connsiteX2" fmla="*/ 1008068 w 1833202"/>
              <a:gd name="connsiteY2" fmla="*/ 207637 h 279239"/>
              <a:gd name="connsiteX3" fmla="*/ 1833202 w 1833202"/>
              <a:gd name="connsiteY3" fmla="*/ 116715 h 279239"/>
              <a:gd name="connsiteX4" fmla="*/ 12040 w 1833202"/>
              <a:gd name="connsiteY4" fmla="*/ 185883 h 279239"/>
              <a:gd name="connsiteX0" fmla="*/ 12040 w 1833202"/>
              <a:gd name="connsiteY0" fmla="*/ 362483 h 455839"/>
              <a:gd name="connsiteX1" fmla="*/ 65500 w 1833202"/>
              <a:gd name="connsiteY1" fmla="*/ 412836 h 455839"/>
              <a:gd name="connsiteX2" fmla="*/ 1008068 w 1833202"/>
              <a:gd name="connsiteY2" fmla="*/ 384237 h 455839"/>
              <a:gd name="connsiteX3" fmla="*/ 1833202 w 1833202"/>
              <a:gd name="connsiteY3" fmla="*/ 293315 h 455839"/>
              <a:gd name="connsiteX4" fmla="*/ 12040 w 1833202"/>
              <a:gd name="connsiteY4" fmla="*/ 362483 h 455839"/>
              <a:gd name="connsiteX0" fmla="*/ 12040 w 1833202"/>
              <a:gd name="connsiteY0" fmla="*/ 362483 h 455839"/>
              <a:gd name="connsiteX1" fmla="*/ 65500 w 1833202"/>
              <a:gd name="connsiteY1" fmla="*/ 412836 h 455839"/>
              <a:gd name="connsiteX2" fmla="*/ 1008068 w 1833202"/>
              <a:gd name="connsiteY2" fmla="*/ 384237 h 455839"/>
              <a:gd name="connsiteX3" fmla="*/ 1833202 w 1833202"/>
              <a:gd name="connsiteY3" fmla="*/ 293315 h 455839"/>
              <a:gd name="connsiteX4" fmla="*/ 12040 w 1833202"/>
              <a:gd name="connsiteY4" fmla="*/ 362483 h 455839"/>
              <a:gd name="connsiteX0" fmla="*/ 12040 w 1833202"/>
              <a:gd name="connsiteY0" fmla="*/ 362483 h 455839"/>
              <a:gd name="connsiteX1" fmla="*/ 65500 w 1833202"/>
              <a:gd name="connsiteY1" fmla="*/ 412836 h 455839"/>
              <a:gd name="connsiteX2" fmla="*/ 1008068 w 1833202"/>
              <a:gd name="connsiteY2" fmla="*/ 384237 h 455839"/>
              <a:gd name="connsiteX3" fmla="*/ 1833202 w 1833202"/>
              <a:gd name="connsiteY3" fmla="*/ 293315 h 455839"/>
              <a:gd name="connsiteX4" fmla="*/ 12040 w 1833202"/>
              <a:gd name="connsiteY4" fmla="*/ 362483 h 455839"/>
              <a:gd name="connsiteX0" fmla="*/ 12040 w 1833202"/>
              <a:gd name="connsiteY0" fmla="*/ 362483 h 457892"/>
              <a:gd name="connsiteX1" fmla="*/ 65500 w 1833202"/>
              <a:gd name="connsiteY1" fmla="*/ 412836 h 457892"/>
              <a:gd name="connsiteX2" fmla="*/ 1003604 w 1833202"/>
              <a:gd name="connsiteY2" fmla="*/ 386831 h 457892"/>
              <a:gd name="connsiteX3" fmla="*/ 1833202 w 1833202"/>
              <a:gd name="connsiteY3" fmla="*/ 293315 h 457892"/>
              <a:gd name="connsiteX4" fmla="*/ 12040 w 1833202"/>
              <a:gd name="connsiteY4" fmla="*/ 362483 h 457892"/>
              <a:gd name="connsiteX0" fmla="*/ 12040 w 1833202"/>
              <a:gd name="connsiteY0" fmla="*/ 362483 h 446766"/>
              <a:gd name="connsiteX1" fmla="*/ 65500 w 1833202"/>
              <a:gd name="connsiteY1" fmla="*/ 412836 h 446766"/>
              <a:gd name="connsiteX2" fmla="*/ 1003604 w 1833202"/>
              <a:gd name="connsiteY2" fmla="*/ 386831 h 446766"/>
              <a:gd name="connsiteX3" fmla="*/ 1833202 w 1833202"/>
              <a:gd name="connsiteY3" fmla="*/ 293315 h 446766"/>
              <a:gd name="connsiteX4" fmla="*/ 12040 w 1833202"/>
              <a:gd name="connsiteY4" fmla="*/ 362483 h 446766"/>
              <a:gd name="connsiteX0" fmla="*/ 12040 w 1833202"/>
              <a:gd name="connsiteY0" fmla="*/ 362483 h 446766"/>
              <a:gd name="connsiteX1" fmla="*/ 65500 w 1833202"/>
              <a:gd name="connsiteY1" fmla="*/ 412836 h 446766"/>
              <a:gd name="connsiteX2" fmla="*/ 1003604 w 1833202"/>
              <a:gd name="connsiteY2" fmla="*/ 386831 h 446766"/>
              <a:gd name="connsiteX3" fmla="*/ 1833202 w 1833202"/>
              <a:gd name="connsiteY3" fmla="*/ 293315 h 446766"/>
              <a:gd name="connsiteX4" fmla="*/ 12040 w 1833202"/>
              <a:gd name="connsiteY4" fmla="*/ 362483 h 446766"/>
              <a:gd name="connsiteX0" fmla="*/ 12040 w 1833202"/>
              <a:gd name="connsiteY0" fmla="*/ 362483 h 456060"/>
              <a:gd name="connsiteX1" fmla="*/ 65500 w 1833202"/>
              <a:gd name="connsiteY1" fmla="*/ 412836 h 456060"/>
              <a:gd name="connsiteX2" fmla="*/ 1004329 w 1833202"/>
              <a:gd name="connsiteY2" fmla="*/ 398353 h 456060"/>
              <a:gd name="connsiteX3" fmla="*/ 1833202 w 1833202"/>
              <a:gd name="connsiteY3" fmla="*/ 293315 h 456060"/>
              <a:gd name="connsiteX4" fmla="*/ 12040 w 1833202"/>
              <a:gd name="connsiteY4" fmla="*/ 362483 h 456060"/>
              <a:gd name="connsiteX0" fmla="*/ 12040 w 1833202"/>
              <a:gd name="connsiteY0" fmla="*/ 362483 h 439031"/>
              <a:gd name="connsiteX1" fmla="*/ 65500 w 1833202"/>
              <a:gd name="connsiteY1" fmla="*/ 412836 h 439031"/>
              <a:gd name="connsiteX2" fmla="*/ 1004329 w 1833202"/>
              <a:gd name="connsiteY2" fmla="*/ 398353 h 439031"/>
              <a:gd name="connsiteX3" fmla="*/ 1833202 w 1833202"/>
              <a:gd name="connsiteY3" fmla="*/ 293315 h 439031"/>
              <a:gd name="connsiteX4" fmla="*/ 12040 w 1833202"/>
              <a:gd name="connsiteY4" fmla="*/ 362483 h 439031"/>
              <a:gd name="connsiteX0" fmla="*/ 12040 w 1833202"/>
              <a:gd name="connsiteY0" fmla="*/ 362483 h 430513"/>
              <a:gd name="connsiteX1" fmla="*/ 65500 w 1833202"/>
              <a:gd name="connsiteY1" fmla="*/ 412836 h 430513"/>
              <a:gd name="connsiteX2" fmla="*/ 1004329 w 1833202"/>
              <a:gd name="connsiteY2" fmla="*/ 398353 h 430513"/>
              <a:gd name="connsiteX3" fmla="*/ 1833202 w 1833202"/>
              <a:gd name="connsiteY3" fmla="*/ 293315 h 430513"/>
              <a:gd name="connsiteX4" fmla="*/ 12040 w 1833202"/>
              <a:gd name="connsiteY4" fmla="*/ 362483 h 4305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3202" h="430513">
                <a:moveTo>
                  <a:pt x="12040" y="362483"/>
                </a:moveTo>
                <a:cubicBezTo>
                  <a:pt x="-7128" y="405634"/>
                  <a:pt x="-12289" y="427121"/>
                  <a:pt x="65500" y="412836"/>
                </a:cubicBezTo>
                <a:cubicBezTo>
                  <a:pt x="501935" y="8544"/>
                  <a:pt x="857784" y="359068"/>
                  <a:pt x="1004329" y="398353"/>
                </a:cubicBezTo>
                <a:cubicBezTo>
                  <a:pt x="1150823" y="489521"/>
                  <a:pt x="1752579" y="365215"/>
                  <a:pt x="1833202" y="293315"/>
                </a:cubicBezTo>
                <a:cubicBezTo>
                  <a:pt x="1524008" y="57442"/>
                  <a:pt x="550416" y="-259106"/>
                  <a:pt x="12040" y="3624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Ubuntu" panose="020B0504030602030204" pitchFamily="34" charset="0"/>
              <a:ea typeface="+mn-ea"/>
              <a:cs typeface="+mn-cs"/>
            </a:endParaRPr>
          </a:p>
        </p:txBody>
      </p:sp>
      <p:cxnSp>
        <p:nvCxnSpPr>
          <p:cNvPr id="102" name="Straight Connector 101">
            <a:extLst>
              <a:ext uri="{FF2B5EF4-FFF2-40B4-BE49-F238E27FC236}">
                <a16:creationId xmlns:a16="http://schemas.microsoft.com/office/drawing/2014/main" id="{27259A22-3A3B-4D09-AD48-9BA1FC8541D5}"/>
              </a:ext>
            </a:extLst>
          </p:cNvPr>
          <p:cNvCxnSpPr>
            <a:cxnSpLocks/>
          </p:cNvCxnSpPr>
          <p:nvPr/>
        </p:nvCxnSpPr>
        <p:spPr>
          <a:xfrm flipH="1">
            <a:off x="4248647" y="3577561"/>
            <a:ext cx="1906" cy="2074017"/>
          </a:xfrm>
          <a:prstGeom prst="line">
            <a:avLst/>
          </a:prstGeom>
          <a:solidFill>
            <a:schemeClr val="tx1"/>
          </a:solidFill>
          <a:ln w="19050" cap="flat">
            <a:solidFill>
              <a:schemeClr val="bg1">
                <a:lumMod val="7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0F006A65-8589-41B0-B6E5-583C6FCB247F}"/>
              </a:ext>
            </a:extLst>
          </p:cNvPr>
          <p:cNvCxnSpPr>
            <a:cxnSpLocks/>
          </p:cNvCxnSpPr>
          <p:nvPr/>
        </p:nvCxnSpPr>
        <p:spPr>
          <a:xfrm>
            <a:off x="2508931" y="4137218"/>
            <a:ext cx="0" cy="1671940"/>
          </a:xfrm>
          <a:prstGeom prst="line">
            <a:avLst/>
          </a:prstGeom>
          <a:solidFill>
            <a:schemeClr val="tx1"/>
          </a:solidFill>
          <a:ln w="19050" cap="flat">
            <a:solidFill>
              <a:schemeClr val="bg1">
                <a:lumMod val="7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72EC0862-007D-44C1-945D-A117ED61CDDB}"/>
              </a:ext>
            </a:extLst>
          </p:cNvPr>
          <p:cNvCxnSpPr>
            <a:cxnSpLocks/>
          </p:cNvCxnSpPr>
          <p:nvPr/>
        </p:nvCxnSpPr>
        <p:spPr>
          <a:xfrm flipH="1">
            <a:off x="6152563" y="3359388"/>
            <a:ext cx="3616" cy="1707912"/>
          </a:xfrm>
          <a:prstGeom prst="line">
            <a:avLst/>
          </a:prstGeom>
          <a:solidFill>
            <a:schemeClr val="tx1"/>
          </a:solidFill>
          <a:ln w="19050" cap="flat">
            <a:solidFill>
              <a:schemeClr val="bg1">
                <a:lumMod val="7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ACCFFEE2-CEAB-4B20-AA97-AB58854F95D5}"/>
              </a:ext>
            </a:extLst>
          </p:cNvPr>
          <p:cNvCxnSpPr>
            <a:cxnSpLocks/>
          </p:cNvCxnSpPr>
          <p:nvPr/>
        </p:nvCxnSpPr>
        <p:spPr>
          <a:xfrm>
            <a:off x="7868421" y="2696538"/>
            <a:ext cx="19315" cy="1803723"/>
          </a:xfrm>
          <a:prstGeom prst="line">
            <a:avLst/>
          </a:prstGeom>
          <a:solidFill>
            <a:schemeClr val="tx1"/>
          </a:solidFill>
          <a:ln w="19050" cap="flat">
            <a:solidFill>
              <a:schemeClr val="bg1">
                <a:lumMod val="75000"/>
              </a:schemeClr>
            </a:solidFill>
            <a:miter lim="800000"/>
          </a:ln>
        </p:spPr>
        <p:style>
          <a:lnRef idx="1">
            <a:schemeClr val="accent1"/>
          </a:lnRef>
          <a:fillRef idx="0">
            <a:schemeClr val="accent1"/>
          </a:fillRef>
          <a:effectRef idx="0">
            <a:schemeClr val="accent1"/>
          </a:effectRef>
          <a:fontRef idx="minor">
            <a:schemeClr val="tx1"/>
          </a:fontRef>
        </p:style>
      </p:cxnSp>
      <p:grpSp>
        <p:nvGrpSpPr>
          <p:cNvPr id="110" name="Group 109">
            <a:extLst>
              <a:ext uri="{FF2B5EF4-FFF2-40B4-BE49-F238E27FC236}">
                <a16:creationId xmlns:a16="http://schemas.microsoft.com/office/drawing/2014/main" id="{98B1591A-11B6-4BD6-A98A-52BAB11A0131}"/>
              </a:ext>
            </a:extLst>
          </p:cNvPr>
          <p:cNvGrpSpPr/>
          <p:nvPr/>
        </p:nvGrpSpPr>
        <p:grpSpPr>
          <a:xfrm>
            <a:off x="7673340" y="2316988"/>
            <a:ext cx="386329" cy="386329"/>
            <a:chOff x="9329415" y="1064963"/>
            <a:chExt cx="260002" cy="260001"/>
          </a:xfrm>
          <a:effectLst/>
        </p:grpSpPr>
        <p:sp>
          <p:nvSpPr>
            <p:cNvPr id="120" name="Oval 119">
              <a:extLst>
                <a:ext uri="{FF2B5EF4-FFF2-40B4-BE49-F238E27FC236}">
                  <a16:creationId xmlns:a16="http://schemas.microsoft.com/office/drawing/2014/main" id="{8583A2D3-ECFF-47E4-BBC7-6CEFE96317E1}"/>
                </a:ext>
              </a:extLst>
            </p:cNvPr>
            <p:cNvSpPr/>
            <p:nvPr/>
          </p:nvSpPr>
          <p:spPr>
            <a:xfrm rot="3279983">
              <a:off x="9329415" y="1064963"/>
              <a:ext cx="260001" cy="26000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Ubuntu"/>
                <a:ea typeface="+mn-ea"/>
                <a:cs typeface="+mn-cs"/>
              </a:endParaRPr>
            </a:p>
          </p:txBody>
        </p:sp>
        <p:sp>
          <p:nvSpPr>
            <p:cNvPr id="121" name="Oval 120">
              <a:extLst>
                <a:ext uri="{FF2B5EF4-FFF2-40B4-BE49-F238E27FC236}">
                  <a16:creationId xmlns:a16="http://schemas.microsoft.com/office/drawing/2014/main" id="{E650F6E5-3102-49A5-86E0-47CCA4756FC9}"/>
                </a:ext>
              </a:extLst>
            </p:cNvPr>
            <p:cNvSpPr/>
            <p:nvPr/>
          </p:nvSpPr>
          <p:spPr>
            <a:xfrm rot="3279983">
              <a:off x="9374677" y="1111139"/>
              <a:ext cx="173954" cy="173955"/>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Ubuntu"/>
                <a:ea typeface="+mn-ea"/>
                <a:cs typeface="+mn-cs"/>
              </a:endParaRPr>
            </a:p>
          </p:txBody>
        </p:sp>
      </p:grpSp>
      <p:grpSp>
        <p:nvGrpSpPr>
          <p:cNvPr id="111" name="Group 110">
            <a:extLst>
              <a:ext uri="{FF2B5EF4-FFF2-40B4-BE49-F238E27FC236}">
                <a16:creationId xmlns:a16="http://schemas.microsoft.com/office/drawing/2014/main" id="{BA3D4460-960B-4DD1-992D-093406319D3C}"/>
              </a:ext>
            </a:extLst>
          </p:cNvPr>
          <p:cNvGrpSpPr/>
          <p:nvPr/>
        </p:nvGrpSpPr>
        <p:grpSpPr>
          <a:xfrm>
            <a:off x="5961121" y="2979837"/>
            <a:ext cx="386329" cy="386329"/>
            <a:chOff x="9329424" y="1064966"/>
            <a:chExt cx="260002" cy="260002"/>
          </a:xfrm>
          <a:effectLst/>
        </p:grpSpPr>
        <p:sp>
          <p:nvSpPr>
            <p:cNvPr id="118" name="Oval 117">
              <a:extLst>
                <a:ext uri="{FF2B5EF4-FFF2-40B4-BE49-F238E27FC236}">
                  <a16:creationId xmlns:a16="http://schemas.microsoft.com/office/drawing/2014/main" id="{F9F80673-1986-496E-828C-ECB7FDD8CE15}"/>
                </a:ext>
              </a:extLst>
            </p:cNvPr>
            <p:cNvSpPr/>
            <p:nvPr/>
          </p:nvSpPr>
          <p:spPr>
            <a:xfrm rot="3279983">
              <a:off x="9329424" y="1064966"/>
              <a:ext cx="260002" cy="26000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Ubuntu"/>
                <a:ea typeface="+mn-ea"/>
                <a:cs typeface="+mn-cs"/>
              </a:endParaRPr>
            </a:p>
          </p:txBody>
        </p:sp>
        <p:sp>
          <p:nvSpPr>
            <p:cNvPr id="119" name="Oval 118">
              <a:extLst>
                <a:ext uri="{FF2B5EF4-FFF2-40B4-BE49-F238E27FC236}">
                  <a16:creationId xmlns:a16="http://schemas.microsoft.com/office/drawing/2014/main" id="{5F04B247-F8A1-4B69-B11C-F4103A2D54BC}"/>
                </a:ext>
              </a:extLst>
            </p:cNvPr>
            <p:cNvSpPr/>
            <p:nvPr/>
          </p:nvSpPr>
          <p:spPr>
            <a:xfrm rot="3279983">
              <a:off x="9374670" y="1111140"/>
              <a:ext cx="173955" cy="173955"/>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Ubuntu"/>
                <a:ea typeface="+mn-ea"/>
                <a:cs typeface="+mn-cs"/>
              </a:endParaRPr>
            </a:p>
          </p:txBody>
        </p:sp>
      </p:grpSp>
      <p:grpSp>
        <p:nvGrpSpPr>
          <p:cNvPr id="112" name="Group 111">
            <a:extLst>
              <a:ext uri="{FF2B5EF4-FFF2-40B4-BE49-F238E27FC236}">
                <a16:creationId xmlns:a16="http://schemas.microsoft.com/office/drawing/2014/main" id="{B0A9601A-7F45-4ADB-A4AA-D14369807EEC}"/>
              </a:ext>
            </a:extLst>
          </p:cNvPr>
          <p:cNvGrpSpPr/>
          <p:nvPr/>
        </p:nvGrpSpPr>
        <p:grpSpPr>
          <a:xfrm>
            <a:off x="4055483" y="3198012"/>
            <a:ext cx="386329" cy="386329"/>
            <a:chOff x="9329415" y="1064967"/>
            <a:chExt cx="260002" cy="260002"/>
          </a:xfrm>
          <a:effectLst/>
        </p:grpSpPr>
        <p:sp>
          <p:nvSpPr>
            <p:cNvPr id="116" name="Oval 115">
              <a:extLst>
                <a:ext uri="{FF2B5EF4-FFF2-40B4-BE49-F238E27FC236}">
                  <a16:creationId xmlns:a16="http://schemas.microsoft.com/office/drawing/2014/main" id="{073E231C-D746-44B7-9152-BF8644716F53}"/>
                </a:ext>
              </a:extLst>
            </p:cNvPr>
            <p:cNvSpPr/>
            <p:nvPr/>
          </p:nvSpPr>
          <p:spPr>
            <a:xfrm rot="3279983">
              <a:off x="9329415" y="1064967"/>
              <a:ext cx="260002" cy="26000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Ubuntu"/>
                <a:ea typeface="+mn-ea"/>
                <a:cs typeface="+mn-cs"/>
              </a:endParaRPr>
            </a:p>
          </p:txBody>
        </p:sp>
        <p:sp>
          <p:nvSpPr>
            <p:cNvPr id="117" name="Oval 116">
              <a:extLst>
                <a:ext uri="{FF2B5EF4-FFF2-40B4-BE49-F238E27FC236}">
                  <a16:creationId xmlns:a16="http://schemas.microsoft.com/office/drawing/2014/main" id="{EE50497C-4F32-447E-8D45-6918ED162F0E}"/>
                </a:ext>
              </a:extLst>
            </p:cNvPr>
            <p:cNvSpPr/>
            <p:nvPr/>
          </p:nvSpPr>
          <p:spPr>
            <a:xfrm rot="3279983">
              <a:off x="9374670" y="1111140"/>
              <a:ext cx="173955" cy="173955"/>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Ubuntu"/>
                <a:ea typeface="+mn-ea"/>
                <a:cs typeface="+mn-cs"/>
              </a:endParaRPr>
            </a:p>
          </p:txBody>
        </p:sp>
      </p:grpSp>
      <p:sp>
        <p:nvSpPr>
          <p:cNvPr id="114" name="Oval 113">
            <a:extLst>
              <a:ext uri="{FF2B5EF4-FFF2-40B4-BE49-F238E27FC236}">
                <a16:creationId xmlns:a16="http://schemas.microsoft.com/office/drawing/2014/main" id="{56B13E5B-8FDA-42B8-A601-3F6C661786E0}"/>
              </a:ext>
            </a:extLst>
          </p:cNvPr>
          <p:cNvSpPr/>
          <p:nvPr/>
        </p:nvSpPr>
        <p:spPr>
          <a:xfrm rot="3279983">
            <a:off x="2313861" y="3757669"/>
            <a:ext cx="386329" cy="38632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Ubuntu"/>
              <a:ea typeface="+mn-ea"/>
              <a:cs typeface="+mn-cs"/>
            </a:endParaRPr>
          </a:p>
        </p:txBody>
      </p:sp>
      <p:sp>
        <p:nvSpPr>
          <p:cNvPr id="115" name="Oval 114">
            <a:extLst>
              <a:ext uri="{FF2B5EF4-FFF2-40B4-BE49-F238E27FC236}">
                <a16:creationId xmlns:a16="http://schemas.microsoft.com/office/drawing/2014/main" id="{EF8D43EA-C6B2-4125-B4D4-689C7897C513}"/>
              </a:ext>
            </a:extLst>
          </p:cNvPr>
          <p:cNvSpPr/>
          <p:nvPr/>
        </p:nvSpPr>
        <p:spPr>
          <a:xfrm rot="3279983">
            <a:off x="2381104" y="3826275"/>
            <a:ext cx="258474" cy="258474"/>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Ubuntu"/>
              <a:ea typeface="+mn-ea"/>
              <a:cs typeface="+mn-cs"/>
            </a:endParaRPr>
          </a:p>
        </p:txBody>
      </p:sp>
      <p:sp>
        <p:nvSpPr>
          <p:cNvPr id="122" name="Text Placeholder 7">
            <a:extLst>
              <a:ext uri="{FF2B5EF4-FFF2-40B4-BE49-F238E27FC236}">
                <a16:creationId xmlns:a16="http://schemas.microsoft.com/office/drawing/2014/main" id="{CB00246B-74F6-43FB-A3A0-3C4D1DE97117}"/>
              </a:ext>
            </a:extLst>
          </p:cNvPr>
          <p:cNvSpPr txBox="1">
            <a:spLocks/>
          </p:cNvSpPr>
          <p:nvPr/>
        </p:nvSpPr>
        <p:spPr>
          <a:xfrm>
            <a:off x="2485793" y="4537337"/>
            <a:ext cx="1271691" cy="1271821"/>
          </a:xfrm>
          <a:prstGeom prst="rect">
            <a:avLst/>
          </a:prstGeom>
        </p:spPr>
        <p:txBody>
          <a:bodyPr>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1400" kern="1200" baseline="0">
                <a:solidFill>
                  <a:schemeClr val="tx1"/>
                </a:solidFill>
                <a:latin typeface="+mn-lt"/>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400" kern="1200" baseline="0">
                <a:solidFill>
                  <a:schemeClr val="tx1"/>
                </a:solidFill>
                <a:latin typeface="+mn-lt"/>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400" kern="1200" baseline="0">
                <a:solidFill>
                  <a:schemeClr val="tx1"/>
                </a:solidFill>
                <a:latin typeface="+mn-lt"/>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mn-lt"/>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1" indent="0" algn="l" defTabSz="914400" rtl="0" eaLnBrk="1" fontAlgn="auto" latinLnBrk="0" hangingPunct="1">
              <a:lnSpc>
                <a:spcPct val="100000"/>
              </a:lnSpc>
              <a:spcBef>
                <a:spcPts val="0"/>
              </a:spcBef>
              <a:spcAft>
                <a:spcPts val="600"/>
              </a:spcAft>
              <a:buClr>
                <a:srgbClr val="0070AD"/>
              </a:buClr>
              <a:buSzTx/>
              <a:buFont typeface="Wingdings" panose="05000000000000000000" pitchFamily="2" charset="2"/>
              <a:buNone/>
              <a:tabLst/>
              <a:defRPr/>
            </a:pPr>
            <a:r>
              <a:rPr kumimoji="0" lang="en-US" sz="1400" b="1" i="0" strike="noStrike" kern="1200" cap="none" spc="0" normalizeH="0" baseline="0" noProof="0" dirty="0">
                <a:ln>
                  <a:noFill/>
                </a:ln>
                <a:solidFill>
                  <a:srgbClr val="FFFFFF"/>
                </a:solidFill>
                <a:effectLst/>
                <a:uLnTx/>
                <a:uFillTx/>
                <a:latin typeface="Ubuntu"/>
                <a:ea typeface="+mn-ea"/>
                <a:cs typeface="+mn-cs"/>
              </a:rPr>
              <a:t>Phase I</a:t>
            </a:r>
          </a:p>
          <a:p>
            <a:pPr marL="177800" marR="0" lvl="1" indent="-177800" algn="l" defTabSz="914400" rtl="0" eaLnBrk="1" fontAlgn="auto" latinLnBrk="0" hangingPunct="1">
              <a:lnSpc>
                <a:spcPct val="100000"/>
              </a:lnSpc>
              <a:spcBef>
                <a:spcPts val="0"/>
              </a:spcBef>
              <a:spcAft>
                <a:spcPts val="600"/>
              </a:spcAft>
              <a:buClr>
                <a:srgbClr val="0070AD"/>
              </a:buClr>
              <a:buSzTx/>
              <a:buFont typeface="Wingdings" panose="05000000000000000000" pitchFamily="2" charset="2"/>
              <a:buChar char="§"/>
              <a:tabLst/>
              <a:defRPr/>
            </a:pPr>
            <a:r>
              <a:rPr kumimoji="0" lang="en-US" sz="1100" b="0" i="0" u="none" strike="noStrike" kern="1200" cap="none" spc="0" normalizeH="0" baseline="0" noProof="0" dirty="0">
                <a:ln>
                  <a:noFill/>
                </a:ln>
                <a:solidFill>
                  <a:srgbClr val="FFFFFF"/>
                </a:solidFill>
                <a:effectLst/>
                <a:uLnTx/>
                <a:uFillTx/>
                <a:latin typeface="Ubuntu"/>
                <a:ea typeface="+mn-ea"/>
                <a:cs typeface="+mn-cs"/>
              </a:rPr>
              <a:t>Team Formation &amp; Abstract Submission</a:t>
            </a:r>
          </a:p>
          <a:p>
            <a:pPr marL="177800" marR="0" lvl="1" indent="-177800" algn="l" defTabSz="914400" rtl="0" eaLnBrk="1" fontAlgn="auto" latinLnBrk="0" hangingPunct="1">
              <a:lnSpc>
                <a:spcPct val="100000"/>
              </a:lnSpc>
              <a:spcBef>
                <a:spcPts val="0"/>
              </a:spcBef>
              <a:spcAft>
                <a:spcPts val="600"/>
              </a:spcAft>
              <a:buClr>
                <a:srgbClr val="0070AD"/>
              </a:buClr>
              <a:buSzTx/>
              <a:buFont typeface="Wingdings" panose="05000000000000000000" pitchFamily="2" charset="2"/>
              <a:buChar char="§"/>
              <a:tabLst/>
              <a:defRPr/>
            </a:pPr>
            <a:r>
              <a:rPr lang="en-US" sz="1100" dirty="0">
                <a:solidFill>
                  <a:srgbClr val="FFFFFF"/>
                </a:solidFill>
                <a:latin typeface="Ubuntu"/>
              </a:rPr>
              <a:t>2 Weeks</a:t>
            </a:r>
            <a:endParaRPr kumimoji="0" lang="en-US" sz="1100" b="0" i="0" u="none" strike="noStrike" kern="1200" cap="none" spc="0" normalizeH="0" baseline="0" noProof="0" dirty="0">
              <a:ln>
                <a:noFill/>
              </a:ln>
              <a:solidFill>
                <a:srgbClr val="FFFFFF"/>
              </a:solidFill>
              <a:effectLst/>
              <a:uLnTx/>
              <a:uFillTx/>
              <a:latin typeface="Ubuntu"/>
              <a:ea typeface="+mn-ea"/>
              <a:cs typeface="+mn-cs"/>
            </a:endParaRPr>
          </a:p>
        </p:txBody>
      </p:sp>
      <p:sp>
        <p:nvSpPr>
          <p:cNvPr id="123" name="Text Placeholder 7">
            <a:extLst>
              <a:ext uri="{FF2B5EF4-FFF2-40B4-BE49-F238E27FC236}">
                <a16:creationId xmlns:a16="http://schemas.microsoft.com/office/drawing/2014/main" id="{8C6F5E90-8551-433D-B32A-E25E0D81EBD3}"/>
              </a:ext>
            </a:extLst>
          </p:cNvPr>
          <p:cNvSpPr txBox="1">
            <a:spLocks/>
          </p:cNvSpPr>
          <p:nvPr/>
        </p:nvSpPr>
        <p:spPr>
          <a:xfrm>
            <a:off x="4221173" y="4337277"/>
            <a:ext cx="1526409" cy="1314301"/>
          </a:xfrm>
          <a:prstGeom prst="rect">
            <a:avLst/>
          </a:prstGeom>
        </p:spPr>
        <p:txBody>
          <a:bodyPr>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1400" kern="1200" baseline="0">
                <a:solidFill>
                  <a:schemeClr val="tx1"/>
                </a:solidFill>
                <a:latin typeface="+mn-lt"/>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400" kern="1200" baseline="0">
                <a:solidFill>
                  <a:schemeClr val="tx1"/>
                </a:solidFill>
                <a:latin typeface="+mn-lt"/>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400" kern="1200" baseline="0">
                <a:solidFill>
                  <a:schemeClr val="tx1"/>
                </a:solidFill>
                <a:latin typeface="+mn-lt"/>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mn-lt"/>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1" indent="0" algn="l" defTabSz="914400" rtl="0" eaLnBrk="1" fontAlgn="auto" latinLnBrk="0" hangingPunct="1">
              <a:lnSpc>
                <a:spcPct val="100000"/>
              </a:lnSpc>
              <a:spcBef>
                <a:spcPts val="0"/>
              </a:spcBef>
              <a:spcAft>
                <a:spcPts val="600"/>
              </a:spcAft>
              <a:buClr>
                <a:srgbClr val="0070AD"/>
              </a:buClr>
              <a:buSzTx/>
              <a:buFont typeface="Wingdings" panose="05000000000000000000" pitchFamily="2" charset="2"/>
              <a:buNone/>
              <a:tabLst/>
              <a:defRPr/>
            </a:pPr>
            <a:r>
              <a:rPr kumimoji="0" lang="en-US" sz="1400" b="1" i="0" strike="noStrike" kern="1200" cap="none" spc="0" normalizeH="0" baseline="0" noProof="0" dirty="0">
                <a:ln>
                  <a:noFill/>
                </a:ln>
                <a:solidFill>
                  <a:srgbClr val="FFFFFF"/>
                </a:solidFill>
                <a:effectLst/>
                <a:uLnTx/>
                <a:uFillTx/>
                <a:latin typeface="Ubuntu"/>
                <a:ea typeface="+mn-ea"/>
                <a:cs typeface="+mn-cs"/>
              </a:rPr>
              <a:t>Phase II</a:t>
            </a:r>
          </a:p>
          <a:p>
            <a:pPr marL="177800" marR="0" lvl="1" indent="-177800" algn="l" defTabSz="914400" rtl="0" eaLnBrk="1" fontAlgn="auto" latinLnBrk="0" hangingPunct="1">
              <a:lnSpc>
                <a:spcPct val="100000"/>
              </a:lnSpc>
              <a:spcBef>
                <a:spcPts val="0"/>
              </a:spcBef>
              <a:spcAft>
                <a:spcPts val="600"/>
              </a:spcAft>
              <a:buClr>
                <a:srgbClr val="0070AD"/>
              </a:buClr>
              <a:buSzTx/>
              <a:buFont typeface="Wingdings" panose="05000000000000000000" pitchFamily="2" charset="2"/>
              <a:buChar char="§"/>
              <a:tabLst/>
              <a:defRPr/>
            </a:pPr>
            <a:r>
              <a:rPr kumimoji="0" lang="en-US" sz="1100" b="0" i="0" u="none" strike="noStrike" kern="1200" cap="none" spc="0" normalizeH="0" baseline="0" noProof="0" dirty="0">
                <a:ln>
                  <a:noFill/>
                </a:ln>
                <a:solidFill>
                  <a:srgbClr val="FFFFFF"/>
                </a:solidFill>
                <a:effectLst/>
                <a:uLnTx/>
                <a:uFillTx/>
                <a:latin typeface="Ubuntu"/>
                <a:ea typeface="+mn-ea"/>
                <a:cs typeface="+mn-cs"/>
              </a:rPr>
              <a:t>Solution Development &amp;</a:t>
            </a:r>
            <a:r>
              <a:rPr lang="en-US" sz="1100" dirty="0">
                <a:solidFill>
                  <a:srgbClr val="FFFFFF"/>
                </a:solidFill>
                <a:latin typeface="Ubuntu"/>
              </a:rPr>
              <a:t> </a:t>
            </a:r>
            <a:r>
              <a:rPr kumimoji="0" lang="en-US" sz="1100" b="0" i="0" u="none" strike="noStrike" kern="1200" cap="none" spc="0" normalizeH="0" baseline="0" noProof="0" dirty="0">
                <a:ln>
                  <a:noFill/>
                </a:ln>
                <a:solidFill>
                  <a:srgbClr val="FFFFFF"/>
                </a:solidFill>
                <a:effectLst/>
                <a:uLnTx/>
                <a:uFillTx/>
                <a:latin typeface="Ubuntu"/>
                <a:ea typeface="+mn-ea"/>
                <a:cs typeface="+mn-cs"/>
              </a:rPr>
              <a:t>Collateral Submission</a:t>
            </a:r>
          </a:p>
          <a:p>
            <a:pPr marL="177800" marR="0" lvl="1" indent="-177800" algn="l" defTabSz="914400" rtl="0" eaLnBrk="1" fontAlgn="auto" latinLnBrk="0" hangingPunct="1">
              <a:lnSpc>
                <a:spcPct val="100000"/>
              </a:lnSpc>
              <a:spcBef>
                <a:spcPts val="0"/>
              </a:spcBef>
              <a:spcAft>
                <a:spcPts val="600"/>
              </a:spcAft>
              <a:buClr>
                <a:srgbClr val="0070AD"/>
              </a:buClr>
              <a:buSzTx/>
              <a:buFont typeface="Wingdings" panose="05000000000000000000" pitchFamily="2" charset="2"/>
              <a:buChar char="§"/>
              <a:tabLst/>
              <a:defRPr/>
            </a:pPr>
            <a:r>
              <a:rPr lang="en-US" sz="1100" dirty="0">
                <a:solidFill>
                  <a:srgbClr val="FFFFFF"/>
                </a:solidFill>
                <a:latin typeface="Ubuntu"/>
              </a:rPr>
              <a:t>6 Weeks</a:t>
            </a:r>
            <a:endParaRPr kumimoji="0" lang="en-US" sz="1100" b="0" i="0" u="none" strike="noStrike" kern="1200" cap="none" spc="0" normalizeH="0" baseline="0" noProof="0" dirty="0">
              <a:ln>
                <a:noFill/>
              </a:ln>
              <a:solidFill>
                <a:srgbClr val="FFFFFF"/>
              </a:solidFill>
              <a:effectLst/>
              <a:uLnTx/>
              <a:uFillTx/>
              <a:latin typeface="Ubuntu"/>
              <a:ea typeface="+mn-ea"/>
              <a:cs typeface="+mn-cs"/>
            </a:endParaRPr>
          </a:p>
        </p:txBody>
      </p:sp>
      <p:sp>
        <p:nvSpPr>
          <p:cNvPr id="124" name="Text Placeholder 7">
            <a:extLst>
              <a:ext uri="{FF2B5EF4-FFF2-40B4-BE49-F238E27FC236}">
                <a16:creationId xmlns:a16="http://schemas.microsoft.com/office/drawing/2014/main" id="{0522D64D-B59D-4FB8-A9C8-B975809EB346}"/>
              </a:ext>
            </a:extLst>
          </p:cNvPr>
          <p:cNvSpPr txBox="1">
            <a:spLocks/>
          </p:cNvSpPr>
          <p:nvPr/>
        </p:nvSpPr>
        <p:spPr>
          <a:xfrm>
            <a:off x="6152733" y="3958977"/>
            <a:ext cx="1536923" cy="1108323"/>
          </a:xfrm>
          <a:prstGeom prst="rect">
            <a:avLst/>
          </a:prstGeom>
        </p:spPr>
        <p:txBody>
          <a:bodyPr>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1400" kern="1200" baseline="0">
                <a:solidFill>
                  <a:schemeClr val="tx1"/>
                </a:solidFill>
                <a:latin typeface="+mn-lt"/>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400" kern="1200" baseline="0">
                <a:solidFill>
                  <a:schemeClr val="tx1"/>
                </a:solidFill>
                <a:latin typeface="+mn-lt"/>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400" kern="1200" baseline="0">
                <a:solidFill>
                  <a:schemeClr val="tx1"/>
                </a:solidFill>
                <a:latin typeface="+mn-lt"/>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mn-lt"/>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1" indent="0" algn="l" defTabSz="914400" rtl="0" eaLnBrk="1" fontAlgn="auto" latinLnBrk="0" hangingPunct="1">
              <a:lnSpc>
                <a:spcPct val="100000"/>
              </a:lnSpc>
              <a:spcBef>
                <a:spcPts val="0"/>
              </a:spcBef>
              <a:spcAft>
                <a:spcPts val="600"/>
              </a:spcAft>
              <a:buClr>
                <a:srgbClr val="0070AD"/>
              </a:buClr>
              <a:buSzTx/>
              <a:buFont typeface="Wingdings" panose="05000000000000000000" pitchFamily="2" charset="2"/>
              <a:buNone/>
              <a:tabLst/>
              <a:defRPr/>
            </a:pPr>
            <a:r>
              <a:rPr kumimoji="0" lang="en-US" sz="1400" b="1" i="0" strike="noStrike" kern="1200" cap="none" spc="0" normalizeH="0" baseline="0" noProof="0" dirty="0">
                <a:ln>
                  <a:noFill/>
                </a:ln>
                <a:solidFill>
                  <a:srgbClr val="FFFFFF"/>
                </a:solidFill>
                <a:effectLst/>
                <a:uLnTx/>
                <a:uFillTx/>
                <a:latin typeface="Ubuntu"/>
                <a:ea typeface="+mn-ea"/>
                <a:cs typeface="+mn-cs"/>
              </a:rPr>
              <a:t>FINALS</a:t>
            </a:r>
          </a:p>
          <a:p>
            <a:pPr marL="177800" marR="0" lvl="1" indent="-177800" algn="l" defTabSz="914400" rtl="0" eaLnBrk="1" fontAlgn="auto" latinLnBrk="0" hangingPunct="1">
              <a:lnSpc>
                <a:spcPct val="100000"/>
              </a:lnSpc>
              <a:spcBef>
                <a:spcPts val="0"/>
              </a:spcBef>
              <a:spcAft>
                <a:spcPts val="600"/>
              </a:spcAft>
              <a:buClr>
                <a:srgbClr val="0070AD"/>
              </a:buClr>
              <a:buSzTx/>
              <a:buFont typeface="Wingdings" panose="05000000000000000000" pitchFamily="2" charset="2"/>
              <a:buChar char="§"/>
              <a:tabLst/>
              <a:defRPr/>
            </a:pPr>
            <a:r>
              <a:rPr kumimoji="0" lang="en-US" sz="1100" b="0" i="0" u="none" strike="noStrike" kern="1200" cap="none" spc="0" normalizeH="0" baseline="0" noProof="0" dirty="0">
                <a:ln>
                  <a:noFill/>
                </a:ln>
                <a:solidFill>
                  <a:srgbClr val="FFFFFF"/>
                </a:solidFill>
                <a:effectLst/>
                <a:uLnTx/>
                <a:uFillTx/>
                <a:latin typeface="Ubuntu"/>
                <a:ea typeface="+mn-ea"/>
                <a:cs typeface="+mn-cs"/>
              </a:rPr>
              <a:t>Executive Presentations &amp; Demo</a:t>
            </a:r>
          </a:p>
          <a:p>
            <a:pPr marL="177800" marR="0" lvl="1" indent="-177800" algn="l" defTabSz="914400" rtl="0" eaLnBrk="1" fontAlgn="auto" latinLnBrk="0" hangingPunct="1">
              <a:lnSpc>
                <a:spcPct val="100000"/>
              </a:lnSpc>
              <a:spcBef>
                <a:spcPts val="0"/>
              </a:spcBef>
              <a:spcAft>
                <a:spcPts val="600"/>
              </a:spcAft>
              <a:buClr>
                <a:srgbClr val="0070AD"/>
              </a:buClr>
              <a:buSzTx/>
              <a:buFont typeface="Wingdings" panose="05000000000000000000" pitchFamily="2" charset="2"/>
              <a:buChar char="§"/>
              <a:tabLst/>
              <a:defRPr/>
            </a:pPr>
            <a:r>
              <a:rPr kumimoji="0" lang="en-US" sz="1100" b="0" i="0" u="none" strike="noStrike" kern="1200" cap="none" spc="0" normalizeH="0" baseline="0" noProof="0" dirty="0">
                <a:ln>
                  <a:noFill/>
                </a:ln>
                <a:solidFill>
                  <a:srgbClr val="FFFFFF"/>
                </a:solidFill>
                <a:effectLst/>
                <a:uLnTx/>
                <a:uFillTx/>
                <a:latin typeface="Ubuntu"/>
                <a:ea typeface="+mn-ea"/>
                <a:cs typeface="+mn-cs"/>
              </a:rPr>
              <a:t>1 Week</a:t>
            </a:r>
          </a:p>
        </p:txBody>
      </p:sp>
      <p:sp>
        <p:nvSpPr>
          <p:cNvPr id="125" name="Text Placeholder 7">
            <a:extLst>
              <a:ext uri="{FF2B5EF4-FFF2-40B4-BE49-F238E27FC236}">
                <a16:creationId xmlns:a16="http://schemas.microsoft.com/office/drawing/2014/main" id="{A5286A2D-F006-4D73-96B8-78BFEE5FCE03}"/>
              </a:ext>
            </a:extLst>
          </p:cNvPr>
          <p:cNvSpPr txBox="1">
            <a:spLocks/>
          </p:cNvSpPr>
          <p:nvPr/>
        </p:nvSpPr>
        <p:spPr>
          <a:xfrm>
            <a:off x="7891559" y="3634394"/>
            <a:ext cx="3005330" cy="829938"/>
          </a:xfrm>
          <a:prstGeom prst="rect">
            <a:avLst/>
          </a:prstGeom>
        </p:spPr>
        <p:txBody>
          <a:bodyPr>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1400" kern="1200" baseline="0">
                <a:solidFill>
                  <a:schemeClr val="tx1"/>
                </a:solidFill>
                <a:latin typeface="+mn-lt"/>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400" kern="1200" baseline="0">
                <a:solidFill>
                  <a:schemeClr val="tx1"/>
                </a:solidFill>
                <a:latin typeface="+mn-lt"/>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400" kern="1200" baseline="0">
                <a:solidFill>
                  <a:schemeClr val="tx1"/>
                </a:solidFill>
                <a:latin typeface="+mn-lt"/>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mn-lt"/>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1" indent="0" algn="l" defTabSz="914400" rtl="0" eaLnBrk="1" fontAlgn="auto" latinLnBrk="0" hangingPunct="1">
              <a:lnSpc>
                <a:spcPct val="100000"/>
              </a:lnSpc>
              <a:spcBef>
                <a:spcPts val="0"/>
              </a:spcBef>
              <a:spcAft>
                <a:spcPts val="600"/>
              </a:spcAft>
              <a:buClr>
                <a:srgbClr val="0070AD"/>
              </a:buClr>
              <a:buSzTx/>
              <a:buFont typeface="Wingdings" panose="05000000000000000000" pitchFamily="2" charset="2"/>
              <a:buNone/>
              <a:tabLst/>
              <a:defRPr/>
            </a:pPr>
            <a:r>
              <a:rPr lang="en-US" b="1" dirty="0">
                <a:solidFill>
                  <a:srgbClr val="FFFFFF"/>
                </a:solidFill>
                <a:latin typeface="Ubuntu"/>
              </a:rPr>
              <a:t>RESULTS</a:t>
            </a:r>
            <a:endParaRPr kumimoji="0" lang="en-US" sz="1400" b="1" i="0" strike="noStrike" kern="1200" cap="none" spc="0" normalizeH="0" baseline="0" noProof="0" dirty="0">
              <a:ln>
                <a:noFill/>
              </a:ln>
              <a:solidFill>
                <a:srgbClr val="FFFFFF"/>
              </a:solidFill>
              <a:effectLst/>
              <a:uLnTx/>
              <a:uFillTx/>
              <a:latin typeface="Ubuntu"/>
              <a:ea typeface="+mn-ea"/>
              <a:cs typeface="+mn-cs"/>
            </a:endParaRPr>
          </a:p>
          <a:p>
            <a:pPr marL="177800" marR="0" lvl="1" indent="-177800" algn="l" defTabSz="914400" rtl="0" eaLnBrk="1" fontAlgn="auto" latinLnBrk="0" hangingPunct="1">
              <a:lnSpc>
                <a:spcPct val="100000"/>
              </a:lnSpc>
              <a:spcBef>
                <a:spcPts val="0"/>
              </a:spcBef>
              <a:spcAft>
                <a:spcPts val="600"/>
              </a:spcAft>
              <a:buClr>
                <a:srgbClr val="0070AD"/>
              </a:buClr>
              <a:buSzTx/>
              <a:buFont typeface="Wingdings" panose="05000000000000000000" pitchFamily="2" charset="2"/>
              <a:buChar char="§"/>
              <a:tabLst/>
              <a:defRPr/>
            </a:pPr>
            <a:r>
              <a:rPr kumimoji="0" lang="en-US" sz="1100" b="0" i="0" u="none" strike="noStrike" kern="1200" cap="none" spc="0" normalizeH="0" baseline="0" noProof="0" dirty="0">
                <a:ln>
                  <a:noFill/>
                </a:ln>
                <a:solidFill>
                  <a:srgbClr val="FFFFFF"/>
                </a:solidFill>
                <a:effectLst/>
                <a:uLnTx/>
                <a:uFillTx/>
                <a:latin typeface="Ubuntu"/>
                <a:ea typeface="+mn-ea"/>
                <a:cs typeface="+mn-cs"/>
              </a:rPr>
              <a:t>Winners Announcement</a:t>
            </a:r>
          </a:p>
          <a:p>
            <a:pPr marL="177800" marR="0" lvl="1" indent="-177800" algn="l" defTabSz="914400" rtl="0" eaLnBrk="1" fontAlgn="auto" latinLnBrk="0" hangingPunct="1">
              <a:lnSpc>
                <a:spcPct val="100000"/>
              </a:lnSpc>
              <a:spcBef>
                <a:spcPts val="0"/>
              </a:spcBef>
              <a:spcAft>
                <a:spcPts val="600"/>
              </a:spcAft>
              <a:buClr>
                <a:srgbClr val="0070AD"/>
              </a:buClr>
              <a:buSzTx/>
              <a:buFont typeface="Wingdings" panose="05000000000000000000" pitchFamily="2" charset="2"/>
              <a:buChar char="§"/>
              <a:tabLst/>
              <a:defRPr/>
            </a:pPr>
            <a:r>
              <a:rPr kumimoji="0" lang="en-US" sz="1100" i="0" u="none" strike="noStrike" kern="1200" cap="none" spc="0" normalizeH="0" baseline="0" noProof="0" dirty="0">
                <a:ln>
                  <a:noFill/>
                </a:ln>
                <a:solidFill>
                  <a:srgbClr val="FFFFFF"/>
                </a:solidFill>
                <a:effectLst/>
                <a:uLnTx/>
                <a:uFillTx/>
                <a:latin typeface="Ubuntu"/>
                <a:ea typeface="+mn-ea"/>
                <a:cs typeface="+mn-cs"/>
              </a:rPr>
              <a:t>Disbursement of </a:t>
            </a:r>
            <a:r>
              <a:rPr kumimoji="0" lang="en-US" sz="1100" b="0" i="0" u="none" strike="noStrike" kern="1200" cap="none" spc="0" normalizeH="0" baseline="0" noProof="0" dirty="0">
                <a:ln>
                  <a:noFill/>
                </a:ln>
                <a:solidFill>
                  <a:srgbClr val="FFFFFF"/>
                </a:solidFill>
                <a:effectLst/>
                <a:uLnTx/>
                <a:uFillTx/>
                <a:latin typeface="Ubuntu"/>
                <a:ea typeface="+mn-ea"/>
                <a:cs typeface="+mn-cs"/>
              </a:rPr>
              <a:t>Cash Prize</a:t>
            </a:r>
          </a:p>
        </p:txBody>
      </p:sp>
      <p:sp>
        <p:nvSpPr>
          <p:cNvPr id="7" name="TextBox 6">
            <a:extLst>
              <a:ext uri="{FF2B5EF4-FFF2-40B4-BE49-F238E27FC236}">
                <a16:creationId xmlns:a16="http://schemas.microsoft.com/office/drawing/2014/main" id="{6E661329-7AB9-4FDC-A60D-F2EC4B61D42D}"/>
              </a:ext>
            </a:extLst>
          </p:cNvPr>
          <p:cNvSpPr txBox="1"/>
          <p:nvPr/>
        </p:nvSpPr>
        <p:spPr>
          <a:xfrm>
            <a:off x="1186245" y="3451406"/>
            <a:ext cx="1770390" cy="215444"/>
          </a:xfrm>
          <a:prstGeom prst="rect">
            <a:avLst/>
          </a:prstGeom>
        </p:spPr>
        <p:txBody>
          <a:bodyPr vert="horz" wrap="square" lIns="0" tIns="0" rIns="0" bIns="0" rtlCol="0" anchor="t" anchorCtr="0">
            <a:spAutoFit/>
          </a:bodyPr>
          <a:lstStyle/>
          <a:p>
            <a:pPr algn="l"/>
            <a:r>
              <a:rPr lang="en-IN" sz="1400" b="1" dirty="0">
                <a:solidFill>
                  <a:schemeClr val="bg1"/>
                </a:solidFill>
              </a:rPr>
              <a:t>20</a:t>
            </a:r>
            <a:r>
              <a:rPr lang="en-IN" sz="1400" b="1" baseline="30000" dirty="0">
                <a:solidFill>
                  <a:schemeClr val="bg1"/>
                </a:solidFill>
              </a:rPr>
              <a:t>th</a:t>
            </a:r>
            <a:r>
              <a:rPr lang="en-IN" sz="1400" b="1" dirty="0">
                <a:solidFill>
                  <a:schemeClr val="bg1"/>
                </a:solidFill>
              </a:rPr>
              <a:t> Jul – 2</a:t>
            </a:r>
            <a:r>
              <a:rPr lang="en-IN" sz="1400" b="1" baseline="30000" dirty="0">
                <a:solidFill>
                  <a:schemeClr val="bg1"/>
                </a:solidFill>
              </a:rPr>
              <a:t>nd</a:t>
            </a:r>
            <a:r>
              <a:rPr lang="en-IN" sz="1400" b="1" dirty="0">
                <a:solidFill>
                  <a:schemeClr val="bg1"/>
                </a:solidFill>
              </a:rPr>
              <a:t>Aug</a:t>
            </a:r>
          </a:p>
        </p:txBody>
      </p:sp>
      <p:sp>
        <p:nvSpPr>
          <p:cNvPr id="49" name="TextBox 48">
            <a:extLst>
              <a:ext uri="{FF2B5EF4-FFF2-40B4-BE49-F238E27FC236}">
                <a16:creationId xmlns:a16="http://schemas.microsoft.com/office/drawing/2014/main" id="{6E1DAB8B-3EB1-44B8-BEC1-253C1A7559BD}"/>
              </a:ext>
            </a:extLst>
          </p:cNvPr>
          <p:cNvSpPr txBox="1"/>
          <p:nvPr/>
        </p:nvSpPr>
        <p:spPr>
          <a:xfrm>
            <a:off x="2770252" y="2882165"/>
            <a:ext cx="1974463" cy="215444"/>
          </a:xfrm>
          <a:prstGeom prst="rect">
            <a:avLst/>
          </a:prstGeom>
        </p:spPr>
        <p:txBody>
          <a:bodyPr vert="horz" wrap="square" lIns="0" tIns="0" rIns="0" bIns="0" rtlCol="0" anchor="t" anchorCtr="0">
            <a:spAutoFit/>
          </a:bodyPr>
          <a:lstStyle/>
          <a:p>
            <a:pPr algn="l"/>
            <a:r>
              <a:rPr lang="en-IN" sz="1400" b="1" dirty="0">
                <a:solidFill>
                  <a:schemeClr val="bg1"/>
                </a:solidFill>
              </a:rPr>
              <a:t>10</a:t>
            </a:r>
            <a:r>
              <a:rPr lang="en-IN" sz="1400" b="1" baseline="30000" dirty="0">
                <a:solidFill>
                  <a:schemeClr val="bg1"/>
                </a:solidFill>
              </a:rPr>
              <a:t>th</a:t>
            </a:r>
            <a:r>
              <a:rPr lang="en-IN" sz="1400" b="1" dirty="0">
                <a:solidFill>
                  <a:schemeClr val="bg1"/>
                </a:solidFill>
              </a:rPr>
              <a:t> Aug – 21</a:t>
            </a:r>
            <a:r>
              <a:rPr lang="en-IN" sz="1400" b="1" baseline="30000" dirty="0">
                <a:solidFill>
                  <a:schemeClr val="bg1"/>
                </a:solidFill>
              </a:rPr>
              <a:t>st</a:t>
            </a:r>
            <a:r>
              <a:rPr lang="en-IN" sz="1400" b="1" dirty="0">
                <a:solidFill>
                  <a:schemeClr val="bg1"/>
                </a:solidFill>
              </a:rPr>
              <a:t> Sep</a:t>
            </a:r>
          </a:p>
        </p:txBody>
      </p:sp>
      <p:sp>
        <p:nvSpPr>
          <p:cNvPr id="50" name="TextBox 49">
            <a:extLst>
              <a:ext uri="{FF2B5EF4-FFF2-40B4-BE49-F238E27FC236}">
                <a16:creationId xmlns:a16="http://schemas.microsoft.com/office/drawing/2014/main" id="{89C1C76D-CA98-400D-8831-A7DF9CEEF2AF}"/>
              </a:ext>
            </a:extLst>
          </p:cNvPr>
          <p:cNvSpPr txBox="1"/>
          <p:nvPr/>
        </p:nvSpPr>
        <p:spPr>
          <a:xfrm>
            <a:off x="4800839" y="2520670"/>
            <a:ext cx="1536923" cy="215444"/>
          </a:xfrm>
          <a:prstGeom prst="rect">
            <a:avLst/>
          </a:prstGeom>
        </p:spPr>
        <p:txBody>
          <a:bodyPr vert="horz" wrap="square" lIns="0" tIns="0" rIns="0" bIns="0" rtlCol="0" anchor="t" anchorCtr="0">
            <a:spAutoFit/>
          </a:bodyPr>
          <a:lstStyle/>
          <a:p>
            <a:pPr algn="l"/>
            <a:r>
              <a:rPr lang="en-IN" sz="1400" b="1" dirty="0">
                <a:solidFill>
                  <a:schemeClr val="bg1"/>
                </a:solidFill>
              </a:rPr>
              <a:t>28</a:t>
            </a:r>
            <a:r>
              <a:rPr lang="en-IN" sz="1400" b="1" baseline="30000" dirty="0">
                <a:solidFill>
                  <a:schemeClr val="bg1"/>
                </a:solidFill>
              </a:rPr>
              <a:t>th</a:t>
            </a:r>
            <a:r>
              <a:rPr lang="en-IN" sz="1400" b="1" dirty="0">
                <a:solidFill>
                  <a:schemeClr val="bg1"/>
                </a:solidFill>
              </a:rPr>
              <a:t> Sep – 4</a:t>
            </a:r>
            <a:r>
              <a:rPr lang="en-IN" sz="1400" b="1" baseline="30000" dirty="0">
                <a:solidFill>
                  <a:schemeClr val="bg1"/>
                </a:solidFill>
              </a:rPr>
              <a:t>th</a:t>
            </a:r>
            <a:r>
              <a:rPr lang="en-IN" sz="1400" b="1" dirty="0">
                <a:solidFill>
                  <a:schemeClr val="bg1"/>
                </a:solidFill>
              </a:rPr>
              <a:t> Oct</a:t>
            </a:r>
          </a:p>
        </p:txBody>
      </p:sp>
      <p:pic>
        <p:nvPicPr>
          <p:cNvPr id="31" name="Picture 30">
            <a:extLst>
              <a:ext uri="{FF2B5EF4-FFF2-40B4-BE49-F238E27FC236}">
                <a16:creationId xmlns:a16="http://schemas.microsoft.com/office/drawing/2014/main" id="{C856FEC8-02C3-85AC-BFF4-6FB5419DE7E5}"/>
              </a:ext>
            </a:extLst>
          </p:cNvPr>
          <p:cNvPicPr>
            <a:picLocks noChangeAspect="1"/>
          </p:cNvPicPr>
          <p:nvPr/>
        </p:nvPicPr>
        <p:blipFill>
          <a:blip r:embed="rId2"/>
          <a:stretch>
            <a:fillRect/>
          </a:stretch>
        </p:blipFill>
        <p:spPr>
          <a:xfrm>
            <a:off x="9836548" y="465767"/>
            <a:ext cx="1621972" cy="1242924"/>
          </a:xfrm>
          <a:prstGeom prst="rect">
            <a:avLst/>
          </a:prstGeom>
        </p:spPr>
      </p:pic>
      <p:pic>
        <p:nvPicPr>
          <p:cNvPr id="32" name="Picture 31" descr="Shape&#10;&#10;Description automatically generated">
            <a:extLst>
              <a:ext uri="{FF2B5EF4-FFF2-40B4-BE49-F238E27FC236}">
                <a16:creationId xmlns:a16="http://schemas.microsoft.com/office/drawing/2014/main" id="{DA2CCD7C-7C29-E6B1-3011-EB22B393A5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961972" flipH="1">
            <a:off x="6718074" y="-2731315"/>
            <a:ext cx="4110135" cy="2904430"/>
          </a:xfrm>
          <a:prstGeom prst="rect">
            <a:avLst/>
          </a:prstGeom>
        </p:spPr>
      </p:pic>
      <p:sp>
        <p:nvSpPr>
          <p:cNvPr id="29" name="TextBox 28">
            <a:extLst>
              <a:ext uri="{FF2B5EF4-FFF2-40B4-BE49-F238E27FC236}">
                <a16:creationId xmlns:a16="http://schemas.microsoft.com/office/drawing/2014/main" id="{1CBDDC35-5B19-42FD-BAAB-9A9B7379AADE}"/>
              </a:ext>
            </a:extLst>
          </p:cNvPr>
          <p:cNvSpPr txBox="1"/>
          <p:nvPr/>
        </p:nvSpPr>
        <p:spPr>
          <a:xfrm>
            <a:off x="7506091" y="1967059"/>
            <a:ext cx="1087826" cy="215444"/>
          </a:xfrm>
          <a:prstGeom prst="rect">
            <a:avLst/>
          </a:prstGeom>
        </p:spPr>
        <p:txBody>
          <a:bodyPr vert="horz" wrap="square" lIns="0" tIns="0" rIns="0" bIns="0" rtlCol="0" anchor="t" anchorCtr="0">
            <a:spAutoFit/>
          </a:bodyPr>
          <a:lstStyle/>
          <a:p>
            <a:pPr algn="l"/>
            <a:r>
              <a:rPr lang="en-IN" sz="1400" b="1" dirty="0">
                <a:solidFill>
                  <a:schemeClr val="bg1"/>
                </a:solidFill>
              </a:rPr>
              <a:t>Nov 2022</a:t>
            </a:r>
          </a:p>
        </p:txBody>
      </p:sp>
    </p:spTree>
    <p:extLst>
      <p:ext uri="{BB962C8B-B14F-4D97-AF65-F5344CB8AC3E}">
        <p14:creationId xmlns:p14="http://schemas.microsoft.com/office/powerpoint/2010/main" val="2830161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480EAE30-41DF-4C62-8BAD-F92E18235DAE}"/>
              </a:ext>
            </a:extLst>
          </p:cNvPr>
          <p:cNvSpPr/>
          <p:nvPr/>
        </p:nvSpPr>
        <p:spPr>
          <a:xfrm>
            <a:off x="2144964" y="2582044"/>
            <a:ext cx="2376000" cy="2807825"/>
          </a:xfrm>
          <a:prstGeom prst="rect">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Ubuntu"/>
              <a:ea typeface="+mn-ea"/>
              <a:cs typeface="+mn-cs"/>
            </a:endParaRPr>
          </a:p>
        </p:txBody>
      </p:sp>
      <p:sp>
        <p:nvSpPr>
          <p:cNvPr id="29" name="AutoShape 6">
            <a:extLst>
              <a:ext uri="{FF2B5EF4-FFF2-40B4-BE49-F238E27FC236}">
                <a16:creationId xmlns:a16="http://schemas.microsoft.com/office/drawing/2014/main" id="{0CD8347C-98BF-43ED-8FA3-6EA49C7F675E}"/>
              </a:ext>
            </a:extLst>
          </p:cNvPr>
          <p:cNvSpPr>
            <a:spLocks noChangeArrowheads="1"/>
          </p:cNvSpPr>
          <p:nvPr>
            <p:custDataLst>
              <p:tags r:id="rId1"/>
            </p:custDataLst>
          </p:nvPr>
        </p:nvSpPr>
        <p:spPr bwMode="auto">
          <a:xfrm rot="16200000">
            <a:off x="5782920" y="-2241885"/>
            <a:ext cx="716711" cy="8783984"/>
          </a:xfrm>
          <a:prstGeom prst="homePlate">
            <a:avLst>
              <a:gd name="adj" fmla="val 66805"/>
            </a:avLst>
          </a:prstGeom>
          <a:solidFill>
            <a:schemeClr val="accent2"/>
          </a:solidFill>
          <a:ln w="9525">
            <a:noFill/>
            <a:miter lim="800000"/>
            <a:headEnd/>
            <a:tailEnd/>
          </a:ln>
          <a:effectLst/>
        </p:spPr>
        <p:txBody>
          <a:bodyPr vert="eaVert" wrap="none" lIns="90000" tIns="46800" rIns="90000" bIns="46800" anchor="ctr"/>
          <a:lstStyle/>
          <a:p>
            <a:pPr marL="0" marR="0" lvl="0" indent="0" algn="ctr" defTabSz="914400" rtl="0" eaLnBrk="1" fontAlgn="auto" latinLnBrk="0" hangingPunct="1">
              <a:lnSpc>
                <a:spcPct val="9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FFFFFF"/>
              </a:solidFill>
              <a:effectLst/>
              <a:uLnTx/>
              <a:uFillTx/>
              <a:latin typeface="Ubuntu Medium"/>
              <a:ea typeface="+mn-ea"/>
              <a:cs typeface="Calibri" pitchFamily="34" charset="0"/>
            </a:endParaRPr>
          </a:p>
        </p:txBody>
      </p:sp>
      <p:sp>
        <p:nvSpPr>
          <p:cNvPr id="31" name="Rectangle 5">
            <a:extLst>
              <a:ext uri="{FF2B5EF4-FFF2-40B4-BE49-F238E27FC236}">
                <a16:creationId xmlns:a16="http://schemas.microsoft.com/office/drawing/2014/main" id="{748EB9C8-D32E-482C-A94D-E2361A817F20}"/>
              </a:ext>
            </a:extLst>
          </p:cNvPr>
          <p:cNvSpPr>
            <a:spLocks noChangeArrowheads="1"/>
          </p:cNvSpPr>
          <p:nvPr/>
        </p:nvSpPr>
        <p:spPr bwMode="auto">
          <a:xfrm>
            <a:off x="1704008" y="5463450"/>
            <a:ext cx="8783984" cy="431800"/>
          </a:xfrm>
          <a:prstGeom prst="rect">
            <a:avLst/>
          </a:prstGeom>
          <a:solidFill>
            <a:schemeClr val="accent2"/>
          </a:solidFill>
          <a:ln w="9525">
            <a:noFill/>
            <a:miter lim="800000"/>
            <a:headEnd/>
            <a:tailEnd/>
          </a:ln>
          <a:effectLst/>
        </p:spPr>
        <p:txBody>
          <a:bodyPr lIns="90000" anchor="ctr"/>
          <a:lstStyle/>
          <a:p>
            <a:pPr marL="0" marR="0" lvl="1" indent="0" algn="ctr" defTabSz="914400" rtl="0" eaLnBrk="1" fontAlgn="auto" latinLnBrk="0" hangingPunct="1">
              <a:lnSpc>
                <a:spcPct val="90000"/>
              </a:lnSpc>
              <a:spcBef>
                <a:spcPts val="0"/>
              </a:spcBef>
              <a:spcAft>
                <a:spcPts val="0"/>
              </a:spcAft>
              <a:buClr>
                <a:srgbClr val="12ABDB"/>
              </a:buClr>
              <a:buSzTx/>
              <a:buFont typeface="Arial" charset="0"/>
              <a:buNone/>
              <a:tabLst/>
              <a:defRPr/>
            </a:pPr>
            <a:endParaRPr kumimoji="0" lang="en-US" sz="1600" b="0" i="0" u="none" strike="noStrike" kern="1200" cap="none" spc="0" normalizeH="0" baseline="0" noProof="0" dirty="0">
              <a:ln>
                <a:noFill/>
              </a:ln>
              <a:solidFill>
                <a:srgbClr val="FFFFFF"/>
              </a:solidFill>
              <a:effectLst/>
              <a:uLnTx/>
              <a:uFillTx/>
              <a:latin typeface="Ubuntu Medium"/>
              <a:ea typeface="+mn-ea"/>
              <a:cs typeface="Calibri" pitchFamily="34" charset="0"/>
            </a:endParaRPr>
          </a:p>
        </p:txBody>
      </p:sp>
      <p:sp>
        <p:nvSpPr>
          <p:cNvPr id="37" name="Rectangle 36">
            <a:extLst>
              <a:ext uri="{FF2B5EF4-FFF2-40B4-BE49-F238E27FC236}">
                <a16:creationId xmlns:a16="http://schemas.microsoft.com/office/drawing/2014/main" id="{AC5CF148-5D5F-4124-850D-5ACB54A42DAC}"/>
              </a:ext>
            </a:extLst>
          </p:cNvPr>
          <p:cNvSpPr/>
          <p:nvPr/>
        </p:nvSpPr>
        <p:spPr>
          <a:xfrm>
            <a:off x="4953276" y="2582044"/>
            <a:ext cx="2376000" cy="2807825"/>
          </a:xfrm>
          <a:prstGeom prst="rect">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Ubuntu"/>
              <a:ea typeface="+mn-ea"/>
              <a:cs typeface="+mn-cs"/>
            </a:endParaRPr>
          </a:p>
        </p:txBody>
      </p:sp>
      <p:sp>
        <p:nvSpPr>
          <p:cNvPr id="38" name="Rectangle 37">
            <a:extLst>
              <a:ext uri="{FF2B5EF4-FFF2-40B4-BE49-F238E27FC236}">
                <a16:creationId xmlns:a16="http://schemas.microsoft.com/office/drawing/2014/main" id="{3A145E02-9A0D-4F6A-AEDB-E85FC01BB378}"/>
              </a:ext>
            </a:extLst>
          </p:cNvPr>
          <p:cNvSpPr/>
          <p:nvPr/>
        </p:nvSpPr>
        <p:spPr>
          <a:xfrm>
            <a:off x="7761588" y="2582044"/>
            <a:ext cx="2376000" cy="2807825"/>
          </a:xfrm>
          <a:prstGeom prst="rect">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Ubuntu"/>
              <a:ea typeface="+mn-ea"/>
              <a:cs typeface="+mn-cs"/>
            </a:endParaRPr>
          </a:p>
        </p:txBody>
      </p:sp>
      <p:sp>
        <p:nvSpPr>
          <p:cNvPr id="39" name="Rectangle 3">
            <a:extLst>
              <a:ext uri="{FF2B5EF4-FFF2-40B4-BE49-F238E27FC236}">
                <a16:creationId xmlns:a16="http://schemas.microsoft.com/office/drawing/2014/main" id="{90875018-6A5C-4C46-A397-7B2B5578FB05}"/>
              </a:ext>
            </a:extLst>
          </p:cNvPr>
          <p:cNvSpPr>
            <a:spLocks noGrp="1"/>
          </p:cNvSpPr>
          <p:nvPr>
            <p:custDataLst>
              <p:tags r:id="rId2"/>
            </p:custDataLst>
          </p:nvPr>
        </p:nvSpPr>
        <p:spPr bwMode="auto">
          <a:xfrm>
            <a:off x="2288848" y="2582012"/>
            <a:ext cx="2088232" cy="2808000"/>
          </a:xfrm>
          <a:prstGeom prst="rect">
            <a:avLst/>
          </a:prstGeom>
          <a:solidFill>
            <a:schemeClr val="bg2"/>
          </a:solidFill>
          <a:ln w="9525">
            <a:noFill/>
            <a:miter lim="800000"/>
            <a:headEnd/>
            <a:tailEnd/>
          </a:ln>
          <a:effectLst/>
        </p:spPr>
        <p:txBody>
          <a:bodyPr lIns="90000" tIns="46800"/>
          <a:lstStyle>
            <a:lvl1pPr marL="182563" indent="-182563" algn="l" rtl="0" eaLnBrk="1" fontAlgn="base" hangingPunct="1">
              <a:lnSpc>
                <a:spcPct val="90000"/>
              </a:lnSpc>
              <a:spcBef>
                <a:spcPts val="0"/>
              </a:spcBef>
              <a:spcAft>
                <a:spcPts val="400"/>
              </a:spcAft>
              <a:buClr>
                <a:schemeClr val="accent2"/>
              </a:buClr>
              <a:buSzPct val="100000"/>
              <a:buFont typeface="Wingdings" pitchFamily="2" charset="2"/>
              <a:buChar char="§"/>
              <a:defRPr sz="1400" kern="1200">
                <a:solidFill>
                  <a:schemeClr val="tx1">
                    <a:lumMod val="85000"/>
                    <a:lumOff val="15000"/>
                  </a:schemeClr>
                </a:solidFill>
                <a:latin typeface="Calibri" pitchFamily="34" charset="0"/>
                <a:ea typeface="+mn-ea"/>
                <a:cs typeface="Calibri" pitchFamily="34" charset="0"/>
              </a:defRPr>
            </a:lvl1pPr>
            <a:lvl2pPr marL="357188" indent="-174625" algn="l" rtl="0" eaLnBrk="1" fontAlgn="base" hangingPunct="1">
              <a:lnSpc>
                <a:spcPct val="90000"/>
              </a:lnSpc>
              <a:spcBef>
                <a:spcPts val="0"/>
              </a:spcBef>
              <a:spcAft>
                <a:spcPts val="400"/>
              </a:spcAft>
              <a:buClr>
                <a:schemeClr val="tx2"/>
              </a:buClr>
              <a:buFont typeface="Arial" charset="0"/>
              <a:buChar char="–"/>
              <a:defRPr sz="1200" kern="1200">
                <a:solidFill>
                  <a:schemeClr val="tx1">
                    <a:lumMod val="85000"/>
                    <a:lumOff val="15000"/>
                  </a:schemeClr>
                </a:solidFill>
                <a:latin typeface="Calibri" pitchFamily="34" charset="0"/>
                <a:ea typeface="+mn-ea"/>
                <a:cs typeface="Calibri" pitchFamily="34" charset="0"/>
              </a:defRPr>
            </a:lvl2pPr>
            <a:lvl3pPr marL="539750" indent="-182563" algn="l" rtl="0" eaLnBrk="1" fontAlgn="base" hangingPunct="1">
              <a:lnSpc>
                <a:spcPct val="90000"/>
              </a:lnSpc>
              <a:spcBef>
                <a:spcPts val="0"/>
              </a:spcBef>
              <a:spcAft>
                <a:spcPts val="400"/>
              </a:spcAft>
              <a:buFont typeface="Arial" charset="0"/>
              <a:buChar char="•"/>
              <a:defRPr sz="1100" kern="1200">
                <a:solidFill>
                  <a:schemeClr val="tx1">
                    <a:lumMod val="85000"/>
                    <a:lumOff val="15000"/>
                  </a:schemeClr>
                </a:solidFill>
                <a:latin typeface="Calibri" pitchFamily="34" charset="0"/>
                <a:ea typeface="+mn-ea"/>
                <a:cs typeface="Calibri" pitchFamily="34" charset="0"/>
              </a:defRPr>
            </a:lvl3pPr>
            <a:lvl4pPr marL="712788" indent="-173038" algn="l" rtl="0" eaLnBrk="1" fontAlgn="base" hangingPunct="1">
              <a:lnSpc>
                <a:spcPct val="90000"/>
              </a:lnSpc>
              <a:spcBef>
                <a:spcPts val="0"/>
              </a:spcBef>
              <a:spcAft>
                <a:spcPts val="400"/>
              </a:spcAft>
              <a:buFont typeface="Arial" charset="0"/>
              <a:buChar char="–"/>
              <a:defRPr sz="1000" kern="1200">
                <a:solidFill>
                  <a:schemeClr val="tx1">
                    <a:lumMod val="85000"/>
                    <a:lumOff val="15000"/>
                  </a:schemeClr>
                </a:solidFill>
                <a:latin typeface="Calibri" pitchFamily="34" charset="0"/>
                <a:ea typeface="+mn-ea"/>
                <a:cs typeface="Calibri" pitchFamily="34" charset="0"/>
              </a:defRPr>
            </a:lvl4pPr>
            <a:lvl5pPr marL="895350" indent="-182563" algn="l" rtl="0" eaLnBrk="1" fontAlgn="base" hangingPunct="1">
              <a:lnSpc>
                <a:spcPct val="90000"/>
              </a:lnSpc>
              <a:spcBef>
                <a:spcPts val="0"/>
              </a:spcBef>
              <a:spcAft>
                <a:spcPts val="400"/>
              </a:spcAft>
              <a:buFont typeface="Arial" charset="0"/>
              <a:buChar char="»"/>
              <a:defRPr sz="1000" kern="1200">
                <a:solidFill>
                  <a:schemeClr val="tx1">
                    <a:lumMod val="85000"/>
                    <a:lumOff val="15000"/>
                  </a:schemeClr>
                </a:solidFill>
                <a:latin typeface="Calibri" pitchFamily="34" charset="0"/>
                <a:ea typeface="+mn-ea"/>
                <a:cs typeface="Calibr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marR="0" lvl="1" indent="-285750" algn="l" defTabSz="914400" rtl="0" eaLnBrk="1" fontAlgn="base" latinLnBrk="0" hangingPunct="1">
              <a:lnSpc>
                <a:spcPct val="100000"/>
              </a:lnSpc>
              <a:spcBef>
                <a:spcPts val="0"/>
              </a:spcBef>
              <a:spcAft>
                <a:spcPts val="600"/>
              </a:spcAft>
              <a:buClr>
                <a:srgbClr val="272936"/>
              </a:buClr>
              <a:buSzPct val="200000"/>
              <a:buBlip>
                <a:blip r:embed="rId6">
                  <a:extLst>
                    <a:ext uri="{96DAC541-7B7A-43D3-8B79-37D633B846F1}">
                      <asvg:svgBlip xmlns:asvg="http://schemas.microsoft.com/office/drawing/2016/SVG/main" r:embed="rId7"/>
                    </a:ext>
                  </a:extLst>
                </a:blip>
              </a:buBlip>
              <a:tabLst/>
              <a:defRPr/>
            </a:pPr>
            <a:r>
              <a:rPr kumimoji="0" lang="en-IN" sz="1400" u="none" strike="noStrike" kern="1200" cap="none" spc="0" normalizeH="0" baseline="0" noProof="0" dirty="0">
                <a:ln>
                  <a:noFill/>
                </a:ln>
                <a:solidFill>
                  <a:prstClr val="black"/>
                </a:solidFill>
                <a:effectLst/>
                <a:uLnTx/>
                <a:uFillTx/>
                <a:latin typeface="Ubuntu Light" panose="020B0304030602030204" pitchFamily="34" charset="0"/>
              </a:rPr>
              <a:t>Digital Experience and Intelligent Industry</a:t>
            </a:r>
            <a:endParaRPr kumimoji="0" lang="en-US" sz="1400" u="none" strike="noStrike" kern="1200" cap="none" spc="0" normalizeH="0" baseline="0" noProof="0" dirty="0">
              <a:ln>
                <a:noFill/>
              </a:ln>
              <a:solidFill>
                <a:prstClr val="black"/>
              </a:solidFill>
              <a:effectLst/>
              <a:uLnTx/>
              <a:uFillTx/>
              <a:latin typeface="Ubuntu Light" panose="020B0304030602030204" pitchFamily="34" charset="0"/>
            </a:endParaRPr>
          </a:p>
          <a:p>
            <a:pPr marL="285750" marR="0" lvl="1" indent="-285750" algn="l" defTabSz="914400" rtl="0" eaLnBrk="1" fontAlgn="base" latinLnBrk="0" hangingPunct="1">
              <a:lnSpc>
                <a:spcPct val="100000"/>
              </a:lnSpc>
              <a:spcBef>
                <a:spcPts val="0"/>
              </a:spcBef>
              <a:spcAft>
                <a:spcPts val="600"/>
              </a:spcAft>
              <a:buClr>
                <a:srgbClr val="272936"/>
              </a:buClr>
              <a:buSzPct val="200000"/>
              <a:buBlip>
                <a:blip r:embed="rId6">
                  <a:extLst>
                    <a:ext uri="{96DAC541-7B7A-43D3-8B79-37D633B846F1}">
                      <asvg:svgBlip xmlns:asvg="http://schemas.microsoft.com/office/drawing/2016/SVG/main" r:embed="rId7"/>
                    </a:ext>
                  </a:extLst>
                </a:blip>
              </a:buBlip>
              <a:tabLst/>
              <a:defRPr/>
            </a:pPr>
            <a:r>
              <a:rPr kumimoji="0" lang="en-IN" sz="1400" u="none" strike="noStrike" kern="1200" cap="none" spc="0" normalizeH="0" baseline="0" noProof="0" dirty="0">
                <a:ln>
                  <a:noFill/>
                </a:ln>
                <a:solidFill>
                  <a:prstClr val="black"/>
                </a:solidFill>
                <a:effectLst/>
                <a:uLnTx/>
                <a:uFillTx/>
                <a:latin typeface="Ubuntu Light" panose="020B0304030602030204" pitchFamily="34" charset="0"/>
              </a:rPr>
              <a:t>Network Management through Cloud S</a:t>
            </a:r>
            <a:r>
              <a:rPr kumimoji="0" lang="en-IN" sz="1400" u="none" strike="noStrike" kern="1200" cap="none" spc="0" normalizeH="0" baseline="0" noProof="0" dirty="0" err="1">
                <a:ln>
                  <a:noFill/>
                </a:ln>
                <a:solidFill>
                  <a:prstClr val="black"/>
                </a:solidFill>
                <a:effectLst/>
                <a:uLnTx/>
                <a:uFillTx/>
                <a:latin typeface="Ubuntu Light" panose="020B0304030602030204" pitchFamily="34" charset="0"/>
              </a:rPr>
              <a:t>oftware</a:t>
            </a:r>
            <a:endParaRPr kumimoji="0" lang="en-IN" sz="1400" u="none" strike="noStrike" kern="1200" cap="none" spc="0" normalizeH="0" baseline="0" noProof="0" dirty="0">
              <a:ln>
                <a:noFill/>
              </a:ln>
              <a:solidFill>
                <a:prstClr val="black"/>
              </a:solidFill>
              <a:effectLst/>
              <a:uLnTx/>
              <a:uFillTx/>
              <a:latin typeface="Ubuntu Light" panose="020B0304030602030204" pitchFamily="34" charset="0"/>
            </a:endParaRPr>
          </a:p>
          <a:p>
            <a:pPr marL="285750" marR="0" lvl="1" indent="-285750" algn="l" defTabSz="914400" rtl="0" eaLnBrk="1" fontAlgn="base" latinLnBrk="0" hangingPunct="1">
              <a:lnSpc>
                <a:spcPct val="100000"/>
              </a:lnSpc>
              <a:spcBef>
                <a:spcPts val="0"/>
              </a:spcBef>
              <a:spcAft>
                <a:spcPts val="600"/>
              </a:spcAft>
              <a:buClr>
                <a:srgbClr val="272936"/>
              </a:buClr>
              <a:buSzPct val="200000"/>
              <a:buBlip>
                <a:blip r:embed="rId6">
                  <a:extLst>
                    <a:ext uri="{96DAC541-7B7A-43D3-8B79-37D633B846F1}">
                      <asvg:svgBlip xmlns:asvg="http://schemas.microsoft.com/office/drawing/2016/SVG/main" r:embed="rId7"/>
                    </a:ext>
                  </a:extLst>
                </a:blip>
              </a:buBlip>
              <a:tabLst/>
              <a:defRPr/>
            </a:pPr>
            <a:r>
              <a:rPr kumimoji="0" lang="en-IN" sz="1400" u="none" strike="noStrike" kern="1200" cap="none" spc="0" normalizeH="0" baseline="0" noProof="0" dirty="0">
                <a:ln>
                  <a:noFill/>
                </a:ln>
                <a:solidFill>
                  <a:prstClr val="black"/>
                </a:solidFill>
                <a:effectLst/>
                <a:uLnTx/>
                <a:uFillTx/>
                <a:latin typeface="Ubuntu Light" panose="020B0304030602030204" pitchFamily="34" charset="0"/>
              </a:rPr>
              <a:t>TCO Reduction and Improvement in Efficiency using Cloud</a:t>
            </a:r>
            <a:endParaRPr kumimoji="0" lang="en-US" sz="1400" u="none" strike="noStrike" kern="1200" cap="none" spc="0" normalizeH="0" baseline="0" noProof="0" dirty="0">
              <a:ln>
                <a:noFill/>
              </a:ln>
              <a:solidFill>
                <a:prstClr val="black"/>
              </a:solidFill>
              <a:effectLst/>
              <a:uLnTx/>
              <a:uFillTx/>
              <a:latin typeface="Ubuntu Light" panose="020B0304030602030204" pitchFamily="34" charset="0"/>
            </a:endParaRPr>
          </a:p>
        </p:txBody>
      </p:sp>
      <p:sp>
        <p:nvSpPr>
          <p:cNvPr id="40" name="Rectangle 3">
            <a:extLst>
              <a:ext uri="{FF2B5EF4-FFF2-40B4-BE49-F238E27FC236}">
                <a16:creationId xmlns:a16="http://schemas.microsoft.com/office/drawing/2014/main" id="{1AE58B54-17C0-4D1D-A385-669D41658CFA}"/>
              </a:ext>
            </a:extLst>
          </p:cNvPr>
          <p:cNvSpPr>
            <a:spLocks noGrp="1"/>
          </p:cNvSpPr>
          <p:nvPr>
            <p:custDataLst>
              <p:tags r:id="rId3"/>
            </p:custDataLst>
          </p:nvPr>
        </p:nvSpPr>
        <p:spPr bwMode="auto">
          <a:xfrm>
            <a:off x="5097160" y="2582044"/>
            <a:ext cx="2088232" cy="2808000"/>
          </a:xfrm>
          <a:prstGeom prst="rect">
            <a:avLst/>
          </a:prstGeom>
          <a:solidFill>
            <a:schemeClr val="bg2"/>
          </a:solidFill>
          <a:ln w="9525">
            <a:noFill/>
            <a:miter lim="800000"/>
            <a:headEnd/>
            <a:tailEnd/>
          </a:ln>
          <a:effectLst/>
        </p:spPr>
        <p:txBody>
          <a:bodyPr lIns="90000" tIns="46800"/>
          <a:lstStyle>
            <a:lvl1pPr marL="182563" indent="-182563" algn="l" rtl="0" eaLnBrk="1" fontAlgn="base" hangingPunct="1">
              <a:lnSpc>
                <a:spcPct val="90000"/>
              </a:lnSpc>
              <a:spcBef>
                <a:spcPts val="0"/>
              </a:spcBef>
              <a:spcAft>
                <a:spcPts val="400"/>
              </a:spcAft>
              <a:buClr>
                <a:schemeClr val="accent2"/>
              </a:buClr>
              <a:buSzPct val="100000"/>
              <a:buFont typeface="Wingdings" pitchFamily="2" charset="2"/>
              <a:buChar char="§"/>
              <a:defRPr sz="1400" kern="1200">
                <a:solidFill>
                  <a:schemeClr val="tx1">
                    <a:lumMod val="85000"/>
                    <a:lumOff val="15000"/>
                  </a:schemeClr>
                </a:solidFill>
                <a:latin typeface="Calibri" pitchFamily="34" charset="0"/>
                <a:ea typeface="+mn-ea"/>
                <a:cs typeface="Calibri" pitchFamily="34" charset="0"/>
              </a:defRPr>
            </a:lvl1pPr>
            <a:lvl2pPr marL="357188" indent="-174625" algn="l" rtl="0" eaLnBrk="1" fontAlgn="base" hangingPunct="1">
              <a:lnSpc>
                <a:spcPct val="90000"/>
              </a:lnSpc>
              <a:spcBef>
                <a:spcPts val="0"/>
              </a:spcBef>
              <a:spcAft>
                <a:spcPts val="400"/>
              </a:spcAft>
              <a:buClr>
                <a:schemeClr val="tx2"/>
              </a:buClr>
              <a:buFont typeface="Arial" charset="0"/>
              <a:buChar char="–"/>
              <a:defRPr sz="1200" kern="1200">
                <a:solidFill>
                  <a:schemeClr val="tx1">
                    <a:lumMod val="85000"/>
                    <a:lumOff val="15000"/>
                  </a:schemeClr>
                </a:solidFill>
                <a:latin typeface="Calibri" pitchFamily="34" charset="0"/>
                <a:ea typeface="+mn-ea"/>
                <a:cs typeface="Calibri" pitchFamily="34" charset="0"/>
              </a:defRPr>
            </a:lvl2pPr>
            <a:lvl3pPr marL="539750" indent="-182563" algn="l" rtl="0" eaLnBrk="1" fontAlgn="base" hangingPunct="1">
              <a:lnSpc>
                <a:spcPct val="90000"/>
              </a:lnSpc>
              <a:spcBef>
                <a:spcPts val="0"/>
              </a:spcBef>
              <a:spcAft>
                <a:spcPts val="400"/>
              </a:spcAft>
              <a:buFont typeface="Arial" charset="0"/>
              <a:buChar char="•"/>
              <a:defRPr sz="1100" kern="1200">
                <a:solidFill>
                  <a:schemeClr val="tx1">
                    <a:lumMod val="85000"/>
                    <a:lumOff val="15000"/>
                  </a:schemeClr>
                </a:solidFill>
                <a:latin typeface="Calibri" pitchFamily="34" charset="0"/>
                <a:ea typeface="+mn-ea"/>
                <a:cs typeface="Calibri" pitchFamily="34" charset="0"/>
              </a:defRPr>
            </a:lvl3pPr>
            <a:lvl4pPr marL="712788" indent="-173038" algn="l" rtl="0" eaLnBrk="1" fontAlgn="base" hangingPunct="1">
              <a:lnSpc>
                <a:spcPct val="90000"/>
              </a:lnSpc>
              <a:spcBef>
                <a:spcPts val="0"/>
              </a:spcBef>
              <a:spcAft>
                <a:spcPts val="400"/>
              </a:spcAft>
              <a:buFont typeface="Arial" charset="0"/>
              <a:buChar char="–"/>
              <a:defRPr sz="1000" kern="1200">
                <a:solidFill>
                  <a:schemeClr val="tx1">
                    <a:lumMod val="85000"/>
                    <a:lumOff val="15000"/>
                  </a:schemeClr>
                </a:solidFill>
                <a:latin typeface="Calibri" pitchFamily="34" charset="0"/>
                <a:ea typeface="+mn-ea"/>
                <a:cs typeface="Calibri" pitchFamily="34" charset="0"/>
              </a:defRPr>
            </a:lvl4pPr>
            <a:lvl5pPr marL="895350" indent="-182563" algn="l" rtl="0" eaLnBrk="1" fontAlgn="base" hangingPunct="1">
              <a:lnSpc>
                <a:spcPct val="90000"/>
              </a:lnSpc>
              <a:spcBef>
                <a:spcPts val="0"/>
              </a:spcBef>
              <a:spcAft>
                <a:spcPts val="400"/>
              </a:spcAft>
              <a:buFont typeface="Arial" charset="0"/>
              <a:buChar char="»"/>
              <a:defRPr sz="1000" kern="1200">
                <a:solidFill>
                  <a:schemeClr val="tx1">
                    <a:lumMod val="85000"/>
                    <a:lumOff val="15000"/>
                  </a:schemeClr>
                </a:solidFill>
                <a:latin typeface="Calibri" pitchFamily="34" charset="0"/>
                <a:ea typeface="+mn-ea"/>
                <a:cs typeface="Calibr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marR="0" lvl="1" indent="-285750" algn="l" defTabSz="914400" rtl="0" eaLnBrk="1" fontAlgn="base" latinLnBrk="0" hangingPunct="1">
              <a:lnSpc>
                <a:spcPct val="100000"/>
              </a:lnSpc>
              <a:spcBef>
                <a:spcPts val="0"/>
              </a:spcBef>
              <a:spcAft>
                <a:spcPts val="600"/>
              </a:spcAft>
              <a:buClr>
                <a:srgbClr val="272936"/>
              </a:buClr>
              <a:buSzPct val="125000"/>
              <a:buBlip>
                <a:blip r:embed="rId8">
                  <a:extLst>
                    <a:ext uri="{96DAC541-7B7A-43D3-8B79-37D633B846F1}">
                      <asvg:svgBlip xmlns:asvg="http://schemas.microsoft.com/office/drawing/2016/SVG/main" r:embed="rId9"/>
                    </a:ext>
                  </a:extLst>
                </a:blip>
              </a:buBlip>
              <a:tabLst/>
              <a:defRPr/>
            </a:pPr>
            <a:r>
              <a:rPr kumimoji="0" lang="en-IN" sz="1400" u="none" strike="noStrike" kern="1200" cap="none" spc="0" normalizeH="0" baseline="0" noProof="0" dirty="0">
                <a:ln>
                  <a:noFill/>
                </a:ln>
                <a:solidFill>
                  <a:prstClr val="black"/>
                </a:solidFill>
                <a:effectLst/>
                <a:uLnTx/>
                <a:uFillTx/>
                <a:latin typeface="Ubuntu Light" panose="020B0304030602030204" pitchFamily="34" charset="0"/>
              </a:rPr>
              <a:t>Accelerate </a:t>
            </a:r>
            <a:r>
              <a:rPr lang="en-IN" sz="1400" dirty="0">
                <a:solidFill>
                  <a:prstClr val="black"/>
                </a:solidFill>
                <a:latin typeface="Ubuntu Light" panose="020B0304030602030204" pitchFamily="34" charset="0"/>
              </a:rPr>
              <a:t>C</a:t>
            </a:r>
            <a:r>
              <a:rPr kumimoji="0" lang="en-IN" sz="1400" u="none" strike="noStrike" kern="1200" cap="none" spc="0" normalizeH="0" baseline="0" noProof="0" dirty="0" err="1">
                <a:ln>
                  <a:noFill/>
                </a:ln>
                <a:solidFill>
                  <a:prstClr val="black"/>
                </a:solidFill>
                <a:effectLst/>
                <a:uLnTx/>
                <a:uFillTx/>
                <a:latin typeface="Ubuntu Light" panose="020B0304030602030204" pitchFamily="34" charset="0"/>
              </a:rPr>
              <a:t>ontent</a:t>
            </a:r>
            <a:r>
              <a:rPr kumimoji="0" lang="en-IN" sz="1400" u="none" strike="noStrike" kern="1200" cap="none" spc="0" normalizeH="0" baseline="0" noProof="0" dirty="0">
                <a:ln>
                  <a:noFill/>
                </a:ln>
                <a:solidFill>
                  <a:prstClr val="black"/>
                </a:solidFill>
                <a:effectLst/>
                <a:uLnTx/>
                <a:uFillTx/>
                <a:latin typeface="Ubuntu Light" panose="020B0304030602030204" pitchFamily="34" charset="0"/>
              </a:rPr>
              <a:t> Production and Acquisition</a:t>
            </a:r>
          </a:p>
          <a:p>
            <a:pPr marL="285750" marR="0" lvl="1" indent="-285750" algn="l" defTabSz="914400" rtl="0" eaLnBrk="1" fontAlgn="base" latinLnBrk="0" hangingPunct="1">
              <a:lnSpc>
                <a:spcPct val="100000"/>
              </a:lnSpc>
              <a:spcBef>
                <a:spcPts val="0"/>
              </a:spcBef>
              <a:spcAft>
                <a:spcPts val="600"/>
              </a:spcAft>
              <a:buClr>
                <a:srgbClr val="272936"/>
              </a:buClr>
              <a:buSzPct val="125000"/>
              <a:buBlip>
                <a:blip r:embed="rId8">
                  <a:extLst>
                    <a:ext uri="{96DAC541-7B7A-43D3-8B79-37D633B846F1}">
                      <asvg:svgBlip xmlns:asvg="http://schemas.microsoft.com/office/drawing/2016/SVG/main" r:embed="rId9"/>
                    </a:ext>
                  </a:extLst>
                </a:blip>
              </a:buBlip>
              <a:tabLst/>
              <a:defRPr/>
            </a:pPr>
            <a:r>
              <a:rPr kumimoji="0" lang="en-IN" sz="1400" u="none" strike="noStrike" kern="1200" cap="none" spc="0" normalizeH="0" baseline="0" noProof="0" dirty="0">
                <a:ln>
                  <a:noFill/>
                </a:ln>
                <a:solidFill>
                  <a:prstClr val="black"/>
                </a:solidFill>
                <a:effectLst/>
                <a:uLnTx/>
                <a:uFillTx/>
                <a:latin typeface="Ubuntu Light" panose="020B0304030602030204" pitchFamily="34" charset="0"/>
              </a:rPr>
              <a:t>Optimize Content Delivery</a:t>
            </a:r>
          </a:p>
          <a:p>
            <a:pPr marL="285750" marR="0" lvl="1" indent="-285750" algn="l" defTabSz="914400" rtl="0" eaLnBrk="1" fontAlgn="base" latinLnBrk="0" hangingPunct="1">
              <a:lnSpc>
                <a:spcPct val="100000"/>
              </a:lnSpc>
              <a:spcBef>
                <a:spcPts val="0"/>
              </a:spcBef>
              <a:spcAft>
                <a:spcPts val="600"/>
              </a:spcAft>
              <a:buClr>
                <a:srgbClr val="272936"/>
              </a:buClr>
              <a:buSzPct val="125000"/>
              <a:buBlip>
                <a:blip r:embed="rId8">
                  <a:extLst>
                    <a:ext uri="{96DAC541-7B7A-43D3-8B79-37D633B846F1}">
                      <asvg:svgBlip xmlns:asvg="http://schemas.microsoft.com/office/drawing/2016/SVG/main" r:embed="rId9"/>
                    </a:ext>
                  </a:extLst>
                </a:blip>
              </a:buBlip>
              <a:tabLst/>
              <a:defRPr/>
            </a:pPr>
            <a:r>
              <a:rPr kumimoji="0" lang="en-IN" sz="1400" u="none" strike="noStrike" kern="1200" cap="none" spc="0" normalizeH="0" baseline="0" noProof="0" dirty="0">
                <a:ln>
                  <a:noFill/>
                </a:ln>
                <a:solidFill>
                  <a:prstClr val="black"/>
                </a:solidFill>
                <a:effectLst/>
                <a:uLnTx/>
                <a:uFillTx/>
                <a:latin typeface="Ubuntu Light" panose="020B0304030602030204" pitchFamily="34" charset="0"/>
              </a:rPr>
              <a:t>Enhanced Audience Experiences</a:t>
            </a:r>
          </a:p>
          <a:p>
            <a:pPr marL="285750" marR="0" lvl="1" indent="-285750" algn="l" defTabSz="914400" rtl="0" eaLnBrk="1" fontAlgn="base" latinLnBrk="0" hangingPunct="1">
              <a:lnSpc>
                <a:spcPct val="100000"/>
              </a:lnSpc>
              <a:spcBef>
                <a:spcPts val="0"/>
              </a:spcBef>
              <a:spcAft>
                <a:spcPts val="600"/>
              </a:spcAft>
              <a:buClr>
                <a:srgbClr val="272936"/>
              </a:buClr>
              <a:buSzPct val="125000"/>
              <a:buBlip>
                <a:blip r:embed="rId8">
                  <a:extLst>
                    <a:ext uri="{96DAC541-7B7A-43D3-8B79-37D633B846F1}">
                      <asvg:svgBlip xmlns:asvg="http://schemas.microsoft.com/office/drawing/2016/SVG/main" r:embed="rId9"/>
                    </a:ext>
                  </a:extLst>
                </a:blip>
              </a:buBlip>
              <a:tabLst/>
              <a:defRPr/>
            </a:pPr>
            <a:r>
              <a:rPr kumimoji="0" lang="en-US" sz="1400" u="none" strike="noStrike" kern="1200" cap="none" spc="0" normalizeH="0" baseline="0" noProof="0" dirty="0">
                <a:ln>
                  <a:noFill/>
                </a:ln>
                <a:solidFill>
                  <a:prstClr val="black"/>
                </a:solidFill>
                <a:effectLst/>
                <a:uLnTx/>
                <a:uFillTx/>
                <a:latin typeface="Ubuntu Light" panose="020B0304030602030204" pitchFamily="34" charset="0"/>
              </a:rPr>
              <a:t>Monetize Content </a:t>
            </a:r>
          </a:p>
        </p:txBody>
      </p:sp>
      <p:sp>
        <p:nvSpPr>
          <p:cNvPr id="42" name="Rectangle 3">
            <a:extLst>
              <a:ext uri="{FF2B5EF4-FFF2-40B4-BE49-F238E27FC236}">
                <a16:creationId xmlns:a16="http://schemas.microsoft.com/office/drawing/2014/main" id="{8F717532-BA33-40A7-8E32-1023BB9DF69C}"/>
              </a:ext>
            </a:extLst>
          </p:cNvPr>
          <p:cNvSpPr>
            <a:spLocks noGrp="1"/>
          </p:cNvSpPr>
          <p:nvPr>
            <p:custDataLst>
              <p:tags r:id="rId4"/>
            </p:custDataLst>
          </p:nvPr>
        </p:nvSpPr>
        <p:spPr bwMode="auto">
          <a:xfrm>
            <a:off x="7905472" y="2582044"/>
            <a:ext cx="2088232" cy="2808000"/>
          </a:xfrm>
          <a:prstGeom prst="rect">
            <a:avLst/>
          </a:prstGeom>
          <a:solidFill>
            <a:schemeClr val="bg2"/>
          </a:solidFill>
          <a:ln w="9525">
            <a:noFill/>
            <a:miter lim="800000"/>
            <a:headEnd/>
            <a:tailEnd/>
          </a:ln>
          <a:effectLst/>
        </p:spPr>
        <p:txBody>
          <a:bodyPr lIns="90000" tIns="46800"/>
          <a:lstStyle>
            <a:lvl1pPr marL="182563" indent="-182563" algn="l" rtl="0" eaLnBrk="1" fontAlgn="base" hangingPunct="1">
              <a:lnSpc>
                <a:spcPct val="90000"/>
              </a:lnSpc>
              <a:spcBef>
                <a:spcPts val="0"/>
              </a:spcBef>
              <a:spcAft>
                <a:spcPts val="400"/>
              </a:spcAft>
              <a:buClr>
                <a:schemeClr val="accent2"/>
              </a:buClr>
              <a:buSzPct val="100000"/>
              <a:buFont typeface="Wingdings" pitchFamily="2" charset="2"/>
              <a:buChar char="§"/>
              <a:defRPr sz="1400" kern="1200">
                <a:solidFill>
                  <a:schemeClr val="tx1">
                    <a:lumMod val="85000"/>
                    <a:lumOff val="15000"/>
                  </a:schemeClr>
                </a:solidFill>
                <a:latin typeface="Calibri" pitchFamily="34" charset="0"/>
                <a:ea typeface="+mn-ea"/>
                <a:cs typeface="Calibri" pitchFamily="34" charset="0"/>
              </a:defRPr>
            </a:lvl1pPr>
            <a:lvl2pPr marL="357188" indent="-174625" algn="l" rtl="0" eaLnBrk="1" fontAlgn="base" hangingPunct="1">
              <a:lnSpc>
                <a:spcPct val="90000"/>
              </a:lnSpc>
              <a:spcBef>
                <a:spcPts val="0"/>
              </a:spcBef>
              <a:spcAft>
                <a:spcPts val="400"/>
              </a:spcAft>
              <a:buClr>
                <a:schemeClr val="tx2"/>
              </a:buClr>
              <a:buFont typeface="Arial" charset="0"/>
              <a:buChar char="–"/>
              <a:defRPr sz="1200" kern="1200">
                <a:solidFill>
                  <a:schemeClr val="tx1">
                    <a:lumMod val="85000"/>
                    <a:lumOff val="15000"/>
                  </a:schemeClr>
                </a:solidFill>
                <a:latin typeface="Calibri" pitchFamily="34" charset="0"/>
                <a:ea typeface="+mn-ea"/>
                <a:cs typeface="Calibri" pitchFamily="34" charset="0"/>
              </a:defRPr>
            </a:lvl2pPr>
            <a:lvl3pPr marL="539750" indent="-182563" algn="l" rtl="0" eaLnBrk="1" fontAlgn="base" hangingPunct="1">
              <a:lnSpc>
                <a:spcPct val="90000"/>
              </a:lnSpc>
              <a:spcBef>
                <a:spcPts val="0"/>
              </a:spcBef>
              <a:spcAft>
                <a:spcPts val="400"/>
              </a:spcAft>
              <a:buFont typeface="Arial" charset="0"/>
              <a:buChar char="•"/>
              <a:defRPr sz="1100" kern="1200">
                <a:solidFill>
                  <a:schemeClr val="tx1">
                    <a:lumMod val="85000"/>
                    <a:lumOff val="15000"/>
                  </a:schemeClr>
                </a:solidFill>
                <a:latin typeface="Calibri" pitchFamily="34" charset="0"/>
                <a:ea typeface="+mn-ea"/>
                <a:cs typeface="Calibri" pitchFamily="34" charset="0"/>
              </a:defRPr>
            </a:lvl3pPr>
            <a:lvl4pPr marL="712788" indent="-173038" algn="l" rtl="0" eaLnBrk="1" fontAlgn="base" hangingPunct="1">
              <a:lnSpc>
                <a:spcPct val="90000"/>
              </a:lnSpc>
              <a:spcBef>
                <a:spcPts val="0"/>
              </a:spcBef>
              <a:spcAft>
                <a:spcPts val="400"/>
              </a:spcAft>
              <a:buFont typeface="Arial" charset="0"/>
              <a:buChar char="–"/>
              <a:defRPr sz="1000" kern="1200">
                <a:solidFill>
                  <a:schemeClr val="tx1">
                    <a:lumMod val="85000"/>
                    <a:lumOff val="15000"/>
                  </a:schemeClr>
                </a:solidFill>
                <a:latin typeface="Calibri" pitchFamily="34" charset="0"/>
                <a:ea typeface="+mn-ea"/>
                <a:cs typeface="Calibri" pitchFamily="34" charset="0"/>
              </a:defRPr>
            </a:lvl4pPr>
            <a:lvl5pPr marL="895350" indent="-182563" algn="l" rtl="0" eaLnBrk="1" fontAlgn="base" hangingPunct="1">
              <a:lnSpc>
                <a:spcPct val="90000"/>
              </a:lnSpc>
              <a:spcBef>
                <a:spcPts val="0"/>
              </a:spcBef>
              <a:spcAft>
                <a:spcPts val="400"/>
              </a:spcAft>
              <a:buFont typeface="Arial" charset="0"/>
              <a:buChar char="»"/>
              <a:defRPr sz="1000" kern="1200">
                <a:solidFill>
                  <a:schemeClr val="tx1">
                    <a:lumMod val="85000"/>
                    <a:lumOff val="15000"/>
                  </a:schemeClr>
                </a:solidFill>
                <a:latin typeface="Calibri" pitchFamily="34" charset="0"/>
                <a:ea typeface="+mn-ea"/>
                <a:cs typeface="Calibr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marR="0" lvl="1" indent="-285750" algn="l" defTabSz="914400" rtl="0" eaLnBrk="1" fontAlgn="base" latinLnBrk="0" hangingPunct="1">
              <a:lnSpc>
                <a:spcPct val="100000"/>
              </a:lnSpc>
              <a:spcBef>
                <a:spcPts val="0"/>
              </a:spcBef>
              <a:spcAft>
                <a:spcPts val="600"/>
              </a:spcAft>
              <a:buClr>
                <a:srgbClr val="272936"/>
              </a:buClr>
              <a:buSzPct val="150000"/>
              <a:buBlip>
                <a:blip r:embed="rId10">
                  <a:extLst>
                    <a:ext uri="{96DAC541-7B7A-43D3-8B79-37D633B846F1}">
                      <asvg:svgBlip xmlns:asvg="http://schemas.microsoft.com/office/drawing/2016/SVG/main" r:embed="rId11"/>
                    </a:ext>
                  </a:extLst>
                </a:blip>
              </a:buBlip>
              <a:tabLst/>
              <a:defRPr/>
            </a:pPr>
            <a:r>
              <a:rPr kumimoji="0" lang="en-IN" sz="1400" u="none" strike="noStrike" kern="1200" cap="none" spc="0" normalizeH="0" baseline="0" noProof="0" dirty="0">
                <a:ln>
                  <a:noFill/>
                </a:ln>
                <a:solidFill>
                  <a:prstClr val="black"/>
                </a:solidFill>
                <a:effectLst/>
                <a:uLnTx/>
                <a:uFillTx/>
                <a:latin typeface="Ubuntu Light" panose="020B0304030602030204" pitchFamily="34" charset="0"/>
              </a:rPr>
              <a:t>Subscription and Servitization </a:t>
            </a:r>
          </a:p>
          <a:p>
            <a:pPr marL="285750" marR="0" lvl="1" indent="-285750" algn="l" defTabSz="914400" rtl="0" eaLnBrk="1" fontAlgn="base" latinLnBrk="0" hangingPunct="1">
              <a:lnSpc>
                <a:spcPct val="100000"/>
              </a:lnSpc>
              <a:spcBef>
                <a:spcPts val="0"/>
              </a:spcBef>
              <a:spcAft>
                <a:spcPts val="600"/>
              </a:spcAft>
              <a:buClr>
                <a:srgbClr val="272936"/>
              </a:buClr>
              <a:buSzPct val="150000"/>
              <a:buBlip>
                <a:blip r:embed="rId10">
                  <a:extLst>
                    <a:ext uri="{96DAC541-7B7A-43D3-8B79-37D633B846F1}">
                      <asvg:svgBlip xmlns:asvg="http://schemas.microsoft.com/office/drawing/2016/SVG/main" r:embed="rId11"/>
                    </a:ext>
                  </a:extLst>
                </a:blip>
              </a:buBlip>
              <a:tabLst/>
              <a:defRPr/>
            </a:pPr>
            <a:r>
              <a:rPr kumimoji="0" lang="en-IN" sz="1400" u="none" strike="noStrike" kern="1200" cap="none" spc="0" normalizeH="0" baseline="0" noProof="0" dirty="0">
                <a:ln>
                  <a:noFill/>
                </a:ln>
                <a:solidFill>
                  <a:prstClr val="black"/>
                </a:solidFill>
                <a:effectLst/>
                <a:uLnTx/>
                <a:uFillTx/>
                <a:latin typeface="Ubuntu Light" panose="020B0304030602030204" pitchFamily="34" charset="0"/>
              </a:rPr>
              <a:t>Scale with Platform Companies </a:t>
            </a:r>
          </a:p>
          <a:p>
            <a:pPr marL="285750" marR="0" lvl="1" indent="-285750" algn="l" defTabSz="914400" rtl="0" eaLnBrk="1" fontAlgn="base" latinLnBrk="0" hangingPunct="1">
              <a:lnSpc>
                <a:spcPct val="100000"/>
              </a:lnSpc>
              <a:spcBef>
                <a:spcPts val="0"/>
              </a:spcBef>
              <a:spcAft>
                <a:spcPts val="600"/>
              </a:spcAft>
              <a:buClr>
                <a:srgbClr val="272936"/>
              </a:buClr>
              <a:buSzPct val="150000"/>
              <a:buBlip>
                <a:blip r:embed="rId10">
                  <a:extLst>
                    <a:ext uri="{96DAC541-7B7A-43D3-8B79-37D633B846F1}">
                      <asvg:svgBlip xmlns:asvg="http://schemas.microsoft.com/office/drawing/2016/SVG/main" r:embed="rId11"/>
                    </a:ext>
                  </a:extLst>
                </a:blip>
              </a:buBlip>
              <a:tabLst/>
              <a:defRPr/>
            </a:pPr>
            <a:r>
              <a:rPr kumimoji="0" lang="en-IN" sz="1400" u="none" strike="noStrike" kern="1200" cap="none" spc="0" normalizeH="0" baseline="0" noProof="0" dirty="0">
                <a:ln>
                  <a:noFill/>
                </a:ln>
                <a:solidFill>
                  <a:prstClr val="black"/>
                </a:solidFill>
                <a:effectLst/>
                <a:uLnTx/>
                <a:uFillTx/>
                <a:latin typeface="Ubuntu Light" panose="020B0304030602030204" pitchFamily="34" charset="0"/>
              </a:rPr>
              <a:t>Product Transformation</a:t>
            </a:r>
          </a:p>
          <a:p>
            <a:pPr marL="285750" marR="0" lvl="1" indent="-285750" algn="l" defTabSz="914400" rtl="0" eaLnBrk="1" fontAlgn="base" latinLnBrk="0" hangingPunct="1">
              <a:lnSpc>
                <a:spcPct val="100000"/>
              </a:lnSpc>
              <a:spcBef>
                <a:spcPts val="0"/>
              </a:spcBef>
              <a:spcAft>
                <a:spcPts val="600"/>
              </a:spcAft>
              <a:buClr>
                <a:srgbClr val="272936"/>
              </a:buClr>
              <a:buSzPct val="150000"/>
              <a:buBlip>
                <a:blip r:embed="rId10">
                  <a:extLst>
                    <a:ext uri="{96DAC541-7B7A-43D3-8B79-37D633B846F1}">
                      <asvg:svgBlip xmlns:asvg="http://schemas.microsoft.com/office/drawing/2016/SVG/main" r:embed="rId11"/>
                    </a:ext>
                  </a:extLst>
                </a:blip>
              </a:buBlip>
              <a:tabLst/>
              <a:defRPr/>
            </a:pPr>
            <a:r>
              <a:rPr kumimoji="0" lang="en-US" sz="1400" u="none" strike="noStrike" kern="1200" cap="none" spc="0" normalizeH="0" baseline="0" noProof="0" dirty="0">
                <a:ln>
                  <a:noFill/>
                </a:ln>
                <a:solidFill>
                  <a:prstClr val="black"/>
                </a:solidFill>
                <a:effectLst/>
                <a:uLnTx/>
                <a:uFillTx/>
                <a:latin typeface="Ubuntu Light" panose="020B0304030602030204" pitchFamily="34" charset="0"/>
              </a:rPr>
              <a:t>Sustainability</a:t>
            </a:r>
          </a:p>
        </p:txBody>
      </p:sp>
      <p:sp>
        <p:nvSpPr>
          <p:cNvPr id="2" name="TextBox 1">
            <a:extLst>
              <a:ext uri="{FF2B5EF4-FFF2-40B4-BE49-F238E27FC236}">
                <a16:creationId xmlns:a16="http://schemas.microsoft.com/office/drawing/2014/main" id="{FE8F62D0-1204-4489-9221-F77160055E5E}"/>
              </a:ext>
            </a:extLst>
          </p:cNvPr>
          <p:cNvSpPr txBox="1"/>
          <p:nvPr/>
        </p:nvSpPr>
        <p:spPr>
          <a:xfrm>
            <a:off x="2279080" y="5556238"/>
            <a:ext cx="2088232" cy="246221"/>
          </a:xfrm>
          <a:prstGeom prst="rect">
            <a:avLst/>
          </a:prstGeom>
        </p:spPr>
        <p:txBody>
          <a:bodyPr vert="horz" wrap="square" lIns="0" tIns="0" rIns="0" bIns="0" rtlCol="0" anchor="t"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srgbClr val="FFFFFF"/>
                </a:solidFill>
                <a:effectLst/>
                <a:uLnTx/>
                <a:uFillTx/>
                <a:latin typeface="Ubuntu"/>
                <a:ea typeface="+mn-ea"/>
                <a:cs typeface="+mn-cs"/>
              </a:rPr>
              <a:t>Telecommunications</a:t>
            </a:r>
            <a:endParaRPr kumimoji="0" lang="en-IN" sz="1400" b="1" i="0" u="none" strike="noStrike" kern="1200" cap="none" spc="0" normalizeH="0" baseline="0" noProof="0" dirty="0">
              <a:ln>
                <a:noFill/>
              </a:ln>
              <a:solidFill>
                <a:srgbClr val="FFFFFF"/>
              </a:solidFill>
              <a:effectLst/>
              <a:uLnTx/>
              <a:uFillTx/>
              <a:latin typeface="Ubuntu"/>
              <a:ea typeface="+mn-ea"/>
              <a:cs typeface="+mn-cs"/>
            </a:endParaRPr>
          </a:p>
        </p:txBody>
      </p:sp>
      <p:sp>
        <p:nvSpPr>
          <p:cNvPr id="43" name="TextBox 42">
            <a:extLst>
              <a:ext uri="{FF2B5EF4-FFF2-40B4-BE49-F238E27FC236}">
                <a16:creationId xmlns:a16="http://schemas.microsoft.com/office/drawing/2014/main" id="{F3A31993-D01E-4789-B299-3CB3A83431A7}"/>
              </a:ext>
            </a:extLst>
          </p:cNvPr>
          <p:cNvSpPr txBox="1"/>
          <p:nvPr/>
        </p:nvSpPr>
        <p:spPr>
          <a:xfrm>
            <a:off x="4929383" y="5556239"/>
            <a:ext cx="2313697" cy="246221"/>
          </a:xfrm>
          <a:prstGeom prst="rect">
            <a:avLst/>
          </a:prstGeom>
        </p:spPr>
        <p:txBody>
          <a:bodyPr vert="horz" wrap="square" lIns="0" tIns="0" rIns="0" bIns="0" rtlCol="0" anchor="t"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srgbClr val="FFFFFF"/>
                </a:solidFill>
                <a:effectLst/>
                <a:uLnTx/>
                <a:uFillTx/>
                <a:latin typeface="Ubuntu"/>
                <a:ea typeface="+mn-ea"/>
                <a:cs typeface="+mn-cs"/>
              </a:rPr>
              <a:t>Media &amp; Entertainment</a:t>
            </a:r>
          </a:p>
        </p:txBody>
      </p:sp>
      <p:sp>
        <p:nvSpPr>
          <p:cNvPr id="44" name="TextBox 43">
            <a:extLst>
              <a:ext uri="{FF2B5EF4-FFF2-40B4-BE49-F238E27FC236}">
                <a16:creationId xmlns:a16="http://schemas.microsoft.com/office/drawing/2014/main" id="{FB4E449F-769E-4D62-9F50-B22E5D7089B6}"/>
              </a:ext>
            </a:extLst>
          </p:cNvPr>
          <p:cNvSpPr txBox="1"/>
          <p:nvPr/>
        </p:nvSpPr>
        <p:spPr>
          <a:xfrm>
            <a:off x="7895704" y="5556239"/>
            <a:ext cx="2088232" cy="246221"/>
          </a:xfrm>
          <a:prstGeom prst="rect">
            <a:avLst/>
          </a:prstGeom>
        </p:spPr>
        <p:txBody>
          <a:bodyPr vert="horz" wrap="square" lIns="0" tIns="0" rIns="0" bIns="0" rtlCol="0" anchor="t"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srgbClr val="FFFFFF"/>
                </a:solidFill>
                <a:effectLst/>
                <a:uLnTx/>
                <a:uFillTx/>
                <a:latin typeface="Ubuntu"/>
                <a:ea typeface="+mn-ea"/>
                <a:cs typeface="+mn-cs"/>
              </a:rPr>
              <a:t>High - Tech</a:t>
            </a:r>
          </a:p>
        </p:txBody>
      </p:sp>
      <p:grpSp>
        <p:nvGrpSpPr>
          <p:cNvPr id="45" name="Groupe 632">
            <a:extLst>
              <a:ext uri="{FF2B5EF4-FFF2-40B4-BE49-F238E27FC236}">
                <a16:creationId xmlns:a16="http://schemas.microsoft.com/office/drawing/2014/main" id="{172E2574-6553-4B4E-AA85-8A84427F3D5C}"/>
              </a:ext>
            </a:extLst>
          </p:cNvPr>
          <p:cNvGrpSpPr>
            <a:grpSpLocks noChangeAspect="1"/>
          </p:cNvGrpSpPr>
          <p:nvPr/>
        </p:nvGrpSpPr>
        <p:grpSpPr>
          <a:xfrm>
            <a:off x="2884825" y="1688887"/>
            <a:ext cx="894610" cy="840168"/>
            <a:chOff x="747713" y="671513"/>
            <a:chExt cx="965200" cy="906462"/>
          </a:xfrm>
        </p:grpSpPr>
        <p:sp>
          <p:nvSpPr>
            <p:cNvPr id="46" name="Freeform 29">
              <a:extLst>
                <a:ext uri="{FF2B5EF4-FFF2-40B4-BE49-F238E27FC236}">
                  <a16:creationId xmlns:a16="http://schemas.microsoft.com/office/drawing/2014/main" id="{CFC6A428-F791-43C6-8C8A-02575FA0074F}"/>
                </a:ext>
              </a:extLst>
            </p:cNvPr>
            <p:cNvSpPr>
              <a:spLocks/>
            </p:cNvSpPr>
            <p:nvPr/>
          </p:nvSpPr>
          <p:spPr bwMode="auto">
            <a:xfrm>
              <a:off x="747713" y="671513"/>
              <a:ext cx="965200" cy="906462"/>
            </a:xfrm>
            <a:custGeom>
              <a:avLst/>
              <a:gdLst>
                <a:gd name="T0" fmla="*/ 15 w 257"/>
                <a:gd name="T1" fmla="*/ 147 h 241"/>
                <a:gd name="T2" fmla="*/ 103 w 257"/>
                <a:gd name="T3" fmla="*/ 13 h 241"/>
                <a:gd name="T4" fmla="*/ 243 w 257"/>
                <a:gd name="T5" fmla="*/ 102 h 241"/>
                <a:gd name="T6" fmla="*/ 154 w 257"/>
                <a:gd name="T7" fmla="*/ 228 h 241"/>
                <a:gd name="T8" fmla="*/ 15 w 257"/>
                <a:gd name="T9" fmla="*/ 147 h 241"/>
              </a:gdLst>
              <a:ahLst/>
              <a:cxnLst>
                <a:cxn ang="0">
                  <a:pos x="T0" y="T1"/>
                </a:cxn>
                <a:cxn ang="0">
                  <a:pos x="T2" y="T3"/>
                </a:cxn>
                <a:cxn ang="0">
                  <a:pos x="T4" y="T5"/>
                </a:cxn>
                <a:cxn ang="0">
                  <a:pos x="T6" y="T7"/>
                </a:cxn>
                <a:cxn ang="0">
                  <a:pos x="T8" y="T9"/>
                </a:cxn>
              </a:cxnLst>
              <a:rect l="0" t="0" r="r" b="b"/>
              <a:pathLst>
                <a:path w="257" h="241">
                  <a:moveTo>
                    <a:pt x="15" y="147"/>
                  </a:moveTo>
                  <a:cubicBezTo>
                    <a:pt x="0" y="85"/>
                    <a:pt x="40" y="25"/>
                    <a:pt x="103" y="13"/>
                  </a:cubicBezTo>
                  <a:cubicBezTo>
                    <a:pt x="166" y="0"/>
                    <a:pt x="229" y="40"/>
                    <a:pt x="243" y="102"/>
                  </a:cubicBezTo>
                  <a:cubicBezTo>
                    <a:pt x="257" y="163"/>
                    <a:pt x="217" y="216"/>
                    <a:pt x="154" y="228"/>
                  </a:cubicBezTo>
                  <a:cubicBezTo>
                    <a:pt x="90" y="241"/>
                    <a:pt x="30" y="208"/>
                    <a:pt x="15" y="147"/>
                  </a:cubicBezTo>
                </a:path>
              </a:pathLst>
            </a:custGeom>
            <a:solidFill>
              <a:srgbClr val="12ABDB"/>
            </a:solidFill>
            <a:ln w="38100">
              <a:solidFill>
                <a:schemeClr val="bg1"/>
              </a:solid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Ubuntu"/>
                <a:ea typeface="+mn-ea"/>
                <a:cs typeface="+mn-cs"/>
              </a:endParaRPr>
            </a:p>
          </p:txBody>
        </p:sp>
        <p:grpSp>
          <p:nvGrpSpPr>
            <p:cNvPr id="47" name="Groupe 634">
              <a:extLst>
                <a:ext uri="{FF2B5EF4-FFF2-40B4-BE49-F238E27FC236}">
                  <a16:creationId xmlns:a16="http://schemas.microsoft.com/office/drawing/2014/main" id="{D2F93961-9AB7-4527-A39B-69A278736B08}"/>
                </a:ext>
              </a:extLst>
            </p:cNvPr>
            <p:cNvGrpSpPr/>
            <p:nvPr/>
          </p:nvGrpSpPr>
          <p:grpSpPr>
            <a:xfrm>
              <a:off x="1022350" y="869950"/>
              <a:ext cx="438151" cy="496887"/>
              <a:chOff x="1022350" y="869950"/>
              <a:chExt cx="438151" cy="496887"/>
            </a:xfrm>
          </p:grpSpPr>
          <p:sp>
            <p:nvSpPr>
              <p:cNvPr id="48" name="Freeform 30">
                <a:extLst>
                  <a:ext uri="{FF2B5EF4-FFF2-40B4-BE49-F238E27FC236}">
                    <a16:creationId xmlns:a16="http://schemas.microsoft.com/office/drawing/2014/main" id="{C774B379-0CF5-40DD-A4CD-6D188F880A8D}"/>
                  </a:ext>
                </a:extLst>
              </p:cNvPr>
              <p:cNvSpPr>
                <a:spLocks noEditPoints="1"/>
              </p:cNvSpPr>
              <p:nvPr/>
            </p:nvSpPr>
            <p:spPr bwMode="auto">
              <a:xfrm>
                <a:off x="1022350" y="990600"/>
                <a:ext cx="314325" cy="376237"/>
              </a:xfrm>
              <a:custGeom>
                <a:avLst/>
                <a:gdLst>
                  <a:gd name="T0" fmla="*/ 45 w 84"/>
                  <a:gd name="T1" fmla="*/ 77 h 100"/>
                  <a:gd name="T2" fmla="*/ 22 w 84"/>
                  <a:gd name="T3" fmla="*/ 77 h 100"/>
                  <a:gd name="T4" fmla="*/ 32 w 84"/>
                  <a:gd name="T5" fmla="*/ 59 h 100"/>
                  <a:gd name="T6" fmla="*/ 37 w 84"/>
                  <a:gd name="T7" fmla="*/ 62 h 100"/>
                  <a:gd name="T8" fmla="*/ 45 w 84"/>
                  <a:gd name="T9" fmla="*/ 77 h 100"/>
                  <a:gd name="T10" fmla="*/ 64 w 84"/>
                  <a:gd name="T11" fmla="*/ 19 h 100"/>
                  <a:gd name="T12" fmla="*/ 66 w 84"/>
                  <a:gd name="T13" fmla="*/ 20 h 100"/>
                  <a:gd name="T14" fmla="*/ 60 w 84"/>
                  <a:gd name="T15" fmla="*/ 32 h 100"/>
                  <a:gd name="T16" fmla="*/ 52 w 84"/>
                  <a:gd name="T17" fmla="*/ 24 h 100"/>
                  <a:gd name="T18" fmla="*/ 64 w 84"/>
                  <a:gd name="T19" fmla="*/ 19 h 100"/>
                  <a:gd name="T20" fmla="*/ 72 w 84"/>
                  <a:gd name="T21" fmla="*/ 6 h 100"/>
                  <a:gd name="T22" fmla="*/ 78 w 84"/>
                  <a:gd name="T23" fmla="*/ 11 h 100"/>
                  <a:gd name="T24" fmla="*/ 72 w 84"/>
                  <a:gd name="T25" fmla="*/ 17 h 100"/>
                  <a:gd name="T26" fmla="*/ 67 w 84"/>
                  <a:gd name="T27" fmla="*/ 11 h 100"/>
                  <a:gd name="T28" fmla="*/ 72 w 84"/>
                  <a:gd name="T29" fmla="*/ 6 h 100"/>
                  <a:gd name="T30" fmla="*/ 84 w 84"/>
                  <a:gd name="T31" fmla="*/ 56 h 100"/>
                  <a:gd name="T32" fmla="*/ 64 w 84"/>
                  <a:gd name="T33" fmla="*/ 37 h 100"/>
                  <a:gd name="T34" fmla="*/ 71 w 84"/>
                  <a:gd name="T35" fmla="*/ 22 h 100"/>
                  <a:gd name="T36" fmla="*/ 83 w 84"/>
                  <a:gd name="T37" fmla="*/ 11 h 100"/>
                  <a:gd name="T38" fmla="*/ 73 w 84"/>
                  <a:gd name="T39" fmla="*/ 0 h 100"/>
                  <a:gd name="T40" fmla="*/ 62 w 84"/>
                  <a:gd name="T41" fmla="*/ 13 h 100"/>
                  <a:gd name="T42" fmla="*/ 47 w 84"/>
                  <a:gd name="T43" fmla="*/ 20 h 100"/>
                  <a:gd name="T44" fmla="*/ 27 w 84"/>
                  <a:gd name="T45" fmla="*/ 0 h 100"/>
                  <a:gd name="T46" fmla="*/ 28 w 84"/>
                  <a:gd name="T47" fmla="*/ 55 h 100"/>
                  <a:gd name="T48" fmla="*/ 16 w 84"/>
                  <a:gd name="T49" fmla="*/ 76 h 100"/>
                  <a:gd name="T50" fmla="*/ 6 w 84"/>
                  <a:gd name="T51" fmla="*/ 76 h 100"/>
                  <a:gd name="T52" fmla="*/ 0 w 84"/>
                  <a:gd name="T53" fmla="*/ 82 h 100"/>
                  <a:gd name="T54" fmla="*/ 0 w 84"/>
                  <a:gd name="T55" fmla="*/ 94 h 100"/>
                  <a:gd name="T56" fmla="*/ 6 w 84"/>
                  <a:gd name="T57" fmla="*/ 100 h 100"/>
                  <a:gd name="T58" fmla="*/ 61 w 84"/>
                  <a:gd name="T59" fmla="*/ 100 h 100"/>
                  <a:gd name="T60" fmla="*/ 67 w 84"/>
                  <a:gd name="T61" fmla="*/ 94 h 100"/>
                  <a:gd name="T62" fmla="*/ 67 w 84"/>
                  <a:gd name="T63" fmla="*/ 82 h 100"/>
                  <a:gd name="T64" fmla="*/ 61 w 84"/>
                  <a:gd name="T65" fmla="*/ 77 h 100"/>
                  <a:gd name="T66" fmla="*/ 51 w 84"/>
                  <a:gd name="T67" fmla="*/ 77 h 100"/>
                  <a:gd name="T68" fmla="*/ 45 w 84"/>
                  <a:gd name="T69" fmla="*/ 66 h 100"/>
                  <a:gd name="T70" fmla="*/ 84 w 84"/>
                  <a:gd name="T71" fmla="*/ 56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4" h="100">
                    <a:moveTo>
                      <a:pt x="45" y="77"/>
                    </a:moveTo>
                    <a:cubicBezTo>
                      <a:pt x="22" y="77"/>
                      <a:pt x="22" y="77"/>
                      <a:pt x="22" y="77"/>
                    </a:cubicBezTo>
                    <a:cubicBezTo>
                      <a:pt x="32" y="59"/>
                      <a:pt x="32" y="59"/>
                      <a:pt x="32" y="59"/>
                    </a:cubicBezTo>
                    <a:cubicBezTo>
                      <a:pt x="34" y="60"/>
                      <a:pt x="35" y="61"/>
                      <a:pt x="37" y="62"/>
                    </a:cubicBezTo>
                    <a:lnTo>
                      <a:pt x="45" y="77"/>
                    </a:lnTo>
                    <a:close/>
                    <a:moveTo>
                      <a:pt x="64" y="19"/>
                    </a:moveTo>
                    <a:cubicBezTo>
                      <a:pt x="65" y="19"/>
                      <a:pt x="65" y="19"/>
                      <a:pt x="66" y="20"/>
                    </a:cubicBezTo>
                    <a:cubicBezTo>
                      <a:pt x="60" y="32"/>
                      <a:pt x="60" y="32"/>
                      <a:pt x="60" y="32"/>
                    </a:cubicBezTo>
                    <a:cubicBezTo>
                      <a:pt x="52" y="24"/>
                      <a:pt x="52" y="24"/>
                      <a:pt x="52" y="24"/>
                    </a:cubicBezTo>
                    <a:lnTo>
                      <a:pt x="64" y="19"/>
                    </a:lnTo>
                    <a:close/>
                    <a:moveTo>
                      <a:pt x="72" y="6"/>
                    </a:moveTo>
                    <a:cubicBezTo>
                      <a:pt x="75" y="6"/>
                      <a:pt x="78" y="9"/>
                      <a:pt x="78" y="11"/>
                    </a:cubicBezTo>
                    <a:cubicBezTo>
                      <a:pt x="78" y="14"/>
                      <a:pt x="75" y="17"/>
                      <a:pt x="72" y="17"/>
                    </a:cubicBezTo>
                    <a:cubicBezTo>
                      <a:pt x="70" y="17"/>
                      <a:pt x="67" y="14"/>
                      <a:pt x="67" y="11"/>
                    </a:cubicBezTo>
                    <a:cubicBezTo>
                      <a:pt x="67" y="9"/>
                      <a:pt x="70" y="6"/>
                      <a:pt x="72" y="6"/>
                    </a:cubicBezTo>
                    <a:moveTo>
                      <a:pt x="84" y="56"/>
                    </a:moveTo>
                    <a:cubicBezTo>
                      <a:pt x="64" y="37"/>
                      <a:pt x="64" y="37"/>
                      <a:pt x="64" y="37"/>
                    </a:cubicBezTo>
                    <a:cubicBezTo>
                      <a:pt x="71" y="22"/>
                      <a:pt x="71" y="22"/>
                      <a:pt x="71" y="22"/>
                    </a:cubicBezTo>
                    <a:cubicBezTo>
                      <a:pt x="77" y="23"/>
                      <a:pt x="83" y="18"/>
                      <a:pt x="83" y="11"/>
                    </a:cubicBezTo>
                    <a:cubicBezTo>
                      <a:pt x="83" y="5"/>
                      <a:pt x="79" y="0"/>
                      <a:pt x="73" y="0"/>
                    </a:cubicBezTo>
                    <a:cubicBezTo>
                      <a:pt x="66" y="0"/>
                      <a:pt x="61" y="7"/>
                      <a:pt x="62" y="13"/>
                    </a:cubicBezTo>
                    <a:cubicBezTo>
                      <a:pt x="47" y="20"/>
                      <a:pt x="47" y="20"/>
                      <a:pt x="47" y="20"/>
                    </a:cubicBezTo>
                    <a:cubicBezTo>
                      <a:pt x="27" y="0"/>
                      <a:pt x="27" y="0"/>
                      <a:pt x="27" y="0"/>
                    </a:cubicBezTo>
                    <a:cubicBezTo>
                      <a:pt x="13" y="16"/>
                      <a:pt x="13" y="40"/>
                      <a:pt x="28" y="55"/>
                    </a:cubicBezTo>
                    <a:cubicBezTo>
                      <a:pt x="16" y="76"/>
                      <a:pt x="16" y="76"/>
                      <a:pt x="16" y="76"/>
                    </a:cubicBezTo>
                    <a:cubicBezTo>
                      <a:pt x="6" y="76"/>
                      <a:pt x="6" y="76"/>
                      <a:pt x="6" y="76"/>
                    </a:cubicBezTo>
                    <a:cubicBezTo>
                      <a:pt x="3" y="76"/>
                      <a:pt x="0" y="79"/>
                      <a:pt x="0" y="82"/>
                    </a:cubicBezTo>
                    <a:cubicBezTo>
                      <a:pt x="0" y="94"/>
                      <a:pt x="0" y="94"/>
                      <a:pt x="0" y="94"/>
                    </a:cubicBezTo>
                    <a:cubicBezTo>
                      <a:pt x="0" y="97"/>
                      <a:pt x="3" y="100"/>
                      <a:pt x="6" y="100"/>
                    </a:cubicBezTo>
                    <a:cubicBezTo>
                      <a:pt x="61" y="100"/>
                      <a:pt x="61" y="100"/>
                      <a:pt x="61" y="100"/>
                    </a:cubicBezTo>
                    <a:cubicBezTo>
                      <a:pt x="64" y="100"/>
                      <a:pt x="67" y="97"/>
                      <a:pt x="67" y="94"/>
                    </a:cubicBezTo>
                    <a:cubicBezTo>
                      <a:pt x="67" y="82"/>
                      <a:pt x="67" y="82"/>
                      <a:pt x="67" y="82"/>
                    </a:cubicBezTo>
                    <a:cubicBezTo>
                      <a:pt x="67" y="79"/>
                      <a:pt x="64" y="77"/>
                      <a:pt x="61" y="77"/>
                    </a:cubicBezTo>
                    <a:cubicBezTo>
                      <a:pt x="51" y="77"/>
                      <a:pt x="51" y="77"/>
                      <a:pt x="51" y="77"/>
                    </a:cubicBezTo>
                    <a:cubicBezTo>
                      <a:pt x="45" y="66"/>
                      <a:pt x="45" y="66"/>
                      <a:pt x="45" y="66"/>
                    </a:cubicBezTo>
                    <a:cubicBezTo>
                      <a:pt x="58" y="70"/>
                      <a:pt x="73" y="67"/>
                      <a:pt x="84" y="56"/>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buntu"/>
                  <a:ea typeface="+mn-ea"/>
                  <a:cs typeface="+mn-cs"/>
                </a:endParaRPr>
              </a:p>
            </p:txBody>
          </p:sp>
          <p:sp>
            <p:nvSpPr>
              <p:cNvPr id="51" name="Freeform 31">
                <a:extLst>
                  <a:ext uri="{FF2B5EF4-FFF2-40B4-BE49-F238E27FC236}">
                    <a16:creationId xmlns:a16="http://schemas.microsoft.com/office/drawing/2014/main" id="{7C1D5261-C17E-4939-B7E1-B36B14F8D06D}"/>
                  </a:ext>
                </a:extLst>
              </p:cNvPr>
              <p:cNvSpPr>
                <a:spLocks/>
              </p:cNvSpPr>
              <p:nvPr/>
            </p:nvSpPr>
            <p:spPr bwMode="auto">
              <a:xfrm>
                <a:off x="1284288" y="869950"/>
                <a:ext cx="176213" cy="173037"/>
              </a:xfrm>
              <a:custGeom>
                <a:avLst/>
                <a:gdLst>
                  <a:gd name="T0" fmla="*/ 2 w 47"/>
                  <a:gd name="T1" fmla="*/ 0 h 46"/>
                  <a:gd name="T2" fmla="*/ 0 w 47"/>
                  <a:gd name="T3" fmla="*/ 3 h 46"/>
                  <a:gd name="T4" fmla="*/ 2 w 47"/>
                  <a:gd name="T5" fmla="*/ 5 h 46"/>
                  <a:gd name="T6" fmla="*/ 41 w 47"/>
                  <a:gd name="T7" fmla="*/ 44 h 46"/>
                  <a:gd name="T8" fmla="*/ 44 w 47"/>
                  <a:gd name="T9" fmla="*/ 46 h 46"/>
                  <a:gd name="T10" fmla="*/ 46 w 47"/>
                  <a:gd name="T11" fmla="*/ 44 h 46"/>
                  <a:gd name="T12" fmla="*/ 2 w 47"/>
                  <a:gd name="T13" fmla="*/ 0 h 46"/>
                </a:gdLst>
                <a:ahLst/>
                <a:cxnLst>
                  <a:cxn ang="0">
                    <a:pos x="T0" y="T1"/>
                  </a:cxn>
                  <a:cxn ang="0">
                    <a:pos x="T2" y="T3"/>
                  </a:cxn>
                  <a:cxn ang="0">
                    <a:pos x="T4" y="T5"/>
                  </a:cxn>
                  <a:cxn ang="0">
                    <a:pos x="T6" y="T7"/>
                  </a:cxn>
                  <a:cxn ang="0">
                    <a:pos x="T8" y="T9"/>
                  </a:cxn>
                  <a:cxn ang="0">
                    <a:pos x="T10" y="T11"/>
                  </a:cxn>
                  <a:cxn ang="0">
                    <a:pos x="T12" y="T13"/>
                  </a:cxn>
                </a:cxnLst>
                <a:rect l="0" t="0" r="r" b="b"/>
                <a:pathLst>
                  <a:path w="47" h="46">
                    <a:moveTo>
                      <a:pt x="2" y="0"/>
                    </a:moveTo>
                    <a:cubicBezTo>
                      <a:pt x="1" y="0"/>
                      <a:pt x="0" y="1"/>
                      <a:pt x="0" y="3"/>
                    </a:cubicBezTo>
                    <a:cubicBezTo>
                      <a:pt x="0" y="4"/>
                      <a:pt x="1" y="5"/>
                      <a:pt x="2" y="5"/>
                    </a:cubicBezTo>
                    <a:cubicBezTo>
                      <a:pt x="24" y="5"/>
                      <a:pt x="41" y="23"/>
                      <a:pt x="41" y="44"/>
                    </a:cubicBezTo>
                    <a:cubicBezTo>
                      <a:pt x="41" y="45"/>
                      <a:pt x="42" y="46"/>
                      <a:pt x="44" y="46"/>
                    </a:cubicBezTo>
                    <a:cubicBezTo>
                      <a:pt x="45" y="46"/>
                      <a:pt x="46" y="45"/>
                      <a:pt x="46" y="44"/>
                    </a:cubicBezTo>
                    <a:cubicBezTo>
                      <a:pt x="47" y="19"/>
                      <a:pt x="27"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buntu"/>
                  <a:ea typeface="+mn-ea"/>
                  <a:cs typeface="+mn-cs"/>
                </a:endParaRPr>
              </a:p>
            </p:txBody>
          </p:sp>
          <p:sp>
            <p:nvSpPr>
              <p:cNvPr id="52" name="Freeform 32">
                <a:extLst>
                  <a:ext uri="{FF2B5EF4-FFF2-40B4-BE49-F238E27FC236}">
                    <a16:creationId xmlns:a16="http://schemas.microsoft.com/office/drawing/2014/main" id="{DE44F1D2-D2C3-4027-BB9A-01686D333F5B}"/>
                  </a:ext>
                </a:extLst>
              </p:cNvPr>
              <p:cNvSpPr>
                <a:spLocks/>
              </p:cNvSpPr>
              <p:nvPr/>
            </p:nvSpPr>
            <p:spPr bwMode="auto">
              <a:xfrm>
                <a:off x="1284288" y="911225"/>
                <a:ext cx="134938" cy="131762"/>
              </a:xfrm>
              <a:custGeom>
                <a:avLst/>
                <a:gdLst>
                  <a:gd name="T0" fmla="*/ 2 w 36"/>
                  <a:gd name="T1" fmla="*/ 0 h 35"/>
                  <a:gd name="T2" fmla="*/ 0 w 36"/>
                  <a:gd name="T3" fmla="*/ 2 h 35"/>
                  <a:gd name="T4" fmla="*/ 2 w 36"/>
                  <a:gd name="T5" fmla="*/ 5 h 35"/>
                  <a:gd name="T6" fmla="*/ 30 w 36"/>
                  <a:gd name="T7" fmla="*/ 33 h 35"/>
                  <a:gd name="T8" fmla="*/ 33 w 36"/>
                  <a:gd name="T9" fmla="*/ 35 h 35"/>
                  <a:gd name="T10" fmla="*/ 35 w 36"/>
                  <a:gd name="T11" fmla="*/ 33 h 35"/>
                  <a:gd name="T12" fmla="*/ 2 w 36"/>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36" h="35">
                    <a:moveTo>
                      <a:pt x="2" y="0"/>
                    </a:moveTo>
                    <a:cubicBezTo>
                      <a:pt x="1" y="0"/>
                      <a:pt x="0" y="1"/>
                      <a:pt x="0" y="2"/>
                    </a:cubicBezTo>
                    <a:cubicBezTo>
                      <a:pt x="0" y="4"/>
                      <a:pt x="1" y="5"/>
                      <a:pt x="2" y="5"/>
                    </a:cubicBezTo>
                    <a:cubicBezTo>
                      <a:pt x="18" y="5"/>
                      <a:pt x="30" y="18"/>
                      <a:pt x="30" y="33"/>
                    </a:cubicBezTo>
                    <a:cubicBezTo>
                      <a:pt x="30" y="34"/>
                      <a:pt x="31" y="35"/>
                      <a:pt x="33" y="35"/>
                    </a:cubicBezTo>
                    <a:cubicBezTo>
                      <a:pt x="34" y="35"/>
                      <a:pt x="35" y="34"/>
                      <a:pt x="35" y="33"/>
                    </a:cubicBezTo>
                    <a:cubicBezTo>
                      <a:pt x="36" y="15"/>
                      <a:pt x="21"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buntu"/>
                  <a:ea typeface="+mn-ea"/>
                  <a:cs typeface="+mn-cs"/>
                </a:endParaRPr>
              </a:p>
            </p:txBody>
          </p:sp>
          <p:sp>
            <p:nvSpPr>
              <p:cNvPr id="53" name="Freeform 33">
                <a:extLst>
                  <a:ext uri="{FF2B5EF4-FFF2-40B4-BE49-F238E27FC236}">
                    <a16:creationId xmlns:a16="http://schemas.microsoft.com/office/drawing/2014/main" id="{67A749BD-739E-4B3B-B378-9A70F51D2B4E}"/>
                  </a:ext>
                </a:extLst>
              </p:cNvPr>
              <p:cNvSpPr>
                <a:spLocks/>
              </p:cNvSpPr>
              <p:nvPr/>
            </p:nvSpPr>
            <p:spPr bwMode="auto">
              <a:xfrm>
                <a:off x="1284288" y="954088"/>
                <a:ext cx="93663" cy="88900"/>
              </a:xfrm>
              <a:custGeom>
                <a:avLst/>
                <a:gdLst>
                  <a:gd name="T0" fmla="*/ 2 w 25"/>
                  <a:gd name="T1" fmla="*/ 0 h 24"/>
                  <a:gd name="T2" fmla="*/ 0 w 25"/>
                  <a:gd name="T3" fmla="*/ 2 h 24"/>
                  <a:gd name="T4" fmla="*/ 2 w 25"/>
                  <a:gd name="T5" fmla="*/ 5 h 24"/>
                  <a:gd name="T6" fmla="*/ 19 w 25"/>
                  <a:gd name="T7" fmla="*/ 22 h 24"/>
                  <a:gd name="T8" fmla="*/ 22 w 25"/>
                  <a:gd name="T9" fmla="*/ 24 h 24"/>
                  <a:gd name="T10" fmla="*/ 24 w 25"/>
                  <a:gd name="T11" fmla="*/ 22 h 24"/>
                  <a:gd name="T12" fmla="*/ 2 w 25"/>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25" h="24">
                    <a:moveTo>
                      <a:pt x="2" y="0"/>
                    </a:moveTo>
                    <a:cubicBezTo>
                      <a:pt x="1" y="0"/>
                      <a:pt x="0" y="1"/>
                      <a:pt x="0" y="2"/>
                    </a:cubicBezTo>
                    <a:cubicBezTo>
                      <a:pt x="0" y="4"/>
                      <a:pt x="1" y="5"/>
                      <a:pt x="2" y="5"/>
                    </a:cubicBezTo>
                    <a:cubicBezTo>
                      <a:pt x="12" y="5"/>
                      <a:pt x="19" y="13"/>
                      <a:pt x="19" y="22"/>
                    </a:cubicBezTo>
                    <a:cubicBezTo>
                      <a:pt x="19" y="23"/>
                      <a:pt x="20" y="24"/>
                      <a:pt x="22" y="24"/>
                    </a:cubicBezTo>
                    <a:cubicBezTo>
                      <a:pt x="23" y="24"/>
                      <a:pt x="24" y="23"/>
                      <a:pt x="24" y="22"/>
                    </a:cubicBezTo>
                    <a:cubicBezTo>
                      <a:pt x="25" y="10"/>
                      <a:pt x="15"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buntu"/>
                  <a:ea typeface="+mn-ea"/>
                  <a:cs typeface="+mn-cs"/>
                </a:endParaRPr>
              </a:p>
            </p:txBody>
          </p:sp>
        </p:grpSp>
      </p:grpSp>
      <p:grpSp>
        <p:nvGrpSpPr>
          <p:cNvPr id="5" name="Group 4">
            <a:extLst>
              <a:ext uri="{FF2B5EF4-FFF2-40B4-BE49-F238E27FC236}">
                <a16:creationId xmlns:a16="http://schemas.microsoft.com/office/drawing/2014/main" id="{71FD4600-DC97-48FD-AC6B-F5947F538131}"/>
              </a:ext>
            </a:extLst>
          </p:cNvPr>
          <p:cNvGrpSpPr/>
          <p:nvPr/>
        </p:nvGrpSpPr>
        <p:grpSpPr>
          <a:xfrm>
            <a:off x="5693970" y="1674976"/>
            <a:ext cx="894610" cy="841552"/>
            <a:chOff x="5693970" y="1990602"/>
            <a:chExt cx="894610" cy="841552"/>
          </a:xfrm>
          <a:solidFill>
            <a:srgbClr val="12ABDB"/>
          </a:solidFill>
        </p:grpSpPr>
        <p:sp>
          <p:nvSpPr>
            <p:cNvPr id="55" name="Freeform 55">
              <a:extLst>
                <a:ext uri="{FF2B5EF4-FFF2-40B4-BE49-F238E27FC236}">
                  <a16:creationId xmlns:a16="http://schemas.microsoft.com/office/drawing/2014/main" id="{F2D03B96-8F15-4A08-80C5-25E572BEA1D9}"/>
                </a:ext>
              </a:extLst>
            </p:cNvPr>
            <p:cNvSpPr>
              <a:spLocks/>
            </p:cNvSpPr>
            <p:nvPr/>
          </p:nvSpPr>
          <p:spPr bwMode="auto">
            <a:xfrm>
              <a:off x="5693970" y="1990602"/>
              <a:ext cx="894610" cy="841552"/>
            </a:xfrm>
            <a:custGeom>
              <a:avLst/>
              <a:gdLst>
                <a:gd name="T0" fmla="*/ 15 w 257"/>
                <a:gd name="T1" fmla="*/ 147 h 241"/>
                <a:gd name="T2" fmla="*/ 103 w 257"/>
                <a:gd name="T3" fmla="*/ 13 h 241"/>
                <a:gd name="T4" fmla="*/ 243 w 257"/>
                <a:gd name="T5" fmla="*/ 102 h 241"/>
                <a:gd name="T6" fmla="*/ 154 w 257"/>
                <a:gd name="T7" fmla="*/ 228 h 241"/>
                <a:gd name="T8" fmla="*/ 15 w 257"/>
                <a:gd name="T9" fmla="*/ 147 h 241"/>
              </a:gdLst>
              <a:ahLst/>
              <a:cxnLst>
                <a:cxn ang="0">
                  <a:pos x="T0" y="T1"/>
                </a:cxn>
                <a:cxn ang="0">
                  <a:pos x="T2" y="T3"/>
                </a:cxn>
                <a:cxn ang="0">
                  <a:pos x="T4" y="T5"/>
                </a:cxn>
                <a:cxn ang="0">
                  <a:pos x="T6" y="T7"/>
                </a:cxn>
                <a:cxn ang="0">
                  <a:pos x="T8" y="T9"/>
                </a:cxn>
              </a:cxnLst>
              <a:rect l="0" t="0" r="r" b="b"/>
              <a:pathLst>
                <a:path w="257" h="241">
                  <a:moveTo>
                    <a:pt x="15" y="147"/>
                  </a:moveTo>
                  <a:cubicBezTo>
                    <a:pt x="0" y="85"/>
                    <a:pt x="40" y="25"/>
                    <a:pt x="103" y="13"/>
                  </a:cubicBezTo>
                  <a:cubicBezTo>
                    <a:pt x="166" y="0"/>
                    <a:pt x="229" y="40"/>
                    <a:pt x="243" y="102"/>
                  </a:cubicBezTo>
                  <a:cubicBezTo>
                    <a:pt x="257" y="163"/>
                    <a:pt x="217" y="216"/>
                    <a:pt x="154" y="228"/>
                  </a:cubicBezTo>
                  <a:cubicBezTo>
                    <a:pt x="90" y="241"/>
                    <a:pt x="29" y="208"/>
                    <a:pt x="15" y="147"/>
                  </a:cubicBezTo>
                </a:path>
              </a:pathLst>
            </a:custGeom>
            <a:grpFill/>
            <a:ln w="38100">
              <a:solidFill>
                <a:schemeClr val="bg1"/>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Ubuntu"/>
                <a:ea typeface="+mn-ea"/>
                <a:cs typeface="+mn-cs"/>
              </a:endParaRPr>
            </a:p>
          </p:txBody>
        </p:sp>
        <p:grpSp>
          <p:nvGrpSpPr>
            <p:cNvPr id="56" name="Groupe 660">
              <a:extLst>
                <a:ext uri="{FF2B5EF4-FFF2-40B4-BE49-F238E27FC236}">
                  <a16:creationId xmlns:a16="http://schemas.microsoft.com/office/drawing/2014/main" id="{0F2B1D28-43A8-4AF3-A30D-AC8E1CF44F8B}"/>
                </a:ext>
              </a:extLst>
            </p:cNvPr>
            <p:cNvGrpSpPr/>
            <p:nvPr/>
          </p:nvGrpSpPr>
          <p:grpSpPr>
            <a:xfrm>
              <a:off x="5885567" y="2186587"/>
              <a:ext cx="536472" cy="467202"/>
              <a:chOff x="5819775" y="882650"/>
              <a:chExt cx="577851" cy="503238"/>
            </a:xfrm>
            <a:grpFill/>
          </p:grpSpPr>
          <p:sp>
            <p:nvSpPr>
              <p:cNvPr id="57" name="Freeform 56">
                <a:extLst>
                  <a:ext uri="{FF2B5EF4-FFF2-40B4-BE49-F238E27FC236}">
                    <a16:creationId xmlns:a16="http://schemas.microsoft.com/office/drawing/2014/main" id="{33F247FB-6F6A-4D84-B501-1D152BB7ECD0}"/>
                  </a:ext>
                </a:extLst>
              </p:cNvPr>
              <p:cNvSpPr>
                <a:spLocks noEditPoints="1"/>
              </p:cNvSpPr>
              <p:nvPr/>
            </p:nvSpPr>
            <p:spPr bwMode="auto">
              <a:xfrm>
                <a:off x="5819775" y="882650"/>
                <a:ext cx="396875" cy="420687"/>
              </a:xfrm>
              <a:custGeom>
                <a:avLst/>
                <a:gdLst>
                  <a:gd name="T0" fmla="*/ 48 w 106"/>
                  <a:gd name="T1" fmla="*/ 46 h 112"/>
                  <a:gd name="T2" fmla="*/ 56 w 106"/>
                  <a:gd name="T3" fmla="*/ 35 h 112"/>
                  <a:gd name="T4" fmla="*/ 67 w 106"/>
                  <a:gd name="T5" fmla="*/ 39 h 112"/>
                  <a:gd name="T6" fmla="*/ 48 w 106"/>
                  <a:gd name="T7" fmla="*/ 46 h 112"/>
                  <a:gd name="T8" fmla="*/ 50 w 106"/>
                  <a:gd name="T9" fmla="*/ 87 h 112"/>
                  <a:gd name="T10" fmla="*/ 27 w 106"/>
                  <a:gd name="T11" fmla="*/ 74 h 112"/>
                  <a:gd name="T12" fmla="*/ 66 w 106"/>
                  <a:gd name="T13" fmla="*/ 67 h 112"/>
                  <a:gd name="T14" fmla="*/ 50 w 106"/>
                  <a:gd name="T15" fmla="*/ 87 h 112"/>
                  <a:gd name="T16" fmla="*/ 17 w 106"/>
                  <a:gd name="T17" fmla="*/ 50 h 112"/>
                  <a:gd name="T18" fmla="*/ 24 w 106"/>
                  <a:gd name="T19" fmla="*/ 42 h 112"/>
                  <a:gd name="T20" fmla="*/ 36 w 106"/>
                  <a:gd name="T21" fmla="*/ 47 h 112"/>
                  <a:gd name="T22" fmla="*/ 17 w 106"/>
                  <a:gd name="T23" fmla="*/ 50 h 112"/>
                  <a:gd name="T24" fmla="*/ 71 w 106"/>
                  <a:gd name="T25" fmla="*/ 5 h 112"/>
                  <a:gd name="T26" fmla="*/ 58 w 106"/>
                  <a:gd name="T27" fmla="*/ 9 h 112"/>
                  <a:gd name="T28" fmla="*/ 10 w 106"/>
                  <a:gd name="T29" fmla="*/ 16 h 112"/>
                  <a:gd name="T30" fmla="*/ 0 w 106"/>
                  <a:gd name="T31" fmla="*/ 20 h 112"/>
                  <a:gd name="T32" fmla="*/ 53 w 106"/>
                  <a:gd name="T33" fmla="*/ 104 h 112"/>
                  <a:gd name="T34" fmla="*/ 71 w 106"/>
                  <a:gd name="T35" fmla="*/ 5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6" h="112">
                    <a:moveTo>
                      <a:pt x="48" y="46"/>
                    </a:moveTo>
                    <a:cubicBezTo>
                      <a:pt x="48" y="46"/>
                      <a:pt x="47" y="37"/>
                      <a:pt x="56" y="35"/>
                    </a:cubicBezTo>
                    <a:cubicBezTo>
                      <a:pt x="56" y="35"/>
                      <a:pt x="62" y="33"/>
                      <a:pt x="67" y="39"/>
                    </a:cubicBezTo>
                    <a:cubicBezTo>
                      <a:pt x="67" y="39"/>
                      <a:pt x="57" y="54"/>
                      <a:pt x="48" y="46"/>
                    </a:cubicBezTo>
                    <a:moveTo>
                      <a:pt x="50" y="87"/>
                    </a:moveTo>
                    <a:cubicBezTo>
                      <a:pt x="36" y="90"/>
                      <a:pt x="27" y="74"/>
                      <a:pt x="27" y="74"/>
                    </a:cubicBezTo>
                    <a:cubicBezTo>
                      <a:pt x="51" y="85"/>
                      <a:pt x="66" y="67"/>
                      <a:pt x="66" y="67"/>
                    </a:cubicBezTo>
                    <a:cubicBezTo>
                      <a:pt x="66" y="67"/>
                      <a:pt x="64" y="83"/>
                      <a:pt x="50" y="87"/>
                    </a:cubicBezTo>
                    <a:moveTo>
                      <a:pt x="17" y="50"/>
                    </a:moveTo>
                    <a:cubicBezTo>
                      <a:pt x="18" y="43"/>
                      <a:pt x="24" y="42"/>
                      <a:pt x="24" y="42"/>
                    </a:cubicBezTo>
                    <a:cubicBezTo>
                      <a:pt x="33" y="39"/>
                      <a:pt x="36" y="47"/>
                      <a:pt x="36" y="47"/>
                    </a:cubicBezTo>
                    <a:cubicBezTo>
                      <a:pt x="32" y="58"/>
                      <a:pt x="17" y="50"/>
                      <a:pt x="17" y="50"/>
                    </a:cubicBezTo>
                    <a:moveTo>
                      <a:pt x="71" y="5"/>
                    </a:moveTo>
                    <a:cubicBezTo>
                      <a:pt x="69" y="0"/>
                      <a:pt x="63" y="3"/>
                      <a:pt x="58" y="9"/>
                    </a:cubicBezTo>
                    <a:cubicBezTo>
                      <a:pt x="49" y="19"/>
                      <a:pt x="21" y="21"/>
                      <a:pt x="10" y="16"/>
                    </a:cubicBezTo>
                    <a:cubicBezTo>
                      <a:pt x="0" y="11"/>
                      <a:pt x="0" y="20"/>
                      <a:pt x="0" y="20"/>
                    </a:cubicBezTo>
                    <a:cubicBezTo>
                      <a:pt x="0" y="112"/>
                      <a:pt x="53" y="104"/>
                      <a:pt x="53" y="104"/>
                    </a:cubicBezTo>
                    <a:cubicBezTo>
                      <a:pt x="106" y="86"/>
                      <a:pt x="71" y="5"/>
                      <a:pt x="71" y="5"/>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Ubuntu"/>
                  <a:ea typeface="+mn-ea"/>
                  <a:cs typeface="+mn-cs"/>
                </a:endParaRPr>
              </a:p>
            </p:txBody>
          </p:sp>
          <p:sp>
            <p:nvSpPr>
              <p:cNvPr id="58" name="Freeform 57">
                <a:extLst>
                  <a:ext uri="{FF2B5EF4-FFF2-40B4-BE49-F238E27FC236}">
                    <a16:creationId xmlns:a16="http://schemas.microsoft.com/office/drawing/2014/main" id="{EEEC625A-FA89-4F95-806F-DE2FB8C0558A}"/>
                  </a:ext>
                </a:extLst>
              </p:cNvPr>
              <p:cNvSpPr>
                <a:spLocks/>
              </p:cNvSpPr>
              <p:nvPr/>
            </p:nvSpPr>
            <p:spPr bwMode="auto">
              <a:xfrm>
                <a:off x="6075363" y="998538"/>
                <a:ext cx="322263" cy="387350"/>
              </a:xfrm>
              <a:custGeom>
                <a:avLst/>
                <a:gdLst>
                  <a:gd name="T0" fmla="*/ 14 w 86"/>
                  <a:gd name="T1" fmla="*/ 96 h 103"/>
                  <a:gd name="T2" fmla="*/ 27 w 86"/>
                  <a:gd name="T3" fmla="*/ 102 h 103"/>
                  <a:gd name="T4" fmla="*/ 40 w 86"/>
                  <a:gd name="T5" fmla="*/ 102 h 103"/>
                  <a:gd name="T6" fmla="*/ 73 w 86"/>
                  <a:gd name="T7" fmla="*/ 73 h 103"/>
                  <a:gd name="T8" fmla="*/ 85 w 86"/>
                  <a:gd name="T9" fmla="*/ 23 h 103"/>
                  <a:gd name="T10" fmla="*/ 69 w 86"/>
                  <a:gd name="T11" fmla="*/ 10 h 103"/>
                  <a:gd name="T12" fmla="*/ 67 w 86"/>
                  <a:gd name="T13" fmla="*/ 11 h 103"/>
                  <a:gd name="T14" fmla="*/ 65 w 86"/>
                  <a:gd name="T15" fmla="*/ 12 h 103"/>
                  <a:gd name="T16" fmla="*/ 63 w 86"/>
                  <a:gd name="T17" fmla="*/ 12 h 103"/>
                  <a:gd name="T18" fmla="*/ 61 w 86"/>
                  <a:gd name="T19" fmla="*/ 12 h 103"/>
                  <a:gd name="T20" fmla="*/ 53 w 86"/>
                  <a:gd name="T21" fmla="*/ 12 h 103"/>
                  <a:gd name="T22" fmla="*/ 52 w 86"/>
                  <a:gd name="T23" fmla="*/ 12 h 103"/>
                  <a:gd name="T24" fmla="*/ 40 w 86"/>
                  <a:gd name="T25" fmla="*/ 9 h 103"/>
                  <a:gd name="T26" fmla="*/ 37 w 86"/>
                  <a:gd name="T27" fmla="*/ 8 h 103"/>
                  <a:gd name="T28" fmla="*/ 36 w 86"/>
                  <a:gd name="T29" fmla="*/ 8 h 103"/>
                  <a:gd name="T30" fmla="*/ 28 w 86"/>
                  <a:gd name="T31" fmla="*/ 4 h 103"/>
                  <a:gd name="T32" fmla="*/ 28 w 86"/>
                  <a:gd name="T33" fmla="*/ 3 h 103"/>
                  <a:gd name="T34" fmla="*/ 26 w 86"/>
                  <a:gd name="T35" fmla="*/ 2 h 103"/>
                  <a:gd name="T36" fmla="*/ 21 w 86"/>
                  <a:gd name="T37" fmla="*/ 7 h 103"/>
                  <a:gd name="T38" fmla="*/ 39 w 86"/>
                  <a:gd name="T39" fmla="*/ 16 h 103"/>
                  <a:gd name="T40" fmla="*/ 67 w 86"/>
                  <a:gd name="T41" fmla="*/ 18 h 103"/>
                  <a:gd name="T42" fmla="*/ 70 w 86"/>
                  <a:gd name="T43" fmla="*/ 17 h 103"/>
                  <a:gd name="T44" fmla="*/ 72 w 86"/>
                  <a:gd name="T45" fmla="*/ 17 h 103"/>
                  <a:gd name="T46" fmla="*/ 75 w 86"/>
                  <a:gd name="T47" fmla="*/ 16 h 103"/>
                  <a:gd name="T48" fmla="*/ 76 w 86"/>
                  <a:gd name="T49" fmla="*/ 16 h 103"/>
                  <a:gd name="T50" fmla="*/ 77 w 86"/>
                  <a:gd name="T51" fmla="*/ 16 h 103"/>
                  <a:gd name="T52" fmla="*/ 77 w 86"/>
                  <a:gd name="T53" fmla="*/ 16 h 103"/>
                  <a:gd name="T54" fmla="*/ 77 w 86"/>
                  <a:gd name="T55" fmla="*/ 16 h 103"/>
                  <a:gd name="T56" fmla="*/ 78 w 86"/>
                  <a:gd name="T57" fmla="*/ 16 h 103"/>
                  <a:gd name="T58" fmla="*/ 78 w 86"/>
                  <a:gd name="T59" fmla="*/ 18 h 103"/>
                  <a:gd name="T60" fmla="*/ 78 w 86"/>
                  <a:gd name="T61" fmla="*/ 19 h 103"/>
                  <a:gd name="T62" fmla="*/ 77 w 86"/>
                  <a:gd name="T63" fmla="*/ 33 h 103"/>
                  <a:gd name="T64" fmla="*/ 77 w 86"/>
                  <a:gd name="T65" fmla="*/ 34 h 103"/>
                  <a:gd name="T66" fmla="*/ 76 w 86"/>
                  <a:gd name="T67" fmla="*/ 39 h 103"/>
                  <a:gd name="T68" fmla="*/ 71 w 86"/>
                  <a:gd name="T69" fmla="*/ 59 h 103"/>
                  <a:gd name="T70" fmla="*/ 68 w 86"/>
                  <a:gd name="T71" fmla="*/ 66 h 103"/>
                  <a:gd name="T72" fmla="*/ 68 w 86"/>
                  <a:gd name="T73" fmla="*/ 67 h 103"/>
                  <a:gd name="T74" fmla="*/ 66 w 86"/>
                  <a:gd name="T75" fmla="*/ 72 h 103"/>
                  <a:gd name="T76" fmla="*/ 60 w 86"/>
                  <a:gd name="T77" fmla="*/ 81 h 103"/>
                  <a:gd name="T78" fmla="*/ 60 w 86"/>
                  <a:gd name="T79" fmla="*/ 81 h 103"/>
                  <a:gd name="T80" fmla="*/ 58 w 86"/>
                  <a:gd name="T81" fmla="*/ 83 h 103"/>
                  <a:gd name="T82" fmla="*/ 52 w 86"/>
                  <a:gd name="T83" fmla="*/ 88 h 103"/>
                  <a:gd name="T84" fmla="*/ 52 w 86"/>
                  <a:gd name="T85" fmla="*/ 88 h 103"/>
                  <a:gd name="T86" fmla="*/ 48 w 86"/>
                  <a:gd name="T87" fmla="*/ 91 h 103"/>
                  <a:gd name="T88" fmla="*/ 44 w 86"/>
                  <a:gd name="T89" fmla="*/ 93 h 103"/>
                  <a:gd name="T90" fmla="*/ 42 w 86"/>
                  <a:gd name="T91" fmla="*/ 94 h 103"/>
                  <a:gd name="T92" fmla="*/ 36 w 86"/>
                  <a:gd name="T93" fmla="*/ 95 h 103"/>
                  <a:gd name="T94" fmla="*/ 36 w 86"/>
                  <a:gd name="T95" fmla="*/ 95 h 103"/>
                  <a:gd name="T96" fmla="*/ 31 w 86"/>
                  <a:gd name="T97" fmla="*/ 96 h 103"/>
                  <a:gd name="T98" fmla="*/ 28 w 86"/>
                  <a:gd name="T99" fmla="*/ 95 h 103"/>
                  <a:gd name="T100" fmla="*/ 28 w 86"/>
                  <a:gd name="T101" fmla="*/ 96 h 103"/>
                  <a:gd name="T102" fmla="*/ 26 w 86"/>
                  <a:gd name="T103" fmla="*/ 95 h 103"/>
                  <a:gd name="T104" fmla="*/ 26 w 86"/>
                  <a:gd name="T105" fmla="*/ 95 h 103"/>
                  <a:gd name="T106" fmla="*/ 19 w 86"/>
                  <a:gd name="T107" fmla="*/ 91 h 103"/>
                  <a:gd name="T108" fmla="*/ 19 w 86"/>
                  <a:gd name="T109" fmla="*/ 90 h 103"/>
                  <a:gd name="T110" fmla="*/ 14 w 86"/>
                  <a:gd name="T111" fmla="*/ 86 h 103"/>
                  <a:gd name="T112" fmla="*/ 12 w 86"/>
                  <a:gd name="T113" fmla="*/ 84 h 103"/>
                  <a:gd name="T114" fmla="*/ 11 w 86"/>
                  <a:gd name="T115" fmla="*/ 81 h 103"/>
                  <a:gd name="T116" fmla="*/ 8 w 86"/>
                  <a:gd name="T117" fmla="*/ 76 h 103"/>
                  <a:gd name="T118" fmla="*/ 7 w 86"/>
                  <a:gd name="T119" fmla="*/ 75 h 103"/>
                  <a:gd name="T120" fmla="*/ 0 w 86"/>
                  <a:gd name="T121" fmla="*/ 77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86" h="103">
                    <a:moveTo>
                      <a:pt x="0" y="77"/>
                    </a:moveTo>
                    <a:cubicBezTo>
                      <a:pt x="3" y="84"/>
                      <a:pt x="8" y="91"/>
                      <a:pt x="14" y="96"/>
                    </a:cubicBezTo>
                    <a:cubicBezTo>
                      <a:pt x="17" y="98"/>
                      <a:pt x="21" y="101"/>
                      <a:pt x="25" y="102"/>
                    </a:cubicBezTo>
                    <a:cubicBezTo>
                      <a:pt x="26" y="102"/>
                      <a:pt x="26" y="102"/>
                      <a:pt x="27" y="102"/>
                    </a:cubicBezTo>
                    <a:cubicBezTo>
                      <a:pt x="28" y="103"/>
                      <a:pt x="30" y="103"/>
                      <a:pt x="31" y="103"/>
                    </a:cubicBezTo>
                    <a:cubicBezTo>
                      <a:pt x="34" y="103"/>
                      <a:pt x="37" y="102"/>
                      <a:pt x="40" y="102"/>
                    </a:cubicBezTo>
                    <a:cubicBezTo>
                      <a:pt x="45" y="101"/>
                      <a:pt x="50" y="99"/>
                      <a:pt x="54" y="96"/>
                    </a:cubicBezTo>
                    <a:cubicBezTo>
                      <a:pt x="63" y="90"/>
                      <a:pt x="69" y="82"/>
                      <a:pt x="73" y="73"/>
                    </a:cubicBezTo>
                    <a:cubicBezTo>
                      <a:pt x="77" y="64"/>
                      <a:pt x="80" y="54"/>
                      <a:pt x="82" y="45"/>
                    </a:cubicBezTo>
                    <a:cubicBezTo>
                      <a:pt x="83" y="38"/>
                      <a:pt x="84" y="31"/>
                      <a:pt x="85" y="23"/>
                    </a:cubicBezTo>
                    <a:cubicBezTo>
                      <a:pt x="85" y="19"/>
                      <a:pt x="86" y="12"/>
                      <a:pt x="81" y="10"/>
                    </a:cubicBezTo>
                    <a:cubicBezTo>
                      <a:pt x="77" y="8"/>
                      <a:pt x="73" y="9"/>
                      <a:pt x="69" y="10"/>
                    </a:cubicBezTo>
                    <a:cubicBezTo>
                      <a:pt x="69" y="10"/>
                      <a:pt x="68" y="11"/>
                      <a:pt x="67" y="11"/>
                    </a:cubicBezTo>
                    <a:cubicBezTo>
                      <a:pt x="66" y="11"/>
                      <a:pt x="68" y="11"/>
                      <a:pt x="67" y="11"/>
                    </a:cubicBezTo>
                    <a:cubicBezTo>
                      <a:pt x="67" y="11"/>
                      <a:pt x="67" y="11"/>
                      <a:pt x="67" y="11"/>
                    </a:cubicBezTo>
                    <a:cubicBezTo>
                      <a:pt x="66" y="11"/>
                      <a:pt x="65" y="12"/>
                      <a:pt x="65" y="12"/>
                    </a:cubicBezTo>
                    <a:cubicBezTo>
                      <a:pt x="64" y="12"/>
                      <a:pt x="63" y="12"/>
                      <a:pt x="62" y="12"/>
                    </a:cubicBezTo>
                    <a:cubicBezTo>
                      <a:pt x="62" y="12"/>
                      <a:pt x="61" y="12"/>
                      <a:pt x="63" y="12"/>
                    </a:cubicBezTo>
                    <a:cubicBezTo>
                      <a:pt x="62" y="12"/>
                      <a:pt x="62" y="12"/>
                      <a:pt x="62" y="12"/>
                    </a:cubicBezTo>
                    <a:cubicBezTo>
                      <a:pt x="62" y="12"/>
                      <a:pt x="61" y="12"/>
                      <a:pt x="61" y="12"/>
                    </a:cubicBezTo>
                    <a:cubicBezTo>
                      <a:pt x="59" y="13"/>
                      <a:pt x="57" y="12"/>
                      <a:pt x="55" y="12"/>
                    </a:cubicBezTo>
                    <a:cubicBezTo>
                      <a:pt x="55" y="12"/>
                      <a:pt x="54" y="12"/>
                      <a:pt x="53" y="12"/>
                    </a:cubicBezTo>
                    <a:cubicBezTo>
                      <a:pt x="52" y="12"/>
                      <a:pt x="52" y="12"/>
                      <a:pt x="51" y="12"/>
                    </a:cubicBezTo>
                    <a:cubicBezTo>
                      <a:pt x="51" y="12"/>
                      <a:pt x="52" y="12"/>
                      <a:pt x="52" y="12"/>
                    </a:cubicBezTo>
                    <a:cubicBezTo>
                      <a:pt x="51" y="12"/>
                      <a:pt x="51" y="12"/>
                      <a:pt x="51" y="12"/>
                    </a:cubicBezTo>
                    <a:cubicBezTo>
                      <a:pt x="47" y="11"/>
                      <a:pt x="43" y="10"/>
                      <a:pt x="40" y="9"/>
                    </a:cubicBezTo>
                    <a:cubicBezTo>
                      <a:pt x="39" y="9"/>
                      <a:pt x="38" y="9"/>
                      <a:pt x="38" y="8"/>
                    </a:cubicBezTo>
                    <a:cubicBezTo>
                      <a:pt x="37" y="8"/>
                      <a:pt x="37" y="8"/>
                      <a:pt x="37" y="8"/>
                    </a:cubicBezTo>
                    <a:cubicBezTo>
                      <a:pt x="36" y="8"/>
                      <a:pt x="36" y="8"/>
                      <a:pt x="36" y="8"/>
                    </a:cubicBezTo>
                    <a:cubicBezTo>
                      <a:pt x="37" y="8"/>
                      <a:pt x="36" y="8"/>
                      <a:pt x="36" y="8"/>
                    </a:cubicBezTo>
                    <a:cubicBezTo>
                      <a:pt x="35" y="7"/>
                      <a:pt x="33" y="6"/>
                      <a:pt x="32" y="6"/>
                    </a:cubicBezTo>
                    <a:cubicBezTo>
                      <a:pt x="31" y="5"/>
                      <a:pt x="30" y="4"/>
                      <a:pt x="28" y="4"/>
                    </a:cubicBezTo>
                    <a:cubicBezTo>
                      <a:pt x="28" y="3"/>
                      <a:pt x="28" y="3"/>
                      <a:pt x="29" y="4"/>
                    </a:cubicBezTo>
                    <a:cubicBezTo>
                      <a:pt x="29" y="4"/>
                      <a:pt x="28" y="4"/>
                      <a:pt x="28" y="3"/>
                    </a:cubicBezTo>
                    <a:cubicBezTo>
                      <a:pt x="28" y="3"/>
                      <a:pt x="28" y="3"/>
                      <a:pt x="28" y="3"/>
                    </a:cubicBezTo>
                    <a:cubicBezTo>
                      <a:pt x="27" y="2"/>
                      <a:pt x="27" y="2"/>
                      <a:pt x="26" y="2"/>
                    </a:cubicBezTo>
                    <a:cubicBezTo>
                      <a:pt x="25" y="0"/>
                      <a:pt x="23" y="0"/>
                      <a:pt x="21" y="2"/>
                    </a:cubicBezTo>
                    <a:cubicBezTo>
                      <a:pt x="20" y="3"/>
                      <a:pt x="20" y="5"/>
                      <a:pt x="21" y="7"/>
                    </a:cubicBezTo>
                    <a:cubicBezTo>
                      <a:pt x="23" y="9"/>
                      <a:pt x="26" y="11"/>
                      <a:pt x="29" y="12"/>
                    </a:cubicBezTo>
                    <a:cubicBezTo>
                      <a:pt x="32" y="14"/>
                      <a:pt x="35" y="15"/>
                      <a:pt x="39" y="16"/>
                    </a:cubicBezTo>
                    <a:cubicBezTo>
                      <a:pt x="46" y="19"/>
                      <a:pt x="54" y="20"/>
                      <a:pt x="61" y="19"/>
                    </a:cubicBezTo>
                    <a:cubicBezTo>
                      <a:pt x="63" y="19"/>
                      <a:pt x="65" y="19"/>
                      <a:pt x="67" y="18"/>
                    </a:cubicBezTo>
                    <a:cubicBezTo>
                      <a:pt x="67" y="18"/>
                      <a:pt x="68" y="18"/>
                      <a:pt x="69" y="18"/>
                    </a:cubicBezTo>
                    <a:cubicBezTo>
                      <a:pt x="69" y="18"/>
                      <a:pt x="70" y="17"/>
                      <a:pt x="70" y="17"/>
                    </a:cubicBezTo>
                    <a:cubicBezTo>
                      <a:pt x="71" y="17"/>
                      <a:pt x="70" y="17"/>
                      <a:pt x="70" y="17"/>
                    </a:cubicBezTo>
                    <a:cubicBezTo>
                      <a:pt x="71" y="17"/>
                      <a:pt x="71" y="17"/>
                      <a:pt x="72" y="17"/>
                    </a:cubicBezTo>
                    <a:cubicBezTo>
                      <a:pt x="72" y="16"/>
                      <a:pt x="73" y="16"/>
                      <a:pt x="74" y="16"/>
                    </a:cubicBezTo>
                    <a:cubicBezTo>
                      <a:pt x="75" y="16"/>
                      <a:pt x="76" y="16"/>
                      <a:pt x="75" y="16"/>
                    </a:cubicBezTo>
                    <a:cubicBezTo>
                      <a:pt x="75" y="16"/>
                      <a:pt x="76" y="16"/>
                      <a:pt x="76" y="16"/>
                    </a:cubicBezTo>
                    <a:cubicBezTo>
                      <a:pt x="76" y="16"/>
                      <a:pt x="78" y="16"/>
                      <a:pt x="76" y="16"/>
                    </a:cubicBezTo>
                    <a:cubicBezTo>
                      <a:pt x="77" y="16"/>
                      <a:pt x="77" y="16"/>
                      <a:pt x="77" y="16"/>
                    </a:cubicBezTo>
                    <a:cubicBezTo>
                      <a:pt x="77" y="16"/>
                      <a:pt x="77" y="16"/>
                      <a:pt x="77" y="16"/>
                    </a:cubicBezTo>
                    <a:cubicBezTo>
                      <a:pt x="76" y="16"/>
                      <a:pt x="77" y="16"/>
                      <a:pt x="77" y="16"/>
                    </a:cubicBezTo>
                    <a:cubicBezTo>
                      <a:pt x="77" y="16"/>
                      <a:pt x="78" y="17"/>
                      <a:pt x="77" y="16"/>
                    </a:cubicBezTo>
                    <a:cubicBezTo>
                      <a:pt x="77" y="16"/>
                      <a:pt x="77" y="16"/>
                      <a:pt x="78" y="16"/>
                    </a:cubicBezTo>
                    <a:cubicBezTo>
                      <a:pt x="78" y="17"/>
                      <a:pt x="77" y="15"/>
                      <a:pt x="77" y="16"/>
                    </a:cubicBezTo>
                    <a:cubicBezTo>
                      <a:pt x="78" y="16"/>
                      <a:pt x="78" y="16"/>
                      <a:pt x="78" y="17"/>
                    </a:cubicBezTo>
                    <a:cubicBezTo>
                      <a:pt x="78" y="17"/>
                      <a:pt x="78" y="17"/>
                      <a:pt x="78" y="16"/>
                    </a:cubicBezTo>
                    <a:cubicBezTo>
                      <a:pt x="78" y="16"/>
                      <a:pt x="78" y="16"/>
                      <a:pt x="78" y="17"/>
                    </a:cubicBezTo>
                    <a:cubicBezTo>
                      <a:pt x="78" y="17"/>
                      <a:pt x="78" y="17"/>
                      <a:pt x="78" y="18"/>
                    </a:cubicBezTo>
                    <a:cubicBezTo>
                      <a:pt x="78" y="16"/>
                      <a:pt x="78" y="18"/>
                      <a:pt x="78" y="18"/>
                    </a:cubicBezTo>
                    <a:cubicBezTo>
                      <a:pt x="78" y="19"/>
                      <a:pt x="78" y="19"/>
                      <a:pt x="78" y="19"/>
                    </a:cubicBezTo>
                    <a:cubicBezTo>
                      <a:pt x="78" y="24"/>
                      <a:pt x="77" y="29"/>
                      <a:pt x="77" y="34"/>
                    </a:cubicBezTo>
                    <a:cubicBezTo>
                      <a:pt x="77" y="34"/>
                      <a:pt x="77" y="33"/>
                      <a:pt x="77" y="33"/>
                    </a:cubicBezTo>
                    <a:cubicBezTo>
                      <a:pt x="77" y="33"/>
                      <a:pt x="77" y="34"/>
                      <a:pt x="77" y="34"/>
                    </a:cubicBezTo>
                    <a:cubicBezTo>
                      <a:pt x="77" y="34"/>
                      <a:pt x="77" y="34"/>
                      <a:pt x="77" y="34"/>
                    </a:cubicBezTo>
                    <a:cubicBezTo>
                      <a:pt x="77" y="35"/>
                      <a:pt x="76" y="35"/>
                      <a:pt x="76" y="36"/>
                    </a:cubicBezTo>
                    <a:cubicBezTo>
                      <a:pt x="76" y="37"/>
                      <a:pt x="76" y="38"/>
                      <a:pt x="76" y="39"/>
                    </a:cubicBezTo>
                    <a:cubicBezTo>
                      <a:pt x="76" y="41"/>
                      <a:pt x="75" y="43"/>
                      <a:pt x="75" y="45"/>
                    </a:cubicBezTo>
                    <a:cubicBezTo>
                      <a:pt x="74" y="50"/>
                      <a:pt x="73" y="54"/>
                      <a:pt x="71" y="59"/>
                    </a:cubicBezTo>
                    <a:cubicBezTo>
                      <a:pt x="70" y="61"/>
                      <a:pt x="69" y="63"/>
                      <a:pt x="68" y="66"/>
                    </a:cubicBezTo>
                    <a:cubicBezTo>
                      <a:pt x="68" y="66"/>
                      <a:pt x="68" y="66"/>
                      <a:pt x="68" y="66"/>
                    </a:cubicBezTo>
                    <a:cubicBezTo>
                      <a:pt x="69" y="65"/>
                      <a:pt x="69" y="66"/>
                      <a:pt x="68" y="66"/>
                    </a:cubicBezTo>
                    <a:cubicBezTo>
                      <a:pt x="68" y="66"/>
                      <a:pt x="68" y="66"/>
                      <a:pt x="68" y="67"/>
                    </a:cubicBezTo>
                    <a:cubicBezTo>
                      <a:pt x="68" y="67"/>
                      <a:pt x="68" y="68"/>
                      <a:pt x="67" y="68"/>
                    </a:cubicBezTo>
                    <a:cubicBezTo>
                      <a:pt x="67" y="69"/>
                      <a:pt x="66" y="71"/>
                      <a:pt x="66" y="72"/>
                    </a:cubicBezTo>
                    <a:cubicBezTo>
                      <a:pt x="65" y="74"/>
                      <a:pt x="63" y="76"/>
                      <a:pt x="62" y="78"/>
                    </a:cubicBezTo>
                    <a:cubicBezTo>
                      <a:pt x="61" y="79"/>
                      <a:pt x="61" y="80"/>
                      <a:pt x="60" y="81"/>
                    </a:cubicBezTo>
                    <a:cubicBezTo>
                      <a:pt x="60" y="81"/>
                      <a:pt x="61" y="80"/>
                      <a:pt x="60" y="81"/>
                    </a:cubicBezTo>
                    <a:cubicBezTo>
                      <a:pt x="60" y="81"/>
                      <a:pt x="60" y="81"/>
                      <a:pt x="60" y="81"/>
                    </a:cubicBezTo>
                    <a:cubicBezTo>
                      <a:pt x="60" y="81"/>
                      <a:pt x="60" y="81"/>
                      <a:pt x="59" y="82"/>
                    </a:cubicBezTo>
                    <a:cubicBezTo>
                      <a:pt x="59" y="82"/>
                      <a:pt x="59" y="83"/>
                      <a:pt x="58" y="83"/>
                    </a:cubicBezTo>
                    <a:cubicBezTo>
                      <a:pt x="57" y="85"/>
                      <a:pt x="55" y="86"/>
                      <a:pt x="53" y="88"/>
                    </a:cubicBezTo>
                    <a:cubicBezTo>
                      <a:pt x="53" y="88"/>
                      <a:pt x="53" y="88"/>
                      <a:pt x="52" y="88"/>
                    </a:cubicBezTo>
                    <a:cubicBezTo>
                      <a:pt x="52" y="89"/>
                      <a:pt x="52" y="89"/>
                      <a:pt x="53" y="88"/>
                    </a:cubicBezTo>
                    <a:cubicBezTo>
                      <a:pt x="53" y="88"/>
                      <a:pt x="52" y="88"/>
                      <a:pt x="52" y="88"/>
                    </a:cubicBezTo>
                    <a:cubicBezTo>
                      <a:pt x="52" y="89"/>
                      <a:pt x="51" y="89"/>
                      <a:pt x="51" y="90"/>
                    </a:cubicBezTo>
                    <a:cubicBezTo>
                      <a:pt x="50" y="90"/>
                      <a:pt x="49" y="91"/>
                      <a:pt x="48" y="91"/>
                    </a:cubicBezTo>
                    <a:cubicBezTo>
                      <a:pt x="47" y="92"/>
                      <a:pt x="46" y="92"/>
                      <a:pt x="45" y="93"/>
                    </a:cubicBezTo>
                    <a:cubicBezTo>
                      <a:pt x="46" y="92"/>
                      <a:pt x="45" y="93"/>
                      <a:pt x="44" y="93"/>
                    </a:cubicBezTo>
                    <a:cubicBezTo>
                      <a:pt x="44" y="93"/>
                      <a:pt x="44" y="93"/>
                      <a:pt x="44" y="93"/>
                    </a:cubicBezTo>
                    <a:cubicBezTo>
                      <a:pt x="43" y="94"/>
                      <a:pt x="42" y="94"/>
                      <a:pt x="42" y="94"/>
                    </a:cubicBezTo>
                    <a:cubicBezTo>
                      <a:pt x="41" y="94"/>
                      <a:pt x="39" y="95"/>
                      <a:pt x="38" y="95"/>
                    </a:cubicBezTo>
                    <a:cubicBezTo>
                      <a:pt x="38" y="95"/>
                      <a:pt x="37" y="95"/>
                      <a:pt x="36" y="95"/>
                    </a:cubicBezTo>
                    <a:cubicBezTo>
                      <a:pt x="36" y="95"/>
                      <a:pt x="36" y="95"/>
                      <a:pt x="36" y="95"/>
                    </a:cubicBezTo>
                    <a:cubicBezTo>
                      <a:pt x="37" y="95"/>
                      <a:pt x="37" y="95"/>
                      <a:pt x="36" y="95"/>
                    </a:cubicBezTo>
                    <a:cubicBezTo>
                      <a:pt x="36" y="95"/>
                      <a:pt x="35" y="95"/>
                      <a:pt x="35" y="95"/>
                    </a:cubicBezTo>
                    <a:cubicBezTo>
                      <a:pt x="34" y="96"/>
                      <a:pt x="32" y="96"/>
                      <a:pt x="31" y="96"/>
                    </a:cubicBezTo>
                    <a:cubicBezTo>
                      <a:pt x="30" y="96"/>
                      <a:pt x="30" y="96"/>
                      <a:pt x="29" y="96"/>
                    </a:cubicBezTo>
                    <a:cubicBezTo>
                      <a:pt x="29" y="96"/>
                      <a:pt x="28" y="96"/>
                      <a:pt x="28" y="95"/>
                    </a:cubicBezTo>
                    <a:cubicBezTo>
                      <a:pt x="27" y="95"/>
                      <a:pt x="27" y="95"/>
                      <a:pt x="27" y="95"/>
                    </a:cubicBezTo>
                    <a:cubicBezTo>
                      <a:pt x="27" y="95"/>
                      <a:pt x="27" y="95"/>
                      <a:pt x="28" y="96"/>
                    </a:cubicBezTo>
                    <a:cubicBezTo>
                      <a:pt x="28" y="95"/>
                      <a:pt x="27" y="95"/>
                      <a:pt x="27" y="95"/>
                    </a:cubicBezTo>
                    <a:cubicBezTo>
                      <a:pt x="27" y="95"/>
                      <a:pt x="27" y="95"/>
                      <a:pt x="26" y="95"/>
                    </a:cubicBezTo>
                    <a:cubicBezTo>
                      <a:pt x="26" y="95"/>
                      <a:pt x="26" y="95"/>
                      <a:pt x="26" y="95"/>
                    </a:cubicBezTo>
                    <a:cubicBezTo>
                      <a:pt x="27" y="95"/>
                      <a:pt x="27" y="95"/>
                      <a:pt x="26" y="95"/>
                    </a:cubicBezTo>
                    <a:cubicBezTo>
                      <a:pt x="24" y="94"/>
                      <a:pt x="22" y="93"/>
                      <a:pt x="21" y="92"/>
                    </a:cubicBezTo>
                    <a:cubicBezTo>
                      <a:pt x="20" y="91"/>
                      <a:pt x="20" y="91"/>
                      <a:pt x="19" y="91"/>
                    </a:cubicBezTo>
                    <a:cubicBezTo>
                      <a:pt x="19" y="91"/>
                      <a:pt x="18" y="90"/>
                      <a:pt x="19" y="91"/>
                    </a:cubicBezTo>
                    <a:cubicBezTo>
                      <a:pt x="19" y="91"/>
                      <a:pt x="19" y="91"/>
                      <a:pt x="19" y="90"/>
                    </a:cubicBezTo>
                    <a:cubicBezTo>
                      <a:pt x="18" y="90"/>
                      <a:pt x="18" y="90"/>
                      <a:pt x="18" y="90"/>
                    </a:cubicBezTo>
                    <a:cubicBezTo>
                      <a:pt x="17" y="89"/>
                      <a:pt x="15" y="88"/>
                      <a:pt x="14" y="86"/>
                    </a:cubicBezTo>
                    <a:cubicBezTo>
                      <a:pt x="14" y="86"/>
                      <a:pt x="13" y="85"/>
                      <a:pt x="12" y="84"/>
                    </a:cubicBezTo>
                    <a:cubicBezTo>
                      <a:pt x="13" y="85"/>
                      <a:pt x="12" y="84"/>
                      <a:pt x="12" y="84"/>
                    </a:cubicBezTo>
                    <a:cubicBezTo>
                      <a:pt x="12" y="83"/>
                      <a:pt x="12" y="83"/>
                      <a:pt x="12" y="83"/>
                    </a:cubicBezTo>
                    <a:cubicBezTo>
                      <a:pt x="11" y="82"/>
                      <a:pt x="11" y="82"/>
                      <a:pt x="11" y="81"/>
                    </a:cubicBezTo>
                    <a:cubicBezTo>
                      <a:pt x="10" y="80"/>
                      <a:pt x="9" y="79"/>
                      <a:pt x="9" y="78"/>
                    </a:cubicBezTo>
                    <a:cubicBezTo>
                      <a:pt x="8" y="77"/>
                      <a:pt x="8" y="77"/>
                      <a:pt x="8" y="76"/>
                    </a:cubicBezTo>
                    <a:cubicBezTo>
                      <a:pt x="8" y="76"/>
                      <a:pt x="8" y="76"/>
                      <a:pt x="7" y="75"/>
                    </a:cubicBezTo>
                    <a:cubicBezTo>
                      <a:pt x="8" y="76"/>
                      <a:pt x="7" y="75"/>
                      <a:pt x="7" y="75"/>
                    </a:cubicBezTo>
                    <a:cubicBezTo>
                      <a:pt x="6" y="73"/>
                      <a:pt x="5" y="72"/>
                      <a:pt x="3" y="72"/>
                    </a:cubicBezTo>
                    <a:cubicBezTo>
                      <a:pt x="1" y="73"/>
                      <a:pt x="0" y="75"/>
                      <a:pt x="0" y="77"/>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buntu"/>
                  <a:ea typeface="+mn-ea"/>
                  <a:cs typeface="+mn-cs"/>
                </a:endParaRPr>
              </a:p>
            </p:txBody>
          </p:sp>
          <p:sp>
            <p:nvSpPr>
              <p:cNvPr id="59" name="Freeform 58">
                <a:extLst>
                  <a:ext uri="{FF2B5EF4-FFF2-40B4-BE49-F238E27FC236}">
                    <a16:creationId xmlns:a16="http://schemas.microsoft.com/office/drawing/2014/main" id="{DDC21DCD-E319-4314-816F-22BF6437835E}"/>
                  </a:ext>
                </a:extLst>
              </p:cNvPr>
              <p:cNvSpPr>
                <a:spLocks/>
              </p:cNvSpPr>
              <p:nvPr/>
            </p:nvSpPr>
            <p:spPr bwMode="auto">
              <a:xfrm>
                <a:off x="6146800" y="1108075"/>
                <a:ext cx="69850" cy="71437"/>
              </a:xfrm>
              <a:custGeom>
                <a:avLst/>
                <a:gdLst>
                  <a:gd name="T0" fmla="*/ 0 w 19"/>
                  <a:gd name="T1" fmla="*/ 6 h 19"/>
                  <a:gd name="T2" fmla="*/ 10 w 19"/>
                  <a:gd name="T3" fmla="*/ 1 h 19"/>
                  <a:gd name="T4" fmla="*/ 18 w 19"/>
                  <a:gd name="T5" fmla="*/ 11 h 19"/>
                  <a:gd name="T6" fmla="*/ 0 w 19"/>
                  <a:gd name="T7" fmla="*/ 6 h 19"/>
                </a:gdLst>
                <a:ahLst/>
                <a:cxnLst>
                  <a:cxn ang="0">
                    <a:pos x="T0" y="T1"/>
                  </a:cxn>
                  <a:cxn ang="0">
                    <a:pos x="T2" y="T3"/>
                  </a:cxn>
                  <a:cxn ang="0">
                    <a:pos x="T4" y="T5"/>
                  </a:cxn>
                  <a:cxn ang="0">
                    <a:pos x="T6" y="T7"/>
                  </a:cxn>
                </a:cxnLst>
                <a:rect l="0" t="0" r="r" b="b"/>
                <a:pathLst>
                  <a:path w="19" h="19">
                    <a:moveTo>
                      <a:pt x="0" y="6"/>
                    </a:moveTo>
                    <a:cubicBezTo>
                      <a:pt x="4" y="0"/>
                      <a:pt x="10" y="1"/>
                      <a:pt x="10" y="1"/>
                    </a:cubicBezTo>
                    <a:cubicBezTo>
                      <a:pt x="19" y="2"/>
                      <a:pt x="18" y="11"/>
                      <a:pt x="18" y="11"/>
                    </a:cubicBezTo>
                    <a:cubicBezTo>
                      <a:pt x="11" y="19"/>
                      <a:pt x="0" y="6"/>
                      <a:pt x="0" y="6"/>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buntu"/>
                  <a:ea typeface="+mn-ea"/>
                  <a:cs typeface="+mn-cs"/>
                </a:endParaRPr>
              </a:p>
            </p:txBody>
          </p:sp>
          <p:sp>
            <p:nvSpPr>
              <p:cNvPr id="60" name="Freeform 59">
                <a:extLst>
                  <a:ext uri="{FF2B5EF4-FFF2-40B4-BE49-F238E27FC236}">
                    <a16:creationId xmlns:a16="http://schemas.microsoft.com/office/drawing/2014/main" id="{ACF653CD-F8E6-417E-B082-881978D7DED2}"/>
                  </a:ext>
                </a:extLst>
              </p:cNvPr>
              <p:cNvSpPr>
                <a:spLocks/>
              </p:cNvSpPr>
              <p:nvPr/>
            </p:nvSpPr>
            <p:spPr bwMode="auto">
              <a:xfrm>
                <a:off x="6130925" y="1212850"/>
                <a:ext cx="139700" cy="85725"/>
              </a:xfrm>
              <a:custGeom>
                <a:avLst/>
                <a:gdLst>
                  <a:gd name="T0" fmla="*/ 0 w 37"/>
                  <a:gd name="T1" fmla="*/ 15 h 23"/>
                  <a:gd name="T2" fmla="*/ 23 w 37"/>
                  <a:gd name="T3" fmla="*/ 3 h 23"/>
                  <a:gd name="T4" fmla="*/ 37 w 37"/>
                  <a:gd name="T5" fmla="*/ 23 h 23"/>
                  <a:gd name="T6" fmla="*/ 0 w 37"/>
                  <a:gd name="T7" fmla="*/ 15 h 23"/>
                </a:gdLst>
                <a:ahLst/>
                <a:cxnLst>
                  <a:cxn ang="0">
                    <a:pos x="T0" y="T1"/>
                  </a:cxn>
                  <a:cxn ang="0">
                    <a:pos x="T2" y="T3"/>
                  </a:cxn>
                  <a:cxn ang="0">
                    <a:pos x="T4" y="T5"/>
                  </a:cxn>
                  <a:cxn ang="0">
                    <a:pos x="T6" y="T7"/>
                  </a:cxn>
                </a:cxnLst>
                <a:rect l="0" t="0" r="r" b="b"/>
                <a:pathLst>
                  <a:path w="37" h="23">
                    <a:moveTo>
                      <a:pt x="0" y="15"/>
                    </a:moveTo>
                    <a:cubicBezTo>
                      <a:pt x="0" y="14"/>
                      <a:pt x="10" y="0"/>
                      <a:pt x="23" y="3"/>
                    </a:cubicBezTo>
                    <a:cubicBezTo>
                      <a:pt x="36" y="7"/>
                      <a:pt x="37" y="23"/>
                      <a:pt x="37" y="23"/>
                    </a:cubicBezTo>
                    <a:cubicBezTo>
                      <a:pt x="37" y="23"/>
                      <a:pt x="24" y="5"/>
                      <a:pt x="0" y="15"/>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buntu"/>
                  <a:ea typeface="+mn-ea"/>
                  <a:cs typeface="+mn-cs"/>
                </a:endParaRPr>
              </a:p>
            </p:txBody>
          </p:sp>
          <p:sp>
            <p:nvSpPr>
              <p:cNvPr id="61" name="Freeform 60">
                <a:extLst>
                  <a:ext uri="{FF2B5EF4-FFF2-40B4-BE49-F238E27FC236}">
                    <a16:creationId xmlns:a16="http://schemas.microsoft.com/office/drawing/2014/main" id="{0912243F-4E77-4666-8402-D27BA8BA3288}"/>
                  </a:ext>
                </a:extLst>
              </p:cNvPr>
              <p:cNvSpPr>
                <a:spLocks/>
              </p:cNvSpPr>
              <p:nvPr/>
            </p:nvSpPr>
            <p:spPr bwMode="auto">
              <a:xfrm>
                <a:off x="6254750" y="1130300"/>
                <a:ext cx="71438" cy="71437"/>
              </a:xfrm>
              <a:custGeom>
                <a:avLst/>
                <a:gdLst>
                  <a:gd name="T0" fmla="*/ 0 w 19"/>
                  <a:gd name="T1" fmla="*/ 9 h 19"/>
                  <a:gd name="T2" fmla="*/ 11 w 19"/>
                  <a:gd name="T3" fmla="*/ 2 h 19"/>
                  <a:gd name="T4" fmla="*/ 19 w 19"/>
                  <a:gd name="T5" fmla="*/ 10 h 19"/>
                  <a:gd name="T6" fmla="*/ 0 w 19"/>
                  <a:gd name="T7" fmla="*/ 9 h 19"/>
                </a:gdLst>
                <a:ahLst/>
                <a:cxnLst>
                  <a:cxn ang="0">
                    <a:pos x="T0" y="T1"/>
                  </a:cxn>
                  <a:cxn ang="0">
                    <a:pos x="T2" y="T3"/>
                  </a:cxn>
                  <a:cxn ang="0">
                    <a:pos x="T4" y="T5"/>
                  </a:cxn>
                  <a:cxn ang="0">
                    <a:pos x="T6" y="T7"/>
                  </a:cxn>
                </a:cxnLst>
                <a:rect l="0" t="0" r="r" b="b"/>
                <a:pathLst>
                  <a:path w="19" h="19">
                    <a:moveTo>
                      <a:pt x="0" y="9"/>
                    </a:moveTo>
                    <a:cubicBezTo>
                      <a:pt x="0" y="9"/>
                      <a:pt x="2" y="0"/>
                      <a:pt x="11" y="2"/>
                    </a:cubicBezTo>
                    <a:cubicBezTo>
                      <a:pt x="11" y="2"/>
                      <a:pt x="17" y="3"/>
                      <a:pt x="19" y="10"/>
                    </a:cubicBezTo>
                    <a:cubicBezTo>
                      <a:pt x="19" y="10"/>
                      <a:pt x="4" y="19"/>
                      <a:pt x="0" y="9"/>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buntu"/>
                  <a:ea typeface="+mn-ea"/>
                  <a:cs typeface="+mn-cs"/>
                </a:endParaRPr>
              </a:p>
            </p:txBody>
          </p:sp>
        </p:grpSp>
      </p:grpSp>
      <p:sp>
        <p:nvSpPr>
          <p:cNvPr id="72" name="Freeform 55">
            <a:extLst>
              <a:ext uri="{FF2B5EF4-FFF2-40B4-BE49-F238E27FC236}">
                <a16:creationId xmlns:a16="http://schemas.microsoft.com/office/drawing/2014/main" id="{E8977CAF-C89B-4606-9450-1B2D06CF1200}"/>
              </a:ext>
            </a:extLst>
          </p:cNvPr>
          <p:cNvSpPr>
            <a:spLocks/>
          </p:cNvSpPr>
          <p:nvPr/>
        </p:nvSpPr>
        <p:spPr bwMode="auto">
          <a:xfrm>
            <a:off x="8493958" y="1674976"/>
            <a:ext cx="894610" cy="841552"/>
          </a:xfrm>
          <a:custGeom>
            <a:avLst/>
            <a:gdLst>
              <a:gd name="T0" fmla="*/ 15 w 257"/>
              <a:gd name="T1" fmla="*/ 147 h 241"/>
              <a:gd name="T2" fmla="*/ 103 w 257"/>
              <a:gd name="T3" fmla="*/ 13 h 241"/>
              <a:gd name="T4" fmla="*/ 243 w 257"/>
              <a:gd name="T5" fmla="*/ 102 h 241"/>
              <a:gd name="T6" fmla="*/ 154 w 257"/>
              <a:gd name="T7" fmla="*/ 228 h 241"/>
              <a:gd name="T8" fmla="*/ 15 w 257"/>
              <a:gd name="T9" fmla="*/ 147 h 241"/>
            </a:gdLst>
            <a:ahLst/>
            <a:cxnLst>
              <a:cxn ang="0">
                <a:pos x="T0" y="T1"/>
              </a:cxn>
              <a:cxn ang="0">
                <a:pos x="T2" y="T3"/>
              </a:cxn>
              <a:cxn ang="0">
                <a:pos x="T4" y="T5"/>
              </a:cxn>
              <a:cxn ang="0">
                <a:pos x="T6" y="T7"/>
              </a:cxn>
              <a:cxn ang="0">
                <a:pos x="T8" y="T9"/>
              </a:cxn>
            </a:cxnLst>
            <a:rect l="0" t="0" r="r" b="b"/>
            <a:pathLst>
              <a:path w="257" h="241">
                <a:moveTo>
                  <a:pt x="15" y="147"/>
                </a:moveTo>
                <a:cubicBezTo>
                  <a:pt x="0" y="85"/>
                  <a:pt x="40" y="25"/>
                  <a:pt x="103" y="13"/>
                </a:cubicBezTo>
                <a:cubicBezTo>
                  <a:pt x="166" y="0"/>
                  <a:pt x="229" y="40"/>
                  <a:pt x="243" y="102"/>
                </a:cubicBezTo>
                <a:cubicBezTo>
                  <a:pt x="257" y="163"/>
                  <a:pt x="217" y="216"/>
                  <a:pt x="154" y="228"/>
                </a:cubicBezTo>
                <a:cubicBezTo>
                  <a:pt x="90" y="241"/>
                  <a:pt x="29" y="208"/>
                  <a:pt x="15" y="147"/>
                </a:cubicBezTo>
              </a:path>
            </a:pathLst>
          </a:custGeom>
          <a:solidFill>
            <a:srgbClr val="12ABDB"/>
          </a:solidFill>
          <a:ln w="38100">
            <a:solidFill>
              <a:schemeClr val="bg1"/>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Ubuntu"/>
              <a:ea typeface="+mn-ea"/>
              <a:cs typeface="+mn-cs"/>
            </a:endParaRPr>
          </a:p>
        </p:txBody>
      </p:sp>
      <p:sp>
        <p:nvSpPr>
          <p:cNvPr id="74" name="Freeform 5">
            <a:extLst>
              <a:ext uri="{FF2B5EF4-FFF2-40B4-BE49-F238E27FC236}">
                <a16:creationId xmlns:a16="http://schemas.microsoft.com/office/drawing/2014/main" id="{B25FD585-1745-4F5E-8424-CB5274A0A486}"/>
              </a:ext>
            </a:extLst>
          </p:cNvPr>
          <p:cNvSpPr>
            <a:spLocks noChangeAspect="1"/>
          </p:cNvSpPr>
          <p:nvPr/>
        </p:nvSpPr>
        <p:spPr bwMode="auto">
          <a:xfrm>
            <a:off x="8504260" y="1655734"/>
            <a:ext cx="900958" cy="834776"/>
          </a:xfrm>
          <a:custGeom>
            <a:avLst/>
            <a:gdLst>
              <a:gd name="T0" fmla="*/ 78 w 542"/>
              <a:gd name="T1" fmla="*/ 396 h 507"/>
              <a:gd name="T2" fmla="*/ 130 w 542"/>
              <a:gd name="T3" fmla="*/ 76 h 507"/>
              <a:gd name="T4" fmla="*/ 464 w 542"/>
              <a:gd name="T5" fmla="*/ 123 h 507"/>
              <a:gd name="T6" fmla="*/ 404 w 542"/>
              <a:gd name="T7" fmla="*/ 431 h 507"/>
              <a:gd name="T8" fmla="*/ 78 w 542"/>
              <a:gd name="T9" fmla="*/ 396 h 507"/>
            </a:gdLst>
            <a:ahLst/>
            <a:cxnLst>
              <a:cxn ang="0">
                <a:pos x="T0" y="T1"/>
              </a:cxn>
              <a:cxn ang="0">
                <a:pos x="T2" y="T3"/>
              </a:cxn>
              <a:cxn ang="0">
                <a:pos x="T4" y="T5"/>
              </a:cxn>
              <a:cxn ang="0">
                <a:pos x="T6" y="T7"/>
              </a:cxn>
              <a:cxn ang="0">
                <a:pos x="T8" y="T9"/>
              </a:cxn>
            </a:cxnLst>
            <a:rect l="0" t="0" r="r" b="b"/>
            <a:pathLst>
              <a:path w="542" h="507">
                <a:moveTo>
                  <a:pt x="78" y="396"/>
                </a:moveTo>
                <a:cubicBezTo>
                  <a:pt x="0" y="295"/>
                  <a:pt x="23" y="151"/>
                  <a:pt x="130" y="76"/>
                </a:cubicBezTo>
                <a:cubicBezTo>
                  <a:pt x="237" y="0"/>
                  <a:pt x="387" y="21"/>
                  <a:pt x="464" y="123"/>
                </a:cubicBezTo>
                <a:cubicBezTo>
                  <a:pt x="542" y="225"/>
                  <a:pt x="510" y="356"/>
                  <a:pt x="404" y="431"/>
                </a:cubicBezTo>
                <a:cubicBezTo>
                  <a:pt x="297" y="507"/>
                  <a:pt x="156" y="498"/>
                  <a:pt x="78" y="396"/>
                </a:cubicBezTo>
              </a:path>
            </a:pathLst>
          </a:custGeom>
          <a:no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Ubuntu"/>
              <a:ea typeface="+mn-ea"/>
              <a:cs typeface="+mn-cs"/>
            </a:endParaRPr>
          </a:p>
        </p:txBody>
      </p:sp>
      <p:sp>
        <p:nvSpPr>
          <p:cNvPr id="76" name="Title 3">
            <a:extLst>
              <a:ext uri="{FF2B5EF4-FFF2-40B4-BE49-F238E27FC236}">
                <a16:creationId xmlns:a16="http://schemas.microsoft.com/office/drawing/2014/main" id="{F55D1FC6-13DD-40AA-9504-371183096751}"/>
              </a:ext>
            </a:extLst>
          </p:cNvPr>
          <p:cNvSpPr txBox="1">
            <a:spLocks/>
          </p:cNvSpPr>
          <p:nvPr/>
        </p:nvSpPr>
        <p:spPr>
          <a:xfrm>
            <a:off x="417583" y="246039"/>
            <a:ext cx="12192000" cy="716711"/>
          </a:xfrm>
          <a:prstGeom prst="rect">
            <a:avLst/>
          </a:prstGeom>
        </p:spPr>
        <p:txBody>
          <a:bodyPr vert="horz" lIns="0" tIns="0" rIns="0" bIns="0" rtlCol="0" anchor="b">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a:ln>
                  <a:noFill/>
                </a:ln>
                <a:solidFill>
                  <a:schemeClr val="bg1"/>
                </a:solidFill>
                <a:effectLst/>
                <a:uLnTx/>
                <a:uFillTx/>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4000" b="1" i="0" u="none" strike="noStrike" kern="1200" cap="all" spc="0" normalizeH="0" baseline="0" noProof="0" dirty="0">
                <a:ln>
                  <a:noFill/>
                </a:ln>
                <a:solidFill>
                  <a:srgbClr val="FFFFFF"/>
                </a:solidFill>
                <a:effectLst/>
                <a:uLnTx/>
                <a:uFillTx/>
                <a:latin typeface="Ubuntu" panose="020B0504030602030204" pitchFamily="34" charset="0"/>
                <a:ea typeface="+mj-ea"/>
                <a:cs typeface="+mj-cs"/>
              </a:rPr>
              <a:t>2022 Contest </a:t>
            </a:r>
            <a:r>
              <a:rPr kumimoji="0" lang="en-IN" sz="4000" b="1" i="0" u="none" strike="noStrike" kern="1200" cap="all" spc="0" normalizeH="0" baseline="0" noProof="0" dirty="0">
                <a:ln>
                  <a:noFill/>
                </a:ln>
                <a:solidFill>
                  <a:srgbClr val="12ABDB"/>
                </a:solidFill>
                <a:effectLst/>
                <a:uLnTx/>
                <a:uFillTx/>
                <a:latin typeface="Ubuntu" panose="020B0504030602030204" pitchFamily="34" charset="0"/>
                <a:ea typeface="+mj-ea"/>
                <a:cs typeface="+mj-cs"/>
              </a:rPr>
              <a:t>Themes</a:t>
            </a:r>
          </a:p>
        </p:txBody>
      </p:sp>
      <p:pic>
        <p:nvPicPr>
          <p:cNvPr id="8" name="Picture 7">
            <a:extLst>
              <a:ext uri="{FF2B5EF4-FFF2-40B4-BE49-F238E27FC236}">
                <a16:creationId xmlns:a16="http://schemas.microsoft.com/office/drawing/2014/main" id="{B282314D-BFF6-09B5-E8E0-69895BD1FB99}"/>
              </a:ext>
            </a:extLst>
          </p:cNvPr>
          <p:cNvPicPr>
            <a:picLocks noChangeAspect="1"/>
          </p:cNvPicPr>
          <p:nvPr/>
        </p:nvPicPr>
        <p:blipFill>
          <a:blip r:embed="rId12"/>
          <a:stretch>
            <a:fillRect/>
          </a:stretch>
        </p:blipFill>
        <p:spPr>
          <a:xfrm>
            <a:off x="8705438" y="1846103"/>
            <a:ext cx="438561" cy="477466"/>
          </a:xfrm>
          <a:prstGeom prst="rect">
            <a:avLst/>
          </a:prstGeom>
        </p:spPr>
      </p:pic>
    </p:spTree>
    <p:extLst>
      <p:ext uri="{BB962C8B-B14F-4D97-AF65-F5344CB8AC3E}">
        <p14:creationId xmlns:p14="http://schemas.microsoft.com/office/powerpoint/2010/main" val="3646340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480EAE30-41DF-4C62-8BAD-F92E18235DAE}"/>
              </a:ext>
            </a:extLst>
          </p:cNvPr>
          <p:cNvSpPr/>
          <p:nvPr/>
        </p:nvSpPr>
        <p:spPr>
          <a:xfrm>
            <a:off x="2144964" y="2582044"/>
            <a:ext cx="2376000" cy="2807825"/>
          </a:xfrm>
          <a:prstGeom prst="rect">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Ubuntu"/>
              <a:ea typeface="+mn-ea"/>
              <a:cs typeface="+mn-cs"/>
            </a:endParaRPr>
          </a:p>
        </p:txBody>
      </p:sp>
      <p:sp>
        <p:nvSpPr>
          <p:cNvPr id="29" name="AutoShape 6">
            <a:extLst>
              <a:ext uri="{FF2B5EF4-FFF2-40B4-BE49-F238E27FC236}">
                <a16:creationId xmlns:a16="http://schemas.microsoft.com/office/drawing/2014/main" id="{0CD8347C-98BF-43ED-8FA3-6EA49C7F675E}"/>
              </a:ext>
            </a:extLst>
          </p:cNvPr>
          <p:cNvSpPr>
            <a:spLocks noChangeArrowheads="1"/>
          </p:cNvSpPr>
          <p:nvPr>
            <p:custDataLst>
              <p:tags r:id="rId1"/>
            </p:custDataLst>
          </p:nvPr>
        </p:nvSpPr>
        <p:spPr bwMode="auto">
          <a:xfrm rot="16200000">
            <a:off x="5782920" y="-2241885"/>
            <a:ext cx="716711" cy="8783984"/>
          </a:xfrm>
          <a:prstGeom prst="homePlate">
            <a:avLst>
              <a:gd name="adj" fmla="val 66805"/>
            </a:avLst>
          </a:prstGeom>
          <a:solidFill>
            <a:schemeClr val="accent2"/>
          </a:solidFill>
          <a:ln w="9525">
            <a:noFill/>
            <a:miter lim="800000"/>
            <a:headEnd/>
            <a:tailEnd/>
          </a:ln>
          <a:effectLst/>
        </p:spPr>
        <p:txBody>
          <a:bodyPr vert="eaVert" wrap="none" lIns="90000" tIns="46800" rIns="90000" bIns="46800" anchor="ctr"/>
          <a:lstStyle/>
          <a:p>
            <a:pPr marL="0" marR="0" lvl="0" indent="0" algn="ctr" defTabSz="914400" rtl="0" eaLnBrk="1" fontAlgn="auto" latinLnBrk="0" hangingPunct="1">
              <a:lnSpc>
                <a:spcPct val="9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FFFFFF"/>
              </a:solidFill>
              <a:effectLst/>
              <a:uLnTx/>
              <a:uFillTx/>
              <a:latin typeface="Ubuntu Medium"/>
              <a:ea typeface="+mn-ea"/>
              <a:cs typeface="Calibri" pitchFamily="34" charset="0"/>
            </a:endParaRPr>
          </a:p>
        </p:txBody>
      </p:sp>
      <p:sp>
        <p:nvSpPr>
          <p:cNvPr id="31" name="Rectangle 5">
            <a:extLst>
              <a:ext uri="{FF2B5EF4-FFF2-40B4-BE49-F238E27FC236}">
                <a16:creationId xmlns:a16="http://schemas.microsoft.com/office/drawing/2014/main" id="{748EB9C8-D32E-482C-A94D-E2361A817F20}"/>
              </a:ext>
            </a:extLst>
          </p:cNvPr>
          <p:cNvSpPr>
            <a:spLocks noChangeArrowheads="1"/>
          </p:cNvSpPr>
          <p:nvPr/>
        </p:nvSpPr>
        <p:spPr bwMode="auto">
          <a:xfrm>
            <a:off x="1704008" y="5463450"/>
            <a:ext cx="8783984" cy="431800"/>
          </a:xfrm>
          <a:prstGeom prst="rect">
            <a:avLst/>
          </a:prstGeom>
          <a:solidFill>
            <a:schemeClr val="accent2"/>
          </a:solidFill>
          <a:ln w="9525">
            <a:noFill/>
            <a:miter lim="800000"/>
            <a:headEnd/>
            <a:tailEnd/>
          </a:ln>
          <a:effectLst/>
        </p:spPr>
        <p:txBody>
          <a:bodyPr lIns="90000" anchor="ctr"/>
          <a:lstStyle/>
          <a:p>
            <a:pPr marL="0" marR="0" lvl="1" indent="0" algn="ctr" defTabSz="914400" rtl="0" eaLnBrk="1" fontAlgn="auto" latinLnBrk="0" hangingPunct="1">
              <a:lnSpc>
                <a:spcPct val="90000"/>
              </a:lnSpc>
              <a:spcBef>
                <a:spcPts val="0"/>
              </a:spcBef>
              <a:spcAft>
                <a:spcPts val="0"/>
              </a:spcAft>
              <a:buClr>
                <a:srgbClr val="12ABDB"/>
              </a:buClr>
              <a:buSzTx/>
              <a:buFont typeface="Arial" charset="0"/>
              <a:buNone/>
              <a:tabLst/>
              <a:defRPr/>
            </a:pPr>
            <a:endParaRPr kumimoji="0" lang="en-US" sz="1600" b="0" i="0" u="none" strike="noStrike" kern="1200" cap="none" spc="0" normalizeH="0" baseline="0" noProof="0" dirty="0">
              <a:ln>
                <a:noFill/>
              </a:ln>
              <a:solidFill>
                <a:srgbClr val="FFFFFF"/>
              </a:solidFill>
              <a:effectLst/>
              <a:uLnTx/>
              <a:uFillTx/>
              <a:latin typeface="Ubuntu Medium"/>
              <a:ea typeface="+mn-ea"/>
              <a:cs typeface="Calibri" pitchFamily="34" charset="0"/>
            </a:endParaRPr>
          </a:p>
        </p:txBody>
      </p:sp>
      <p:sp>
        <p:nvSpPr>
          <p:cNvPr id="37" name="Rectangle 36">
            <a:extLst>
              <a:ext uri="{FF2B5EF4-FFF2-40B4-BE49-F238E27FC236}">
                <a16:creationId xmlns:a16="http://schemas.microsoft.com/office/drawing/2014/main" id="{AC5CF148-5D5F-4124-850D-5ACB54A42DAC}"/>
              </a:ext>
            </a:extLst>
          </p:cNvPr>
          <p:cNvSpPr/>
          <p:nvPr/>
        </p:nvSpPr>
        <p:spPr>
          <a:xfrm>
            <a:off x="4953276" y="2582044"/>
            <a:ext cx="2376000" cy="2807825"/>
          </a:xfrm>
          <a:prstGeom prst="rect">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Ubuntu"/>
              <a:ea typeface="+mn-ea"/>
              <a:cs typeface="+mn-cs"/>
            </a:endParaRPr>
          </a:p>
        </p:txBody>
      </p:sp>
      <p:sp>
        <p:nvSpPr>
          <p:cNvPr id="38" name="Rectangle 37">
            <a:extLst>
              <a:ext uri="{FF2B5EF4-FFF2-40B4-BE49-F238E27FC236}">
                <a16:creationId xmlns:a16="http://schemas.microsoft.com/office/drawing/2014/main" id="{3A145E02-9A0D-4F6A-AEDB-E85FC01BB378}"/>
              </a:ext>
            </a:extLst>
          </p:cNvPr>
          <p:cNvSpPr/>
          <p:nvPr/>
        </p:nvSpPr>
        <p:spPr>
          <a:xfrm>
            <a:off x="7761588" y="2582044"/>
            <a:ext cx="2376000" cy="2807825"/>
          </a:xfrm>
          <a:prstGeom prst="rect">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Ubuntu"/>
              <a:ea typeface="+mn-ea"/>
              <a:cs typeface="+mn-cs"/>
            </a:endParaRPr>
          </a:p>
        </p:txBody>
      </p:sp>
      <p:sp>
        <p:nvSpPr>
          <p:cNvPr id="39" name="Rectangle 3">
            <a:extLst>
              <a:ext uri="{FF2B5EF4-FFF2-40B4-BE49-F238E27FC236}">
                <a16:creationId xmlns:a16="http://schemas.microsoft.com/office/drawing/2014/main" id="{90875018-6A5C-4C46-A397-7B2B5578FB05}"/>
              </a:ext>
            </a:extLst>
          </p:cNvPr>
          <p:cNvSpPr>
            <a:spLocks noGrp="1"/>
          </p:cNvSpPr>
          <p:nvPr>
            <p:custDataLst>
              <p:tags r:id="rId2"/>
            </p:custDataLst>
          </p:nvPr>
        </p:nvSpPr>
        <p:spPr bwMode="auto">
          <a:xfrm>
            <a:off x="2288848" y="2582012"/>
            <a:ext cx="2088232" cy="2808000"/>
          </a:xfrm>
          <a:prstGeom prst="rect">
            <a:avLst/>
          </a:prstGeom>
          <a:solidFill>
            <a:schemeClr val="bg2"/>
          </a:solidFill>
          <a:ln w="9525">
            <a:noFill/>
            <a:miter lim="800000"/>
            <a:headEnd/>
            <a:tailEnd/>
          </a:ln>
          <a:effectLst/>
        </p:spPr>
        <p:txBody>
          <a:bodyPr lIns="90000" tIns="46800"/>
          <a:lstStyle>
            <a:lvl1pPr marL="182563" indent="-182563" algn="l" rtl="0" eaLnBrk="1" fontAlgn="base" hangingPunct="1">
              <a:lnSpc>
                <a:spcPct val="90000"/>
              </a:lnSpc>
              <a:spcBef>
                <a:spcPts val="0"/>
              </a:spcBef>
              <a:spcAft>
                <a:spcPts val="400"/>
              </a:spcAft>
              <a:buClr>
                <a:schemeClr val="accent2"/>
              </a:buClr>
              <a:buSzPct val="100000"/>
              <a:buFont typeface="Wingdings" pitchFamily="2" charset="2"/>
              <a:buChar char="§"/>
              <a:defRPr sz="1400" kern="1200">
                <a:solidFill>
                  <a:schemeClr val="tx1">
                    <a:lumMod val="85000"/>
                    <a:lumOff val="15000"/>
                  </a:schemeClr>
                </a:solidFill>
                <a:latin typeface="Calibri" pitchFamily="34" charset="0"/>
                <a:ea typeface="+mn-ea"/>
                <a:cs typeface="Calibri" pitchFamily="34" charset="0"/>
              </a:defRPr>
            </a:lvl1pPr>
            <a:lvl2pPr marL="357188" indent="-174625" algn="l" rtl="0" eaLnBrk="1" fontAlgn="base" hangingPunct="1">
              <a:lnSpc>
                <a:spcPct val="90000"/>
              </a:lnSpc>
              <a:spcBef>
                <a:spcPts val="0"/>
              </a:spcBef>
              <a:spcAft>
                <a:spcPts val="400"/>
              </a:spcAft>
              <a:buClr>
                <a:schemeClr val="tx2"/>
              </a:buClr>
              <a:buFont typeface="Arial" charset="0"/>
              <a:buChar char="–"/>
              <a:defRPr sz="1200" kern="1200">
                <a:solidFill>
                  <a:schemeClr val="tx1">
                    <a:lumMod val="85000"/>
                    <a:lumOff val="15000"/>
                  </a:schemeClr>
                </a:solidFill>
                <a:latin typeface="Calibri" pitchFamily="34" charset="0"/>
                <a:ea typeface="+mn-ea"/>
                <a:cs typeface="Calibri" pitchFamily="34" charset="0"/>
              </a:defRPr>
            </a:lvl2pPr>
            <a:lvl3pPr marL="539750" indent="-182563" algn="l" rtl="0" eaLnBrk="1" fontAlgn="base" hangingPunct="1">
              <a:lnSpc>
                <a:spcPct val="90000"/>
              </a:lnSpc>
              <a:spcBef>
                <a:spcPts val="0"/>
              </a:spcBef>
              <a:spcAft>
                <a:spcPts val="400"/>
              </a:spcAft>
              <a:buFont typeface="Arial" charset="0"/>
              <a:buChar char="•"/>
              <a:defRPr sz="1100" kern="1200">
                <a:solidFill>
                  <a:schemeClr val="tx1">
                    <a:lumMod val="85000"/>
                    <a:lumOff val="15000"/>
                  </a:schemeClr>
                </a:solidFill>
                <a:latin typeface="Calibri" pitchFamily="34" charset="0"/>
                <a:ea typeface="+mn-ea"/>
                <a:cs typeface="Calibri" pitchFamily="34" charset="0"/>
              </a:defRPr>
            </a:lvl3pPr>
            <a:lvl4pPr marL="712788" indent="-173038" algn="l" rtl="0" eaLnBrk="1" fontAlgn="base" hangingPunct="1">
              <a:lnSpc>
                <a:spcPct val="90000"/>
              </a:lnSpc>
              <a:spcBef>
                <a:spcPts val="0"/>
              </a:spcBef>
              <a:spcAft>
                <a:spcPts val="400"/>
              </a:spcAft>
              <a:buFont typeface="Arial" charset="0"/>
              <a:buChar char="–"/>
              <a:defRPr sz="1000" kern="1200">
                <a:solidFill>
                  <a:schemeClr val="tx1">
                    <a:lumMod val="85000"/>
                    <a:lumOff val="15000"/>
                  </a:schemeClr>
                </a:solidFill>
                <a:latin typeface="Calibri" pitchFamily="34" charset="0"/>
                <a:ea typeface="+mn-ea"/>
                <a:cs typeface="Calibri" pitchFamily="34" charset="0"/>
              </a:defRPr>
            </a:lvl4pPr>
            <a:lvl5pPr marL="895350" indent="-182563" algn="l" rtl="0" eaLnBrk="1" fontAlgn="base" hangingPunct="1">
              <a:lnSpc>
                <a:spcPct val="90000"/>
              </a:lnSpc>
              <a:spcBef>
                <a:spcPts val="0"/>
              </a:spcBef>
              <a:spcAft>
                <a:spcPts val="400"/>
              </a:spcAft>
              <a:buFont typeface="Arial" charset="0"/>
              <a:buChar char="»"/>
              <a:defRPr sz="1000" kern="1200">
                <a:solidFill>
                  <a:schemeClr val="tx1">
                    <a:lumMod val="85000"/>
                    <a:lumOff val="15000"/>
                  </a:schemeClr>
                </a:solidFill>
                <a:latin typeface="Calibri" pitchFamily="34" charset="0"/>
                <a:ea typeface="+mn-ea"/>
                <a:cs typeface="Calibr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marR="0" lvl="1" indent="-285750" algn="l" defTabSz="914400" rtl="0" eaLnBrk="1" fontAlgn="base" latinLnBrk="0" hangingPunct="1">
              <a:lnSpc>
                <a:spcPct val="100000"/>
              </a:lnSpc>
              <a:spcBef>
                <a:spcPts val="0"/>
              </a:spcBef>
              <a:spcAft>
                <a:spcPts val="600"/>
              </a:spcAft>
              <a:buClr>
                <a:srgbClr val="272936"/>
              </a:buClr>
              <a:buSzPct val="200000"/>
              <a:buBlip>
                <a:blip r:embed="rId6">
                  <a:extLst>
                    <a:ext uri="{96DAC541-7B7A-43D3-8B79-37D633B846F1}">
                      <asvg:svgBlip xmlns:asvg="http://schemas.microsoft.com/office/drawing/2016/SVG/main" r:embed="rId7"/>
                    </a:ext>
                  </a:extLst>
                </a:blip>
              </a:buBlip>
              <a:tabLst/>
              <a:defRPr/>
            </a:pPr>
            <a:r>
              <a:rPr kumimoji="0" lang="en-IN" sz="1400" u="none" strike="noStrike" kern="1200" cap="none" spc="0" normalizeH="0" baseline="0" noProof="0" dirty="0">
                <a:ln>
                  <a:noFill/>
                </a:ln>
                <a:solidFill>
                  <a:prstClr val="black"/>
                </a:solidFill>
                <a:effectLst/>
                <a:uLnTx/>
                <a:uFillTx/>
                <a:latin typeface="Ubuntu Light" panose="020B0304030602030204" pitchFamily="34" charset="0"/>
              </a:rPr>
              <a:t>Digital Experience and Intelligent Industry</a:t>
            </a:r>
            <a:endParaRPr kumimoji="0" lang="en-US" sz="1400" u="none" strike="noStrike" kern="1200" cap="none" spc="0" normalizeH="0" baseline="0" noProof="0" dirty="0">
              <a:ln>
                <a:noFill/>
              </a:ln>
              <a:solidFill>
                <a:prstClr val="black"/>
              </a:solidFill>
              <a:effectLst/>
              <a:uLnTx/>
              <a:uFillTx/>
              <a:latin typeface="Ubuntu Light" panose="020B0304030602030204" pitchFamily="34" charset="0"/>
            </a:endParaRPr>
          </a:p>
          <a:p>
            <a:pPr marL="285750" marR="0" lvl="1" indent="-285750" algn="l" defTabSz="914400" rtl="0" eaLnBrk="1" fontAlgn="base" latinLnBrk="0" hangingPunct="1">
              <a:lnSpc>
                <a:spcPct val="100000"/>
              </a:lnSpc>
              <a:spcBef>
                <a:spcPts val="0"/>
              </a:spcBef>
              <a:spcAft>
                <a:spcPts val="600"/>
              </a:spcAft>
              <a:buClr>
                <a:srgbClr val="272936"/>
              </a:buClr>
              <a:buSzPct val="200000"/>
              <a:buBlip>
                <a:blip r:embed="rId6">
                  <a:extLst>
                    <a:ext uri="{96DAC541-7B7A-43D3-8B79-37D633B846F1}">
                      <asvg:svgBlip xmlns:asvg="http://schemas.microsoft.com/office/drawing/2016/SVG/main" r:embed="rId7"/>
                    </a:ext>
                  </a:extLst>
                </a:blip>
              </a:buBlip>
              <a:tabLst/>
              <a:defRPr/>
            </a:pPr>
            <a:r>
              <a:rPr kumimoji="0" lang="en-IN" sz="1400" u="none" strike="noStrike" kern="1200" cap="none" spc="0" normalizeH="0" baseline="0" noProof="0" dirty="0">
                <a:ln>
                  <a:noFill/>
                </a:ln>
                <a:solidFill>
                  <a:prstClr val="black"/>
                </a:solidFill>
                <a:effectLst/>
                <a:uLnTx/>
                <a:uFillTx/>
                <a:latin typeface="Ubuntu Light" panose="020B0304030602030204" pitchFamily="34" charset="0"/>
              </a:rPr>
              <a:t>Network Management through Cloud S</a:t>
            </a:r>
            <a:r>
              <a:rPr kumimoji="0" lang="en-IN" sz="1400" u="none" strike="noStrike" kern="1200" cap="none" spc="0" normalizeH="0" baseline="0" noProof="0" dirty="0" err="1">
                <a:ln>
                  <a:noFill/>
                </a:ln>
                <a:solidFill>
                  <a:prstClr val="black"/>
                </a:solidFill>
                <a:effectLst/>
                <a:uLnTx/>
                <a:uFillTx/>
                <a:latin typeface="Ubuntu Light" panose="020B0304030602030204" pitchFamily="34" charset="0"/>
              </a:rPr>
              <a:t>oftware</a:t>
            </a:r>
            <a:endParaRPr kumimoji="0" lang="en-IN" sz="1400" u="none" strike="noStrike" kern="1200" cap="none" spc="0" normalizeH="0" baseline="0" noProof="0" dirty="0">
              <a:ln>
                <a:noFill/>
              </a:ln>
              <a:solidFill>
                <a:prstClr val="black"/>
              </a:solidFill>
              <a:effectLst/>
              <a:uLnTx/>
              <a:uFillTx/>
              <a:latin typeface="Ubuntu Light" panose="020B0304030602030204" pitchFamily="34" charset="0"/>
            </a:endParaRPr>
          </a:p>
          <a:p>
            <a:pPr marL="285750" marR="0" lvl="1" indent="-285750" algn="l" defTabSz="914400" rtl="0" eaLnBrk="1" fontAlgn="base" latinLnBrk="0" hangingPunct="1">
              <a:lnSpc>
                <a:spcPct val="100000"/>
              </a:lnSpc>
              <a:spcBef>
                <a:spcPts val="0"/>
              </a:spcBef>
              <a:spcAft>
                <a:spcPts val="600"/>
              </a:spcAft>
              <a:buClr>
                <a:srgbClr val="272936"/>
              </a:buClr>
              <a:buSzPct val="200000"/>
              <a:buBlip>
                <a:blip r:embed="rId6">
                  <a:extLst>
                    <a:ext uri="{96DAC541-7B7A-43D3-8B79-37D633B846F1}">
                      <asvg:svgBlip xmlns:asvg="http://schemas.microsoft.com/office/drawing/2016/SVG/main" r:embed="rId7"/>
                    </a:ext>
                  </a:extLst>
                </a:blip>
              </a:buBlip>
              <a:tabLst/>
              <a:defRPr/>
            </a:pPr>
            <a:r>
              <a:rPr kumimoji="0" lang="en-IN" sz="1400" u="none" strike="noStrike" kern="1200" cap="none" spc="0" normalizeH="0" baseline="0" noProof="0" dirty="0">
                <a:ln>
                  <a:noFill/>
                </a:ln>
                <a:solidFill>
                  <a:prstClr val="black"/>
                </a:solidFill>
                <a:effectLst/>
                <a:uLnTx/>
                <a:uFillTx/>
                <a:latin typeface="Ubuntu Light" panose="020B0304030602030204" pitchFamily="34" charset="0"/>
              </a:rPr>
              <a:t>TCO Reduction and Improvement in Efficiency using Cloud</a:t>
            </a:r>
            <a:endParaRPr kumimoji="0" lang="en-US" sz="1400" u="none" strike="noStrike" kern="1200" cap="none" spc="0" normalizeH="0" baseline="0" noProof="0" dirty="0">
              <a:ln>
                <a:noFill/>
              </a:ln>
              <a:solidFill>
                <a:prstClr val="black"/>
              </a:solidFill>
              <a:effectLst/>
              <a:uLnTx/>
              <a:uFillTx/>
              <a:latin typeface="Ubuntu Light" panose="020B0304030602030204" pitchFamily="34" charset="0"/>
            </a:endParaRPr>
          </a:p>
        </p:txBody>
      </p:sp>
      <p:sp>
        <p:nvSpPr>
          <p:cNvPr id="40" name="Rectangle 3">
            <a:extLst>
              <a:ext uri="{FF2B5EF4-FFF2-40B4-BE49-F238E27FC236}">
                <a16:creationId xmlns:a16="http://schemas.microsoft.com/office/drawing/2014/main" id="{1AE58B54-17C0-4D1D-A385-669D41658CFA}"/>
              </a:ext>
            </a:extLst>
          </p:cNvPr>
          <p:cNvSpPr>
            <a:spLocks noGrp="1"/>
          </p:cNvSpPr>
          <p:nvPr>
            <p:custDataLst>
              <p:tags r:id="rId3"/>
            </p:custDataLst>
          </p:nvPr>
        </p:nvSpPr>
        <p:spPr bwMode="auto">
          <a:xfrm>
            <a:off x="5097160" y="2582044"/>
            <a:ext cx="2088232" cy="2808000"/>
          </a:xfrm>
          <a:prstGeom prst="rect">
            <a:avLst/>
          </a:prstGeom>
          <a:solidFill>
            <a:schemeClr val="bg2"/>
          </a:solidFill>
          <a:ln w="9525">
            <a:noFill/>
            <a:miter lim="800000"/>
            <a:headEnd/>
            <a:tailEnd/>
          </a:ln>
          <a:effectLst/>
        </p:spPr>
        <p:txBody>
          <a:bodyPr lIns="90000" tIns="46800"/>
          <a:lstStyle>
            <a:lvl1pPr marL="182563" indent="-182563" algn="l" rtl="0" eaLnBrk="1" fontAlgn="base" hangingPunct="1">
              <a:lnSpc>
                <a:spcPct val="90000"/>
              </a:lnSpc>
              <a:spcBef>
                <a:spcPts val="0"/>
              </a:spcBef>
              <a:spcAft>
                <a:spcPts val="400"/>
              </a:spcAft>
              <a:buClr>
                <a:schemeClr val="accent2"/>
              </a:buClr>
              <a:buSzPct val="100000"/>
              <a:buFont typeface="Wingdings" pitchFamily="2" charset="2"/>
              <a:buChar char="§"/>
              <a:defRPr sz="1400" kern="1200">
                <a:solidFill>
                  <a:schemeClr val="tx1">
                    <a:lumMod val="85000"/>
                    <a:lumOff val="15000"/>
                  </a:schemeClr>
                </a:solidFill>
                <a:latin typeface="Calibri" pitchFamily="34" charset="0"/>
                <a:ea typeface="+mn-ea"/>
                <a:cs typeface="Calibri" pitchFamily="34" charset="0"/>
              </a:defRPr>
            </a:lvl1pPr>
            <a:lvl2pPr marL="357188" indent="-174625" algn="l" rtl="0" eaLnBrk="1" fontAlgn="base" hangingPunct="1">
              <a:lnSpc>
                <a:spcPct val="90000"/>
              </a:lnSpc>
              <a:spcBef>
                <a:spcPts val="0"/>
              </a:spcBef>
              <a:spcAft>
                <a:spcPts val="400"/>
              </a:spcAft>
              <a:buClr>
                <a:schemeClr val="tx2"/>
              </a:buClr>
              <a:buFont typeface="Arial" charset="0"/>
              <a:buChar char="–"/>
              <a:defRPr sz="1200" kern="1200">
                <a:solidFill>
                  <a:schemeClr val="tx1">
                    <a:lumMod val="85000"/>
                    <a:lumOff val="15000"/>
                  </a:schemeClr>
                </a:solidFill>
                <a:latin typeface="Calibri" pitchFamily="34" charset="0"/>
                <a:ea typeface="+mn-ea"/>
                <a:cs typeface="Calibri" pitchFamily="34" charset="0"/>
              </a:defRPr>
            </a:lvl2pPr>
            <a:lvl3pPr marL="539750" indent="-182563" algn="l" rtl="0" eaLnBrk="1" fontAlgn="base" hangingPunct="1">
              <a:lnSpc>
                <a:spcPct val="90000"/>
              </a:lnSpc>
              <a:spcBef>
                <a:spcPts val="0"/>
              </a:spcBef>
              <a:spcAft>
                <a:spcPts val="400"/>
              </a:spcAft>
              <a:buFont typeface="Arial" charset="0"/>
              <a:buChar char="•"/>
              <a:defRPr sz="1100" kern="1200">
                <a:solidFill>
                  <a:schemeClr val="tx1">
                    <a:lumMod val="85000"/>
                    <a:lumOff val="15000"/>
                  </a:schemeClr>
                </a:solidFill>
                <a:latin typeface="Calibri" pitchFamily="34" charset="0"/>
                <a:ea typeface="+mn-ea"/>
                <a:cs typeface="Calibri" pitchFamily="34" charset="0"/>
              </a:defRPr>
            </a:lvl3pPr>
            <a:lvl4pPr marL="712788" indent="-173038" algn="l" rtl="0" eaLnBrk="1" fontAlgn="base" hangingPunct="1">
              <a:lnSpc>
                <a:spcPct val="90000"/>
              </a:lnSpc>
              <a:spcBef>
                <a:spcPts val="0"/>
              </a:spcBef>
              <a:spcAft>
                <a:spcPts val="400"/>
              </a:spcAft>
              <a:buFont typeface="Arial" charset="0"/>
              <a:buChar char="–"/>
              <a:defRPr sz="1000" kern="1200">
                <a:solidFill>
                  <a:schemeClr val="tx1">
                    <a:lumMod val="85000"/>
                    <a:lumOff val="15000"/>
                  </a:schemeClr>
                </a:solidFill>
                <a:latin typeface="Calibri" pitchFamily="34" charset="0"/>
                <a:ea typeface="+mn-ea"/>
                <a:cs typeface="Calibri" pitchFamily="34" charset="0"/>
              </a:defRPr>
            </a:lvl4pPr>
            <a:lvl5pPr marL="895350" indent="-182563" algn="l" rtl="0" eaLnBrk="1" fontAlgn="base" hangingPunct="1">
              <a:lnSpc>
                <a:spcPct val="90000"/>
              </a:lnSpc>
              <a:spcBef>
                <a:spcPts val="0"/>
              </a:spcBef>
              <a:spcAft>
                <a:spcPts val="400"/>
              </a:spcAft>
              <a:buFont typeface="Arial" charset="0"/>
              <a:buChar char="»"/>
              <a:defRPr sz="1000" kern="1200">
                <a:solidFill>
                  <a:schemeClr val="tx1">
                    <a:lumMod val="85000"/>
                    <a:lumOff val="15000"/>
                  </a:schemeClr>
                </a:solidFill>
                <a:latin typeface="Calibri" pitchFamily="34" charset="0"/>
                <a:ea typeface="+mn-ea"/>
                <a:cs typeface="Calibr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marR="0" lvl="1" indent="-285750" algn="l" defTabSz="914400" rtl="0" eaLnBrk="1" fontAlgn="base" latinLnBrk="0" hangingPunct="1">
              <a:lnSpc>
                <a:spcPct val="100000"/>
              </a:lnSpc>
              <a:spcBef>
                <a:spcPts val="0"/>
              </a:spcBef>
              <a:spcAft>
                <a:spcPts val="600"/>
              </a:spcAft>
              <a:buClr>
                <a:srgbClr val="272936"/>
              </a:buClr>
              <a:buSzPct val="125000"/>
              <a:buBlip>
                <a:blip r:embed="rId8">
                  <a:extLst>
                    <a:ext uri="{96DAC541-7B7A-43D3-8B79-37D633B846F1}">
                      <asvg:svgBlip xmlns:asvg="http://schemas.microsoft.com/office/drawing/2016/SVG/main" r:embed="rId9"/>
                    </a:ext>
                  </a:extLst>
                </a:blip>
              </a:buBlip>
              <a:tabLst/>
              <a:defRPr/>
            </a:pPr>
            <a:r>
              <a:rPr kumimoji="0" lang="en-IN" sz="1400" u="none" strike="noStrike" kern="1200" cap="none" spc="0" normalizeH="0" baseline="0" noProof="0" dirty="0">
                <a:ln>
                  <a:noFill/>
                </a:ln>
                <a:solidFill>
                  <a:prstClr val="black"/>
                </a:solidFill>
                <a:effectLst/>
                <a:uLnTx/>
                <a:uFillTx/>
                <a:latin typeface="Ubuntu Light" panose="020B0304030602030204" pitchFamily="34" charset="0"/>
              </a:rPr>
              <a:t>Accelerate </a:t>
            </a:r>
            <a:r>
              <a:rPr lang="en-IN" sz="1400" dirty="0">
                <a:solidFill>
                  <a:prstClr val="black"/>
                </a:solidFill>
                <a:latin typeface="Ubuntu Light" panose="020B0304030602030204" pitchFamily="34" charset="0"/>
              </a:rPr>
              <a:t>C</a:t>
            </a:r>
            <a:r>
              <a:rPr kumimoji="0" lang="en-IN" sz="1400" u="none" strike="noStrike" kern="1200" cap="none" spc="0" normalizeH="0" baseline="0" noProof="0" dirty="0" err="1">
                <a:ln>
                  <a:noFill/>
                </a:ln>
                <a:solidFill>
                  <a:prstClr val="black"/>
                </a:solidFill>
                <a:effectLst/>
                <a:uLnTx/>
                <a:uFillTx/>
                <a:latin typeface="Ubuntu Light" panose="020B0304030602030204" pitchFamily="34" charset="0"/>
              </a:rPr>
              <a:t>ontent</a:t>
            </a:r>
            <a:r>
              <a:rPr kumimoji="0" lang="en-IN" sz="1400" u="none" strike="noStrike" kern="1200" cap="none" spc="0" normalizeH="0" baseline="0" noProof="0" dirty="0">
                <a:ln>
                  <a:noFill/>
                </a:ln>
                <a:solidFill>
                  <a:prstClr val="black"/>
                </a:solidFill>
                <a:effectLst/>
                <a:uLnTx/>
                <a:uFillTx/>
                <a:latin typeface="Ubuntu Light" panose="020B0304030602030204" pitchFamily="34" charset="0"/>
              </a:rPr>
              <a:t> Production and Acquisition</a:t>
            </a:r>
          </a:p>
          <a:p>
            <a:pPr marL="285750" marR="0" lvl="1" indent="-285750" algn="l" defTabSz="914400" rtl="0" eaLnBrk="1" fontAlgn="base" latinLnBrk="0" hangingPunct="1">
              <a:lnSpc>
                <a:spcPct val="100000"/>
              </a:lnSpc>
              <a:spcBef>
                <a:spcPts val="0"/>
              </a:spcBef>
              <a:spcAft>
                <a:spcPts val="600"/>
              </a:spcAft>
              <a:buClr>
                <a:srgbClr val="272936"/>
              </a:buClr>
              <a:buSzPct val="125000"/>
              <a:buBlip>
                <a:blip r:embed="rId8">
                  <a:extLst>
                    <a:ext uri="{96DAC541-7B7A-43D3-8B79-37D633B846F1}">
                      <asvg:svgBlip xmlns:asvg="http://schemas.microsoft.com/office/drawing/2016/SVG/main" r:embed="rId9"/>
                    </a:ext>
                  </a:extLst>
                </a:blip>
              </a:buBlip>
              <a:tabLst/>
              <a:defRPr/>
            </a:pPr>
            <a:r>
              <a:rPr kumimoji="0" lang="en-IN" sz="1400" u="none" strike="noStrike" kern="1200" cap="none" spc="0" normalizeH="0" baseline="0" noProof="0" dirty="0">
                <a:ln>
                  <a:noFill/>
                </a:ln>
                <a:solidFill>
                  <a:prstClr val="black"/>
                </a:solidFill>
                <a:effectLst/>
                <a:uLnTx/>
                <a:uFillTx/>
                <a:latin typeface="Ubuntu Light" panose="020B0304030602030204" pitchFamily="34" charset="0"/>
              </a:rPr>
              <a:t>Optimize Content Delivery</a:t>
            </a:r>
          </a:p>
          <a:p>
            <a:pPr marL="285750" marR="0" lvl="1" indent="-285750" algn="l" defTabSz="914400" rtl="0" eaLnBrk="1" fontAlgn="base" latinLnBrk="0" hangingPunct="1">
              <a:lnSpc>
                <a:spcPct val="100000"/>
              </a:lnSpc>
              <a:spcBef>
                <a:spcPts val="0"/>
              </a:spcBef>
              <a:spcAft>
                <a:spcPts val="600"/>
              </a:spcAft>
              <a:buClr>
                <a:srgbClr val="272936"/>
              </a:buClr>
              <a:buSzPct val="125000"/>
              <a:buBlip>
                <a:blip r:embed="rId8">
                  <a:extLst>
                    <a:ext uri="{96DAC541-7B7A-43D3-8B79-37D633B846F1}">
                      <asvg:svgBlip xmlns:asvg="http://schemas.microsoft.com/office/drawing/2016/SVG/main" r:embed="rId9"/>
                    </a:ext>
                  </a:extLst>
                </a:blip>
              </a:buBlip>
              <a:tabLst/>
              <a:defRPr/>
            </a:pPr>
            <a:r>
              <a:rPr kumimoji="0" lang="en-IN" sz="1400" u="none" strike="noStrike" kern="1200" cap="none" spc="0" normalizeH="0" baseline="0" noProof="0" dirty="0">
                <a:ln>
                  <a:noFill/>
                </a:ln>
                <a:solidFill>
                  <a:prstClr val="black"/>
                </a:solidFill>
                <a:effectLst/>
                <a:uLnTx/>
                <a:uFillTx/>
                <a:latin typeface="Ubuntu Light" panose="020B0304030602030204" pitchFamily="34" charset="0"/>
              </a:rPr>
              <a:t>Enhanced Audience Experiences</a:t>
            </a:r>
          </a:p>
          <a:p>
            <a:pPr marL="285750" marR="0" lvl="1" indent="-285750" algn="l" defTabSz="914400" rtl="0" eaLnBrk="1" fontAlgn="base" latinLnBrk="0" hangingPunct="1">
              <a:lnSpc>
                <a:spcPct val="100000"/>
              </a:lnSpc>
              <a:spcBef>
                <a:spcPts val="0"/>
              </a:spcBef>
              <a:spcAft>
                <a:spcPts val="600"/>
              </a:spcAft>
              <a:buClr>
                <a:srgbClr val="272936"/>
              </a:buClr>
              <a:buSzPct val="125000"/>
              <a:buBlip>
                <a:blip r:embed="rId8">
                  <a:extLst>
                    <a:ext uri="{96DAC541-7B7A-43D3-8B79-37D633B846F1}">
                      <asvg:svgBlip xmlns:asvg="http://schemas.microsoft.com/office/drawing/2016/SVG/main" r:embed="rId9"/>
                    </a:ext>
                  </a:extLst>
                </a:blip>
              </a:buBlip>
              <a:tabLst/>
              <a:defRPr/>
            </a:pPr>
            <a:r>
              <a:rPr kumimoji="0" lang="en-US" sz="1400" u="none" strike="noStrike" kern="1200" cap="none" spc="0" normalizeH="0" baseline="0" noProof="0" dirty="0">
                <a:ln>
                  <a:noFill/>
                </a:ln>
                <a:solidFill>
                  <a:prstClr val="black"/>
                </a:solidFill>
                <a:effectLst/>
                <a:uLnTx/>
                <a:uFillTx/>
                <a:latin typeface="Ubuntu Light" panose="020B0304030602030204" pitchFamily="34" charset="0"/>
              </a:rPr>
              <a:t>Monetize Content </a:t>
            </a:r>
          </a:p>
        </p:txBody>
      </p:sp>
      <p:sp>
        <p:nvSpPr>
          <p:cNvPr id="42" name="Rectangle 3">
            <a:extLst>
              <a:ext uri="{FF2B5EF4-FFF2-40B4-BE49-F238E27FC236}">
                <a16:creationId xmlns:a16="http://schemas.microsoft.com/office/drawing/2014/main" id="{8F717532-BA33-40A7-8E32-1023BB9DF69C}"/>
              </a:ext>
            </a:extLst>
          </p:cNvPr>
          <p:cNvSpPr>
            <a:spLocks noGrp="1"/>
          </p:cNvSpPr>
          <p:nvPr>
            <p:custDataLst>
              <p:tags r:id="rId4"/>
            </p:custDataLst>
          </p:nvPr>
        </p:nvSpPr>
        <p:spPr bwMode="auto">
          <a:xfrm>
            <a:off x="7905472" y="2582044"/>
            <a:ext cx="2088232" cy="2808000"/>
          </a:xfrm>
          <a:prstGeom prst="rect">
            <a:avLst/>
          </a:prstGeom>
          <a:solidFill>
            <a:schemeClr val="bg2"/>
          </a:solidFill>
          <a:ln w="9525">
            <a:noFill/>
            <a:miter lim="800000"/>
            <a:headEnd/>
            <a:tailEnd/>
          </a:ln>
          <a:effectLst/>
        </p:spPr>
        <p:txBody>
          <a:bodyPr lIns="90000" tIns="46800"/>
          <a:lstStyle>
            <a:lvl1pPr marL="182563" indent="-182563" algn="l" rtl="0" eaLnBrk="1" fontAlgn="base" hangingPunct="1">
              <a:lnSpc>
                <a:spcPct val="90000"/>
              </a:lnSpc>
              <a:spcBef>
                <a:spcPts val="0"/>
              </a:spcBef>
              <a:spcAft>
                <a:spcPts val="400"/>
              </a:spcAft>
              <a:buClr>
                <a:schemeClr val="accent2"/>
              </a:buClr>
              <a:buSzPct val="100000"/>
              <a:buFont typeface="Wingdings" pitchFamily="2" charset="2"/>
              <a:buChar char="§"/>
              <a:defRPr sz="1400" kern="1200">
                <a:solidFill>
                  <a:schemeClr val="tx1">
                    <a:lumMod val="85000"/>
                    <a:lumOff val="15000"/>
                  </a:schemeClr>
                </a:solidFill>
                <a:latin typeface="Calibri" pitchFamily="34" charset="0"/>
                <a:ea typeface="+mn-ea"/>
                <a:cs typeface="Calibri" pitchFamily="34" charset="0"/>
              </a:defRPr>
            </a:lvl1pPr>
            <a:lvl2pPr marL="357188" indent="-174625" algn="l" rtl="0" eaLnBrk="1" fontAlgn="base" hangingPunct="1">
              <a:lnSpc>
                <a:spcPct val="90000"/>
              </a:lnSpc>
              <a:spcBef>
                <a:spcPts val="0"/>
              </a:spcBef>
              <a:spcAft>
                <a:spcPts val="400"/>
              </a:spcAft>
              <a:buClr>
                <a:schemeClr val="tx2"/>
              </a:buClr>
              <a:buFont typeface="Arial" charset="0"/>
              <a:buChar char="–"/>
              <a:defRPr sz="1200" kern="1200">
                <a:solidFill>
                  <a:schemeClr val="tx1">
                    <a:lumMod val="85000"/>
                    <a:lumOff val="15000"/>
                  </a:schemeClr>
                </a:solidFill>
                <a:latin typeface="Calibri" pitchFamily="34" charset="0"/>
                <a:ea typeface="+mn-ea"/>
                <a:cs typeface="Calibri" pitchFamily="34" charset="0"/>
              </a:defRPr>
            </a:lvl2pPr>
            <a:lvl3pPr marL="539750" indent="-182563" algn="l" rtl="0" eaLnBrk="1" fontAlgn="base" hangingPunct="1">
              <a:lnSpc>
                <a:spcPct val="90000"/>
              </a:lnSpc>
              <a:spcBef>
                <a:spcPts val="0"/>
              </a:spcBef>
              <a:spcAft>
                <a:spcPts val="400"/>
              </a:spcAft>
              <a:buFont typeface="Arial" charset="0"/>
              <a:buChar char="•"/>
              <a:defRPr sz="1100" kern="1200">
                <a:solidFill>
                  <a:schemeClr val="tx1">
                    <a:lumMod val="85000"/>
                    <a:lumOff val="15000"/>
                  </a:schemeClr>
                </a:solidFill>
                <a:latin typeface="Calibri" pitchFamily="34" charset="0"/>
                <a:ea typeface="+mn-ea"/>
                <a:cs typeface="Calibri" pitchFamily="34" charset="0"/>
              </a:defRPr>
            </a:lvl3pPr>
            <a:lvl4pPr marL="712788" indent="-173038" algn="l" rtl="0" eaLnBrk="1" fontAlgn="base" hangingPunct="1">
              <a:lnSpc>
                <a:spcPct val="90000"/>
              </a:lnSpc>
              <a:spcBef>
                <a:spcPts val="0"/>
              </a:spcBef>
              <a:spcAft>
                <a:spcPts val="400"/>
              </a:spcAft>
              <a:buFont typeface="Arial" charset="0"/>
              <a:buChar char="–"/>
              <a:defRPr sz="1000" kern="1200">
                <a:solidFill>
                  <a:schemeClr val="tx1">
                    <a:lumMod val="85000"/>
                    <a:lumOff val="15000"/>
                  </a:schemeClr>
                </a:solidFill>
                <a:latin typeface="Calibri" pitchFamily="34" charset="0"/>
                <a:ea typeface="+mn-ea"/>
                <a:cs typeface="Calibri" pitchFamily="34" charset="0"/>
              </a:defRPr>
            </a:lvl4pPr>
            <a:lvl5pPr marL="895350" indent="-182563" algn="l" rtl="0" eaLnBrk="1" fontAlgn="base" hangingPunct="1">
              <a:lnSpc>
                <a:spcPct val="90000"/>
              </a:lnSpc>
              <a:spcBef>
                <a:spcPts val="0"/>
              </a:spcBef>
              <a:spcAft>
                <a:spcPts val="400"/>
              </a:spcAft>
              <a:buFont typeface="Arial" charset="0"/>
              <a:buChar char="»"/>
              <a:defRPr sz="1000" kern="1200">
                <a:solidFill>
                  <a:schemeClr val="tx1">
                    <a:lumMod val="85000"/>
                    <a:lumOff val="15000"/>
                  </a:schemeClr>
                </a:solidFill>
                <a:latin typeface="Calibri" pitchFamily="34" charset="0"/>
                <a:ea typeface="+mn-ea"/>
                <a:cs typeface="Calibr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marR="0" lvl="1" indent="-285750" algn="l" defTabSz="914400" rtl="0" eaLnBrk="1" fontAlgn="base" latinLnBrk="0" hangingPunct="1">
              <a:lnSpc>
                <a:spcPct val="100000"/>
              </a:lnSpc>
              <a:spcBef>
                <a:spcPts val="0"/>
              </a:spcBef>
              <a:spcAft>
                <a:spcPts val="600"/>
              </a:spcAft>
              <a:buClr>
                <a:srgbClr val="272936"/>
              </a:buClr>
              <a:buSzPct val="150000"/>
              <a:buBlip>
                <a:blip r:embed="rId10">
                  <a:extLst>
                    <a:ext uri="{96DAC541-7B7A-43D3-8B79-37D633B846F1}">
                      <asvg:svgBlip xmlns:asvg="http://schemas.microsoft.com/office/drawing/2016/SVG/main" r:embed="rId11"/>
                    </a:ext>
                  </a:extLst>
                </a:blip>
              </a:buBlip>
              <a:tabLst/>
              <a:defRPr/>
            </a:pPr>
            <a:r>
              <a:rPr kumimoji="0" lang="en-IN" sz="1400" u="none" strike="noStrike" kern="1200" cap="none" spc="0" normalizeH="0" baseline="0" noProof="0" dirty="0">
                <a:ln>
                  <a:noFill/>
                </a:ln>
                <a:solidFill>
                  <a:prstClr val="black"/>
                </a:solidFill>
                <a:effectLst/>
                <a:uLnTx/>
                <a:uFillTx/>
                <a:latin typeface="Ubuntu Light" panose="020B0304030602030204" pitchFamily="34" charset="0"/>
              </a:rPr>
              <a:t>Subscription and Servitization </a:t>
            </a:r>
          </a:p>
          <a:p>
            <a:pPr marL="285750" marR="0" lvl="1" indent="-285750" algn="l" defTabSz="914400" rtl="0" eaLnBrk="1" fontAlgn="base" latinLnBrk="0" hangingPunct="1">
              <a:lnSpc>
                <a:spcPct val="100000"/>
              </a:lnSpc>
              <a:spcBef>
                <a:spcPts val="0"/>
              </a:spcBef>
              <a:spcAft>
                <a:spcPts val="600"/>
              </a:spcAft>
              <a:buClr>
                <a:srgbClr val="272936"/>
              </a:buClr>
              <a:buSzPct val="150000"/>
              <a:buBlip>
                <a:blip r:embed="rId10">
                  <a:extLst>
                    <a:ext uri="{96DAC541-7B7A-43D3-8B79-37D633B846F1}">
                      <asvg:svgBlip xmlns:asvg="http://schemas.microsoft.com/office/drawing/2016/SVG/main" r:embed="rId11"/>
                    </a:ext>
                  </a:extLst>
                </a:blip>
              </a:buBlip>
              <a:tabLst/>
              <a:defRPr/>
            </a:pPr>
            <a:r>
              <a:rPr kumimoji="0" lang="en-IN" sz="1400" u="none" strike="noStrike" kern="1200" cap="none" spc="0" normalizeH="0" baseline="0" noProof="0" dirty="0">
                <a:ln>
                  <a:noFill/>
                </a:ln>
                <a:solidFill>
                  <a:prstClr val="black"/>
                </a:solidFill>
                <a:effectLst/>
                <a:uLnTx/>
                <a:uFillTx/>
                <a:latin typeface="Ubuntu Light" panose="020B0304030602030204" pitchFamily="34" charset="0"/>
              </a:rPr>
              <a:t>Scale with Platform Companies </a:t>
            </a:r>
          </a:p>
          <a:p>
            <a:pPr marL="285750" marR="0" lvl="1" indent="-285750" algn="l" defTabSz="914400" rtl="0" eaLnBrk="1" fontAlgn="base" latinLnBrk="0" hangingPunct="1">
              <a:lnSpc>
                <a:spcPct val="100000"/>
              </a:lnSpc>
              <a:spcBef>
                <a:spcPts val="0"/>
              </a:spcBef>
              <a:spcAft>
                <a:spcPts val="600"/>
              </a:spcAft>
              <a:buClr>
                <a:srgbClr val="272936"/>
              </a:buClr>
              <a:buSzPct val="150000"/>
              <a:buBlip>
                <a:blip r:embed="rId10">
                  <a:extLst>
                    <a:ext uri="{96DAC541-7B7A-43D3-8B79-37D633B846F1}">
                      <asvg:svgBlip xmlns:asvg="http://schemas.microsoft.com/office/drawing/2016/SVG/main" r:embed="rId11"/>
                    </a:ext>
                  </a:extLst>
                </a:blip>
              </a:buBlip>
              <a:tabLst/>
              <a:defRPr/>
            </a:pPr>
            <a:r>
              <a:rPr kumimoji="0" lang="en-IN" sz="1400" u="none" strike="noStrike" kern="1200" cap="none" spc="0" normalizeH="0" baseline="0" noProof="0" dirty="0">
                <a:ln>
                  <a:noFill/>
                </a:ln>
                <a:solidFill>
                  <a:prstClr val="black"/>
                </a:solidFill>
                <a:effectLst/>
                <a:uLnTx/>
                <a:uFillTx/>
                <a:latin typeface="Ubuntu Light" panose="020B0304030602030204" pitchFamily="34" charset="0"/>
              </a:rPr>
              <a:t>Product Transformation</a:t>
            </a:r>
          </a:p>
          <a:p>
            <a:pPr marL="285750" marR="0" lvl="1" indent="-285750" algn="l" defTabSz="914400" rtl="0" eaLnBrk="1" fontAlgn="base" latinLnBrk="0" hangingPunct="1">
              <a:lnSpc>
                <a:spcPct val="100000"/>
              </a:lnSpc>
              <a:spcBef>
                <a:spcPts val="0"/>
              </a:spcBef>
              <a:spcAft>
                <a:spcPts val="600"/>
              </a:spcAft>
              <a:buClr>
                <a:srgbClr val="272936"/>
              </a:buClr>
              <a:buSzPct val="150000"/>
              <a:buBlip>
                <a:blip r:embed="rId10">
                  <a:extLst>
                    <a:ext uri="{96DAC541-7B7A-43D3-8B79-37D633B846F1}">
                      <asvg:svgBlip xmlns:asvg="http://schemas.microsoft.com/office/drawing/2016/SVG/main" r:embed="rId11"/>
                    </a:ext>
                  </a:extLst>
                </a:blip>
              </a:buBlip>
              <a:tabLst/>
              <a:defRPr/>
            </a:pPr>
            <a:r>
              <a:rPr kumimoji="0" lang="en-US" sz="1400" u="none" strike="noStrike" kern="1200" cap="none" spc="0" normalizeH="0" baseline="0" noProof="0" dirty="0">
                <a:ln>
                  <a:noFill/>
                </a:ln>
                <a:solidFill>
                  <a:prstClr val="black"/>
                </a:solidFill>
                <a:effectLst/>
                <a:uLnTx/>
                <a:uFillTx/>
                <a:latin typeface="Ubuntu Light" panose="020B0304030602030204" pitchFamily="34" charset="0"/>
              </a:rPr>
              <a:t>Sustainability</a:t>
            </a:r>
          </a:p>
        </p:txBody>
      </p:sp>
      <p:sp>
        <p:nvSpPr>
          <p:cNvPr id="2" name="TextBox 1">
            <a:extLst>
              <a:ext uri="{FF2B5EF4-FFF2-40B4-BE49-F238E27FC236}">
                <a16:creationId xmlns:a16="http://schemas.microsoft.com/office/drawing/2014/main" id="{FE8F62D0-1204-4489-9221-F77160055E5E}"/>
              </a:ext>
            </a:extLst>
          </p:cNvPr>
          <p:cNvSpPr txBox="1"/>
          <p:nvPr/>
        </p:nvSpPr>
        <p:spPr>
          <a:xfrm>
            <a:off x="2279080" y="5556238"/>
            <a:ext cx="2088232" cy="246221"/>
          </a:xfrm>
          <a:prstGeom prst="rect">
            <a:avLst/>
          </a:prstGeom>
        </p:spPr>
        <p:txBody>
          <a:bodyPr vert="horz" wrap="square" lIns="0" tIns="0" rIns="0" bIns="0" rtlCol="0" anchor="t"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srgbClr val="FFFFFF"/>
                </a:solidFill>
                <a:effectLst/>
                <a:uLnTx/>
                <a:uFillTx/>
                <a:latin typeface="Ubuntu"/>
                <a:ea typeface="+mn-ea"/>
                <a:cs typeface="+mn-cs"/>
              </a:rPr>
              <a:t>Telecommunications</a:t>
            </a:r>
            <a:endParaRPr kumimoji="0" lang="en-IN" sz="1400" b="1" i="0" u="none" strike="noStrike" kern="1200" cap="none" spc="0" normalizeH="0" baseline="0" noProof="0" dirty="0">
              <a:ln>
                <a:noFill/>
              </a:ln>
              <a:solidFill>
                <a:srgbClr val="FFFFFF"/>
              </a:solidFill>
              <a:effectLst/>
              <a:uLnTx/>
              <a:uFillTx/>
              <a:latin typeface="Ubuntu"/>
              <a:ea typeface="+mn-ea"/>
              <a:cs typeface="+mn-cs"/>
            </a:endParaRPr>
          </a:p>
        </p:txBody>
      </p:sp>
      <p:sp>
        <p:nvSpPr>
          <p:cNvPr id="43" name="TextBox 42">
            <a:extLst>
              <a:ext uri="{FF2B5EF4-FFF2-40B4-BE49-F238E27FC236}">
                <a16:creationId xmlns:a16="http://schemas.microsoft.com/office/drawing/2014/main" id="{F3A31993-D01E-4789-B299-3CB3A83431A7}"/>
              </a:ext>
            </a:extLst>
          </p:cNvPr>
          <p:cNvSpPr txBox="1"/>
          <p:nvPr/>
        </p:nvSpPr>
        <p:spPr>
          <a:xfrm>
            <a:off x="4929383" y="5556239"/>
            <a:ext cx="2313697" cy="246221"/>
          </a:xfrm>
          <a:prstGeom prst="rect">
            <a:avLst/>
          </a:prstGeom>
        </p:spPr>
        <p:txBody>
          <a:bodyPr vert="horz" wrap="square" lIns="0" tIns="0" rIns="0" bIns="0" rtlCol="0" anchor="t"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srgbClr val="FFFFFF"/>
                </a:solidFill>
                <a:effectLst/>
                <a:uLnTx/>
                <a:uFillTx/>
                <a:latin typeface="Ubuntu"/>
                <a:ea typeface="+mn-ea"/>
                <a:cs typeface="+mn-cs"/>
              </a:rPr>
              <a:t>Media &amp; Entertainment</a:t>
            </a:r>
          </a:p>
        </p:txBody>
      </p:sp>
      <p:sp>
        <p:nvSpPr>
          <p:cNvPr id="44" name="TextBox 43">
            <a:extLst>
              <a:ext uri="{FF2B5EF4-FFF2-40B4-BE49-F238E27FC236}">
                <a16:creationId xmlns:a16="http://schemas.microsoft.com/office/drawing/2014/main" id="{FB4E449F-769E-4D62-9F50-B22E5D7089B6}"/>
              </a:ext>
            </a:extLst>
          </p:cNvPr>
          <p:cNvSpPr txBox="1"/>
          <p:nvPr/>
        </p:nvSpPr>
        <p:spPr>
          <a:xfrm>
            <a:off x="7895704" y="5556239"/>
            <a:ext cx="2088232" cy="246221"/>
          </a:xfrm>
          <a:prstGeom prst="rect">
            <a:avLst/>
          </a:prstGeom>
        </p:spPr>
        <p:txBody>
          <a:bodyPr vert="horz" wrap="square" lIns="0" tIns="0" rIns="0" bIns="0" rtlCol="0" anchor="t"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srgbClr val="FFFFFF"/>
                </a:solidFill>
                <a:effectLst/>
                <a:uLnTx/>
                <a:uFillTx/>
                <a:latin typeface="Ubuntu"/>
                <a:ea typeface="+mn-ea"/>
                <a:cs typeface="+mn-cs"/>
              </a:rPr>
              <a:t>High - Tech</a:t>
            </a:r>
          </a:p>
        </p:txBody>
      </p:sp>
      <p:grpSp>
        <p:nvGrpSpPr>
          <p:cNvPr id="45" name="Groupe 632">
            <a:extLst>
              <a:ext uri="{FF2B5EF4-FFF2-40B4-BE49-F238E27FC236}">
                <a16:creationId xmlns:a16="http://schemas.microsoft.com/office/drawing/2014/main" id="{172E2574-6553-4B4E-AA85-8A84427F3D5C}"/>
              </a:ext>
            </a:extLst>
          </p:cNvPr>
          <p:cNvGrpSpPr>
            <a:grpSpLocks noChangeAspect="1"/>
          </p:cNvGrpSpPr>
          <p:nvPr/>
        </p:nvGrpSpPr>
        <p:grpSpPr>
          <a:xfrm>
            <a:off x="2884825" y="1688887"/>
            <a:ext cx="894610" cy="840168"/>
            <a:chOff x="747713" y="671513"/>
            <a:chExt cx="965200" cy="906462"/>
          </a:xfrm>
        </p:grpSpPr>
        <p:sp>
          <p:nvSpPr>
            <p:cNvPr id="46" name="Freeform 29">
              <a:extLst>
                <a:ext uri="{FF2B5EF4-FFF2-40B4-BE49-F238E27FC236}">
                  <a16:creationId xmlns:a16="http://schemas.microsoft.com/office/drawing/2014/main" id="{CFC6A428-F791-43C6-8C8A-02575FA0074F}"/>
                </a:ext>
              </a:extLst>
            </p:cNvPr>
            <p:cNvSpPr>
              <a:spLocks/>
            </p:cNvSpPr>
            <p:nvPr/>
          </p:nvSpPr>
          <p:spPr bwMode="auto">
            <a:xfrm>
              <a:off x="747713" y="671513"/>
              <a:ext cx="965200" cy="906462"/>
            </a:xfrm>
            <a:custGeom>
              <a:avLst/>
              <a:gdLst>
                <a:gd name="T0" fmla="*/ 15 w 257"/>
                <a:gd name="T1" fmla="*/ 147 h 241"/>
                <a:gd name="T2" fmla="*/ 103 w 257"/>
                <a:gd name="T3" fmla="*/ 13 h 241"/>
                <a:gd name="T4" fmla="*/ 243 w 257"/>
                <a:gd name="T5" fmla="*/ 102 h 241"/>
                <a:gd name="T6" fmla="*/ 154 w 257"/>
                <a:gd name="T7" fmla="*/ 228 h 241"/>
                <a:gd name="T8" fmla="*/ 15 w 257"/>
                <a:gd name="T9" fmla="*/ 147 h 241"/>
              </a:gdLst>
              <a:ahLst/>
              <a:cxnLst>
                <a:cxn ang="0">
                  <a:pos x="T0" y="T1"/>
                </a:cxn>
                <a:cxn ang="0">
                  <a:pos x="T2" y="T3"/>
                </a:cxn>
                <a:cxn ang="0">
                  <a:pos x="T4" y="T5"/>
                </a:cxn>
                <a:cxn ang="0">
                  <a:pos x="T6" y="T7"/>
                </a:cxn>
                <a:cxn ang="0">
                  <a:pos x="T8" y="T9"/>
                </a:cxn>
              </a:cxnLst>
              <a:rect l="0" t="0" r="r" b="b"/>
              <a:pathLst>
                <a:path w="257" h="241">
                  <a:moveTo>
                    <a:pt x="15" y="147"/>
                  </a:moveTo>
                  <a:cubicBezTo>
                    <a:pt x="0" y="85"/>
                    <a:pt x="40" y="25"/>
                    <a:pt x="103" y="13"/>
                  </a:cubicBezTo>
                  <a:cubicBezTo>
                    <a:pt x="166" y="0"/>
                    <a:pt x="229" y="40"/>
                    <a:pt x="243" y="102"/>
                  </a:cubicBezTo>
                  <a:cubicBezTo>
                    <a:pt x="257" y="163"/>
                    <a:pt x="217" y="216"/>
                    <a:pt x="154" y="228"/>
                  </a:cubicBezTo>
                  <a:cubicBezTo>
                    <a:pt x="90" y="241"/>
                    <a:pt x="30" y="208"/>
                    <a:pt x="15" y="147"/>
                  </a:cubicBezTo>
                </a:path>
              </a:pathLst>
            </a:custGeom>
            <a:solidFill>
              <a:srgbClr val="12ABDB"/>
            </a:solidFill>
            <a:ln w="38100">
              <a:solidFill>
                <a:schemeClr val="bg1"/>
              </a:solid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Ubuntu"/>
                <a:ea typeface="+mn-ea"/>
                <a:cs typeface="+mn-cs"/>
              </a:endParaRPr>
            </a:p>
          </p:txBody>
        </p:sp>
        <p:grpSp>
          <p:nvGrpSpPr>
            <p:cNvPr id="47" name="Groupe 634">
              <a:extLst>
                <a:ext uri="{FF2B5EF4-FFF2-40B4-BE49-F238E27FC236}">
                  <a16:creationId xmlns:a16="http://schemas.microsoft.com/office/drawing/2014/main" id="{D2F93961-9AB7-4527-A39B-69A278736B08}"/>
                </a:ext>
              </a:extLst>
            </p:cNvPr>
            <p:cNvGrpSpPr/>
            <p:nvPr/>
          </p:nvGrpSpPr>
          <p:grpSpPr>
            <a:xfrm>
              <a:off x="1022350" y="869950"/>
              <a:ext cx="438151" cy="496887"/>
              <a:chOff x="1022350" y="869950"/>
              <a:chExt cx="438151" cy="496887"/>
            </a:xfrm>
          </p:grpSpPr>
          <p:sp>
            <p:nvSpPr>
              <p:cNvPr id="48" name="Freeform 30">
                <a:extLst>
                  <a:ext uri="{FF2B5EF4-FFF2-40B4-BE49-F238E27FC236}">
                    <a16:creationId xmlns:a16="http://schemas.microsoft.com/office/drawing/2014/main" id="{C774B379-0CF5-40DD-A4CD-6D188F880A8D}"/>
                  </a:ext>
                </a:extLst>
              </p:cNvPr>
              <p:cNvSpPr>
                <a:spLocks noEditPoints="1"/>
              </p:cNvSpPr>
              <p:nvPr/>
            </p:nvSpPr>
            <p:spPr bwMode="auto">
              <a:xfrm>
                <a:off x="1022350" y="990600"/>
                <a:ext cx="314325" cy="376237"/>
              </a:xfrm>
              <a:custGeom>
                <a:avLst/>
                <a:gdLst>
                  <a:gd name="T0" fmla="*/ 45 w 84"/>
                  <a:gd name="T1" fmla="*/ 77 h 100"/>
                  <a:gd name="T2" fmla="*/ 22 w 84"/>
                  <a:gd name="T3" fmla="*/ 77 h 100"/>
                  <a:gd name="T4" fmla="*/ 32 w 84"/>
                  <a:gd name="T5" fmla="*/ 59 h 100"/>
                  <a:gd name="T6" fmla="*/ 37 w 84"/>
                  <a:gd name="T7" fmla="*/ 62 h 100"/>
                  <a:gd name="T8" fmla="*/ 45 w 84"/>
                  <a:gd name="T9" fmla="*/ 77 h 100"/>
                  <a:gd name="T10" fmla="*/ 64 w 84"/>
                  <a:gd name="T11" fmla="*/ 19 h 100"/>
                  <a:gd name="T12" fmla="*/ 66 w 84"/>
                  <a:gd name="T13" fmla="*/ 20 h 100"/>
                  <a:gd name="T14" fmla="*/ 60 w 84"/>
                  <a:gd name="T15" fmla="*/ 32 h 100"/>
                  <a:gd name="T16" fmla="*/ 52 w 84"/>
                  <a:gd name="T17" fmla="*/ 24 h 100"/>
                  <a:gd name="T18" fmla="*/ 64 w 84"/>
                  <a:gd name="T19" fmla="*/ 19 h 100"/>
                  <a:gd name="T20" fmla="*/ 72 w 84"/>
                  <a:gd name="T21" fmla="*/ 6 h 100"/>
                  <a:gd name="T22" fmla="*/ 78 w 84"/>
                  <a:gd name="T23" fmla="*/ 11 h 100"/>
                  <a:gd name="T24" fmla="*/ 72 w 84"/>
                  <a:gd name="T25" fmla="*/ 17 h 100"/>
                  <a:gd name="T26" fmla="*/ 67 w 84"/>
                  <a:gd name="T27" fmla="*/ 11 h 100"/>
                  <a:gd name="T28" fmla="*/ 72 w 84"/>
                  <a:gd name="T29" fmla="*/ 6 h 100"/>
                  <a:gd name="T30" fmla="*/ 84 w 84"/>
                  <a:gd name="T31" fmla="*/ 56 h 100"/>
                  <a:gd name="T32" fmla="*/ 64 w 84"/>
                  <a:gd name="T33" fmla="*/ 37 h 100"/>
                  <a:gd name="T34" fmla="*/ 71 w 84"/>
                  <a:gd name="T35" fmla="*/ 22 h 100"/>
                  <a:gd name="T36" fmla="*/ 83 w 84"/>
                  <a:gd name="T37" fmla="*/ 11 h 100"/>
                  <a:gd name="T38" fmla="*/ 73 w 84"/>
                  <a:gd name="T39" fmla="*/ 0 h 100"/>
                  <a:gd name="T40" fmla="*/ 62 w 84"/>
                  <a:gd name="T41" fmla="*/ 13 h 100"/>
                  <a:gd name="T42" fmla="*/ 47 w 84"/>
                  <a:gd name="T43" fmla="*/ 20 h 100"/>
                  <a:gd name="T44" fmla="*/ 27 w 84"/>
                  <a:gd name="T45" fmla="*/ 0 h 100"/>
                  <a:gd name="T46" fmla="*/ 28 w 84"/>
                  <a:gd name="T47" fmla="*/ 55 h 100"/>
                  <a:gd name="T48" fmla="*/ 16 w 84"/>
                  <a:gd name="T49" fmla="*/ 76 h 100"/>
                  <a:gd name="T50" fmla="*/ 6 w 84"/>
                  <a:gd name="T51" fmla="*/ 76 h 100"/>
                  <a:gd name="T52" fmla="*/ 0 w 84"/>
                  <a:gd name="T53" fmla="*/ 82 h 100"/>
                  <a:gd name="T54" fmla="*/ 0 w 84"/>
                  <a:gd name="T55" fmla="*/ 94 h 100"/>
                  <a:gd name="T56" fmla="*/ 6 w 84"/>
                  <a:gd name="T57" fmla="*/ 100 h 100"/>
                  <a:gd name="T58" fmla="*/ 61 w 84"/>
                  <a:gd name="T59" fmla="*/ 100 h 100"/>
                  <a:gd name="T60" fmla="*/ 67 w 84"/>
                  <a:gd name="T61" fmla="*/ 94 h 100"/>
                  <a:gd name="T62" fmla="*/ 67 w 84"/>
                  <a:gd name="T63" fmla="*/ 82 h 100"/>
                  <a:gd name="T64" fmla="*/ 61 w 84"/>
                  <a:gd name="T65" fmla="*/ 77 h 100"/>
                  <a:gd name="T66" fmla="*/ 51 w 84"/>
                  <a:gd name="T67" fmla="*/ 77 h 100"/>
                  <a:gd name="T68" fmla="*/ 45 w 84"/>
                  <a:gd name="T69" fmla="*/ 66 h 100"/>
                  <a:gd name="T70" fmla="*/ 84 w 84"/>
                  <a:gd name="T71" fmla="*/ 56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4" h="100">
                    <a:moveTo>
                      <a:pt x="45" y="77"/>
                    </a:moveTo>
                    <a:cubicBezTo>
                      <a:pt x="22" y="77"/>
                      <a:pt x="22" y="77"/>
                      <a:pt x="22" y="77"/>
                    </a:cubicBezTo>
                    <a:cubicBezTo>
                      <a:pt x="32" y="59"/>
                      <a:pt x="32" y="59"/>
                      <a:pt x="32" y="59"/>
                    </a:cubicBezTo>
                    <a:cubicBezTo>
                      <a:pt x="34" y="60"/>
                      <a:pt x="35" y="61"/>
                      <a:pt x="37" y="62"/>
                    </a:cubicBezTo>
                    <a:lnTo>
                      <a:pt x="45" y="77"/>
                    </a:lnTo>
                    <a:close/>
                    <a:moveTo>
                      <a:pt x="64" y="19"/>
                    </a:moveTo>
                    <a:cubicBezTo>
                      <a:pt x="65" y="19"/>
                      <a:pt x="65" y="19"/>
                      <a:pt x="66" y="20"/>
                    </a:cubicBezTo>
                    <a:cubicBezTo>
                      <a:pt x="60" y="32"/>
                      <a:pt x="60" y="32"/>
                      <a:pt x="60" y="32"/>
                    </a:cubicBezTo>
                    <a:cubicBezTo>
                      <a:pt x="52" y="24"/>
                      <a:pt x="52" y="24"/>
                      <a:pt x="52" y="24"/>
                    </a:cubicBezTo>
                    <a:lnTo>
                      <a:pt x="64" y="19"/>
                    </a:lnTo>
                    <a:close/>
                    <a:moveTo>
                      <a:pt x="72" y="6"/>
                    </a:moveTo>
                    <a:cubicBezTo>
                      <a:pt x="75" y="6"/>
                      <a:pt x="78" y="9"/>
                      <a:pt x="78" y="11"/>
                    </a:cubicBezTo>
                    <a:cubicBezTo>
                      <a:pt x="78" y="14"/>
                      <a:pt x="75" y="17"/>
                      <a:pt x="72" y="17"/>
                    </a:cubicBezTo>
                    <a:cubicBezTo>
                      <a:pt x="70" y="17"/>
                      <a:pt x="67" y="14"/>
                      <a:pt x="67" y="11"/>
                    </a:cubicBezTo>
                    <a:cubicBezTo>
                      <a:pt x="67" y="9"/>
                      <a:pt x="70" y="6"/>
                      <a:pt x="72" y="6"/>
                    </a:cubicBezTo>
                    <a:moveTo>
                      <a:pt x="84" y="56"/>
                    </a:moveTo>
                    <a:cubicBezTo>
                      <a:pt x="64" y="37"/>
                      <a:pt x="64" y="37"/>
                      <a:pt x="64" y="37"/>
                    </a:cubicBezTo>
                    <a:cubicBezTo>
                      <a:pt x="71" y="22"/>
                      <a:pt x="71" y="22"/>
                      <a:pt x="71" y="22"/>
                    </a:cubicBezTo>
                    <a:cubicBezTo>
                      <a:pt x="77" y="23"/>
                      <a:pt x="83" y="18"/>
                      <a:pt x="83" y="11"/>
                    </a:cubicBezTo>
                    <a:cubicBezTo>
                      <a:pt x="83" y="5"/>
                      <a:pt x="79" y="0"/>
                      <a:pt x="73" y="0"/>
                    </a:cubicBezTo>
                    <a:cubicBezTo>
                      <a:pt x="66" y="0"/>
                      <a:pt x="61" y="7"/>
                      <a:pt x="62" y="13"/>
                    </a:cubicBezTo>
                    <a:cubicBezTo>
                      <a:pt x="47" y="20"/>
                      <a:pt x="47" y="20"/>
                      <a:pt x="47" y="20"/>
                    </a:cubicBezTo>
                    <a:cubicBezTo>
                      <a:pt x="27" y="0"/>
                      <a:pt x="27" y="0"/>
                      <a:pt x="27" y="0"/>
                    </a:cubicBezTo>
                    <a:cubicBezTo>
                      <a:pt x="13" y="16"/>
                      <a:pt x="13" y="40"/>
                      <a:pt x="28" y="55"/>
                    </a:cubicBezTo>
                    <a:cubicBezTo>
                      <a:pt x="16" y="76"/>
                      <a:pt x="16" y="76"/>
                      <a:pt x="16" y="76"/>
                    </a:cubicBezTo>
                    <a:cubicBezTo>
                      <a:pt x="6" y="76"/>
                      <a:pt x="6" y="76"/>
                      <a:pt x="6" y="76"/>
                    </a:cubicBezTo>
                    <a:cubicBezTo>
                      <a:pt x="3" y="76"/>
                      <a:pt x="0" y="79"/>
                      <a:pt x="0" y="82"/>
                    </a:cubicBezTo>
                    <a:cubicBezTo>
                      <a:pt x="0" y="94"/>
                      <a:pt x="0" y="94"/>
                      <a:pt x="0" y="94"/>
                    </a:cubicBezTo>
                    <a:cubicBezTo>
                      <a:pt x="0" y="97"/>
                      <a:pt x="3" y="100"/>
                      <a:pt x="6" y="100"/>
                    </a:cubicBezTo>
                    <a:cubicBezTo>
                      <a:pt x="61" y="100"/>
                      <a:pt x="61" y="100"/>
                      <a:pt x="61" y="100"/>
                    </a:cubicBezTo>
                    <a:cubicBezTo>
                      <a:pt x="64" y="100"/>
                      <a:pt x="67" y="97"/>
                      <a:pt x="67" y="94"/>
                    </a:cubicBezTo>
                    <a:cubicBezTo>
                      <a:pt x="67" y="82"/>
                      <a:pt x="67" y="82"/>
                      <a:pt x="67" y="82"/>
                    </a:cubicBezTo>
                    <a:cubicBezTo>
                      <a:pt x="67" y="79"/>
                      <a:pt x="64" y="77"/>
                      <a:pt x="61" y="77"/>
                    </a:cubicBezTo>
                    <a:cubicBezTo>
                      <a:pt x="51" y="77"/>
                      <a:pt x="51" y="77"/>
                      <a:pt x="51" y="77"/>
                    </a:cubicBezTo>
                    <a:cubicBezTo>
                      <a:pt x="45" y="66"/>
                      <a:pt x="45" y="66"/>
                      <a:pt x="45" y="66"/>
                    </a:cubicBezTo>
                    <a:cubicBezTo>
                      <a:pt x="58" y="70"/>
                      <a:pt x="73" y="67"/>
                      <a:pt x="84" y="56"/>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buntu"/>
                  <a:ea typeface="+mn-ea"/>
                  <a:cs typeface="+mn-cs"/>
                </a:endParaRPr>
              </a:p>
            </p:txBody>
          </p:sp>
          <p:sp>
            <p:nvSpPr>
              <p:cNvPr id="51" name="Freeform 31">
                <a:extLst>
                  <a:ext uri="{FF2B5EF4-FFF2-40B4-BE49-F238E27FC236}">
                    <a16:creationId xmlns:a16="http://schemas.microsoft.com/office/drawing/2014/main" id="{7C1D5261-C17E-4939-B7E1-B36B14F8D06D}"/>
                  </a:ext>
                </a:extLst>
              </p:cNvPr>
              <p:cNvSpPr>
                <a:spLocks/>
              </p:cNvSpPr>
              <p:nvPr/>
            </p:nvSpPr>
            <p:spPr bwMode="auto">
              <a:xfrm>
                <a:off x="1284288" y="869950"/>
                <a:ext cx="176213" cy="173037"/>
              </a:xfrm>
              <a:custGeom>
                <a:avLst/>
                <a:gdLst>
                  <a:gd name="T0" fmla="*/ 2 w 47"/>
                  <a:gd name="T1" fmla="*/ 0 h 46"/>
                  <a:gd name="T2" fmla="*/ 0 w 47"/>
                  <a:gd name="T3" fmla="*/ 3 h 46"/>
                  <a:gd name="T4" fmla="*/ 2 w 47"/>
                  <a:gd name="T5" fmla="*/ 5 h 46"/>
                  <a:gd name="T6" fmla="*/ 41 w 47"/>
                  <a:gd name="T7" fmla="*/ 44 h 46"/>
                  <a:gd name="T8" fmla="*/ 44 w 47"/>
                  <a:gd name="T9" fmla="*/ 46 h 46"/>
                  <a:gd name="T10" fmla="*/ 46 w 47"/>
                  <a:gd name="T11" fmla="*/ 44 h 46"/>
                  <a:gd name="T12" fmla="*/ 2 w 47"/>
                  <a:gd name="T13" fmla="*/ 0 h 46"/>
                </a:gdLst>
                <a:ahLst/>
                <a:cxnLst>
                  <a:cxn ang="0">
                    <a:pos x="T0" y="T1"/>
                  </a:cxn>
                  <a:cxn ang="0">
                    <a:pos x="T2" y="T3"/>
                  </a:cxn>
                  <a:cxn ang="0">
                    <a:pos x="T4" y="T5"/>
                  </a:cxn>
                  <a:cxn ang="0">
                    <a:pos x="T6" y="T7"/>
                  </a:cxn>
                  <a:cxn ang="0">
                    <a:pos x="T8" y="T9"/>
                  </a:cxn>
                  <a:cxn ang="0">
                    <a:pos x="T10" y="T11"/>
                  </a:cxn>
                  <a:cxn ang="0">
                    <a:pos x="T12" y="T13"/>
                  </a:cxn>
                </a:cxnLst>
                <a:rect l="0" t="0" r="r" b="b"/>
                <a:pathLst>
                  <a:path w="47" h="46">
                    <a:moveTo>
                      <a:pt x="2" y="0"/>
                    </a:moveTo>
                    <a:cubicBezTo>
                      <a:pt x="1" y="0"/>
                      <a:pt x="0" y="1"/>
                      <a:pt x="0" y="3"/>
                    </a:cubicBezTo>
                    <a:cubicBezTo>
                      <a:pt x="0" y="4"/>
                      <a:pt x="1" y="5"/>
                      <a:pt x="2" y="5"/>
                    </a:cubicBezTo>
                    <a:cubicBezTo>
                      <a:pt x="24" y="5"/>
                      <a:pt x="41" y="23"/>
                      <a:pt x="41" y="44"/>
                    </a:cubicBezTo>
                    <a:cubicBezTo>
                      <a:pt x="41" y="45"/>
                      <a:pt x="42" y="46"/>
                      <a:pt x="44" y="46"/>
                    </a:cubicBezTo>
                    <a:cubicBezTo>
                      <a:pt x="45" y="46"/>
                      <a:pt x="46" y="45"/>
                      <a:pt x="46" y="44"/>
                    </a:cubicBezTo>
                    <a:cubicBezTo>
                      <a:pt x="47" y="19"/>
                      <a:pt x="27"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buntu"/>
                  <a:ea typeface="+mn-ea"/>
                  <a:cs typeface="+mn-cs"/>
                </a:endParaRPr>
              </a:p>
            </p:txBody>
          </p:sp>
          <p:sp>
            <p:nvSpPr>
              <p:cNvPr id="52" name="Freeform 32">
                <a:extLst>
                  <a:ext uri="{FF2B5EF4-FFF2-40B4-BE49-F238E27FC236}">
                    <a16:creationId xmlns:a16="http://schemas.microsoft.com/office/drawing/2014/main" id="{DE44F1D2-D2C3-4027-BB9A-01686D333F5B}"/>
                  </a:ext>
                </a:extLst>
              </p:cNvPr>
              <p:cNvSpPr>
                <a:spLocks/>
              </p:cNvSpPr>
              <p:nvPr/>
            </p:nvSpPr>
            <p:spPr bwMode="auto">
              <a:xfrm>
                <a:off x="1284288" y="911225"/>
                <a:ext cx="134938" cy="131762"/>
              </a:xfrm>
              <a:custGeom>
                <a:avLst/>
                <a:gdLst>
                  <a:gd name="T0" fmla="*/ 2 w 36"/>
                  <a:gd name="T1" fmla="*/ 0 h 35"/>
                  <a:gd name="T2" fmla="*/ 0 w 36"/>
                  <a:gd name="T3" fmla="*/ 2 h 35"/>
                  <a:gd name="T4" fmla="*/ 2 w 36"/>
                  <a:gd name="T5" fmla="*/ 5 h 35"/>
                  <a:gd name="T6" fmla="*/ 30 w 36"/>
                  <a:gd name="T7" fmla="*/ 33 h 35"/>
                  <a:gd name="T8" fmla="*/ 33 w 36"/>
                  <a:gd name="T9" fmla="*/ 35 h 35"/>
                  <a:gd name="T10" fmla="*/ 35 w 36"/>
                  <a:gd name="T11" fmla="*/ 33 h 35"/>
                  <a:gd name="T12" fmla="*/ 2 w 36"/>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36" h="35">
                    <a:moveTo>
                      <a:pt x="2" y="0"/>
                    </a:moveTo>
                    <a:cubicBezTo>
                      <a:pt x="1" y="0"/>
                      <a:pt x="0" y="1"/>
                      <a:pt x="0" y="2"/>
                    </a:cubicBezTo>
                    <a:cubicBezTo>
                      <a:pt x="0" y="4"/>
                      <a:pt x="1" y="5"/>
                      <a:pt x="2" y="5"/>
                    </a:cubicBezTo>
                    <a:cubicBezTo>
                      <a:pt x="18" y="5"/>
                      <a:pt x="30" y="18"/>
                      <a:pt x="30" y="33"/>
                    </a:cubicBezTo>
                    <a:cubicBezTo>
                      <a:pt x="30" y="34"/>
                      <a:pt x="31" y="35"/>
                      <a:pt x="33" y="35"/>
                    </a:cubicBezTo>
                    <a:cubicBezTo>
                      <a:pt x="34" y="35"/>
                      <a:pt x="35" y="34"/>
                      <a:pt x="35" y="33"/>
                    </a:cubicBezTo>
                    <a:cubicBezTo>
                      <a:pt x="36" y="15"/>
                      <a:pt x="21"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buntu"/>
                  <a:ea typeface="+mn-ea"/>
                  <a:cs typeface="+mn-cs"/>
                </a:endParaRPr>
              </a:p>
            </p:txBody>
          </p:sp>
          <p:sp>
            <p:nvSpPr>
              <p:cNvPr id="53" name="Freeform 33">
                <a:extLst>
                  <a:ext uri="{FF2B5EF4-FFF2-40B4-BE49-F238E27FC236}">
                    <a16:creationId xmlns:a16="http://schemas.microsoft.com/office/drawing/2014/main" id="{67A749BD-739E-4B3B-B378-9A70F51D2B4E}"/>
                  </a:ext>
                </a:extLst>
              </p:cNvPr>
              <p:cNvSpPr>
                <a:spLocks/>
              </p:cNvSpPr>
              <p:nvPr/>
            </p:nvSpPr>
            <p:spPr bwMode="auto">
              <a:xfrm>
                <a:off x="1284288" y="954088"/>
                <a:ext cx="93663" cy="88900"/>
              </a:xfrm>
              <a:custGeom>
                <a:avLst/>
                <a:gdLst>
                  <a:gd name="T0" fmla="*/ 2 w 25"/>
                  <a:gd name="T1" fmla="*/ 0 h 24"/>
                  <a:gd name="T2" fmla="*/ 0 w 25"/>
                  <a:gd name="T3" fmla="*/ 2 h 24"/>
                  <a:gd name="T4" fmla="*/ 2 w 25"/>
                  <a:gd name="T5" fmla="*/ 5 h 24"/>
                  <a:gd name="T6" fmla="*/ 19 w 25"/>
                  <a:gd name="T7" fmla="*/ 22 h 24"/>
                  <a:gd name="T8" fmla="*/ 22 w 25"/>
                  <a:gd name="T9" fmla="*/ 24 h 24"/>
                  <a:gd name="T10" fmla="*/ 24 w 25"/>
                  <a:gd name="T11" fmla="*/ 22 h 24"/>
                  <a:gd name="T12" fmla="*/ 2 w 25"/>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25" h="24">
                    <a:moveTo>
                      <a:pt x="2" y="0"/>
                    </a:moveTo>
                    <a:cubicBezTo>
                      <a:pt x="1" y="0"/>
                      <a:pt x="0" y="1"/>
                      <a:pt x="0" y="2"/>
                    </a:cubicBezTo>
                    <a:cubicBezTo>
                      <a:pt x="0" y="4"/>
                      <a:pt x="1" y="5"/>
                      <a:pt x="2" y="5"/>
                    </a:cubicBezTo>
                    <a:cubicBezTo>
                      <a:pt x="12" y="5"/>
                      <a:pt x="19" y="13"/>
                      <a:pt x="19" y="22"/>
                    </a:cubicBezTo>
                    <a:cubicBezTo>
                      <a:pt x="19" y="23"/>
                      <a:pt x="20" y="24"/>
                      <a:pt x="22" y="24"/>
                    </a:cubicBezTo>
                    <a:cubicBezTo>
                      <a:pt x="23" y="24"/>
                      <a:pt x="24" y="23"/>
                      <a:pt x="24" y="22"/>
                    </a:cubicBezTo>
                    <a:cubicBezTo>
                      <a:pt x="25" y="10"/>
                      <a:pt x="15"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buntu"/>
                  <a:ea typeface="+mn-ea"/>
                  <a:cs typeface="+mn-cs"/>
                </a:endParaRPr>
              </a:p>
            </p:txBody>
          </p:sp>
        </p:grpSp>
      </p:grpSp>
      <p:grpSp>
        <p:nvGrpSpPr>
          <p:cNvPr id="5" name="Group 4">
            <a:extLst>
              <a:ext uri="{FF2B5EF4-FFF2-40B4-BE49-F238E27FC236}">
                <a16:creationId xmlns:a16="http://schemas.microsoft.com/office/drawing/2014/main" id="{71FD4600-DC97-48FD-AC6B-F5947F538131}"/>
              </a:ext>
            </a:extLst>
          </p:cNvPr>
          <p:cNvGrpSpPr/>
          <p:nvPr/>
        </p:nvGrpSpPr>
        <p:grpSpPr>
          <a:xfrm>
            <a:off x="5693970" y="1674976"/>
            <a:ext cx="894610" cy="841552"/>
            <a:chOff x="5693970" y="1990602"/>
            <a:chExt cx="894610" cy="841552"/>
          </a:xfrm>
          <a:solidFill>
            <a:srgbClr val="12ABDB"/>
          </a:solidFill>
        </p:grpSpPr>
        <p:sp>
          <p:nvSpPr>
            <p:cNvPr id="55" name="Freeform 55">
              <a:extLst>
                <a:ext uri="{FF2B5EF4-FFF2-40B4-BE49-F238E27FC236}">
                  <a16:creationId xmlns:a16="http://schemas.microsoft.com/office/drawing/2014/main" id="{F2D03B96-8F15-4A08-80C5-25E572BEA1D9}"/>
                </a:ext>
              </a:extLst>
            </p:cNvPr>
            <p:cNvSpPr>
              <a:spLocks/>
            </p:cNvSpPr>
            <p:nvPr/>
          </p:nvSpPr>
          <p:spPr bwMode="auto">
            <a:xfrm>
              <a:off x="5693970" y="1990602"/>
              <a:ext cx="894610" cy="841552"/>
            </a:xfrm>
            <a:custGeom>
              <a:avLst/>
              <a:gdLst>
                <a:gd name="T0" fmla="*/ 15 w 257"/>
                <a:gd name="T1" fmla="*/ 147 h 241"/>
                <a:gd name="T2" fmla="*/ 103 w 257"/>
                <a:gd name="T3" fmla="*/ 13 h 241"/>
                <a:gd name="T4" fmla="*/ 243 w 257"/>
                <a:gd name="T5" fmla="*/ 102 h 241"/>
                <a:gd name="T6" fmla="*/ 154 w 257"/>
                <a:gd name="T7" fmla="*/ 228 h 241"/>
                <a:gd name="T8" fmla="*/ 15 w 257"/>
                <a:gd name="T9" fmla="*/ 147 h 241"/>
              </a:gdLst>
              <a:ahLst/>
              <a:cxnLst>
                <a:cxn ang="0">
                  <a:pos x="T0" y="T1"/>
                </a:cxn>
                <a:cxn ang="0">
                  <a:pos x="T2" y="T3"/>
                </a:cxn>
                <a:cxn ang="0">
                  <a:pos x="T4" y="T5"/>
                </a:cxn>
                <a:cxn ang="0">
                  <a:pos x="T6" y="T7"/>
                </a:cxn>
                <a:cxn ang="0">
                  <a:pos x="T8" y="T9"/>
                </a:cxn>
              </a:cxnLst>
              <a:rect l="0" t="0" r="r" b="b"/>
              <a:pathLst>
                <a:path w="257" h="241">
                  <a:moveTo>
                    <a:pt x="15" y="147"/>
                  </a:moveTo>
                  <a:cubicBezTo>
                    <a:pt x="0" y="85"/>
                    <a:pt x="40" y="25"/>
                    <a:pt x="103" y="13"/>
                  </a:cubicBezTo>
                  <a:cubicBezTo>
                    <a:pt x="166" y="0"/>
                    <a:pt x="229" y="40"/>
                    <a:pt x="243" y="102"/>
                  </a:cubicBezTo>
                  <a:cubicBezTo>
                    <a:pt x="257" y="163"/>
                    <a:pt x="217" y="216"/>
                    <a:pt x="154" y="228"/>
                  </a:cubicBezTo>
                  <a:cubicBezTo>
                    <a:pt x="90" y="241"/>
                    <a:pt x="29" y="208"/>
                    <a:pt x="15" y="147"/>
                  </a:cubicBezTo>
                </a:path>
              </a:pathLst>
            </a:custGeom>
            <a:grpFill/>
            <a:ln w="38100">
              <a:solidFill>
                <a:schemeClr val="bg1"/>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Ubuntu"/>
                <a:ea typeface="+mn-ea"/>
                <a:cs typeface="+mn-cs"/>
              </a:endParaRPr>
            </a:p>
          </p:txBody>
        </p:sp>
        <p:grpSp>
          <p:nvGrpSpPr>
            <p:cNvPr id="56" name="Groupe 660">
              <a:extLst>
                <a:ext uri="{FF2B5EF4-FFF2-40B4-BE49-F238E27FC236}">
                  <a16:creationId xmlns:a16="http://schemas.microsoft.com/office/drawing/2014/main" id="{0F2B1D28-43A8-4AF3-A30D-AC8E1CF44F8B}"/>
                </a:ext>
              </a:extLst>
            </p:cNvPr>
            <p:cNvGrpSpPr/>
            <p:nvPr/>
          </p:nvGrpSpPr>
          <p:grpSpPr>
            <a:xfrm>
              <a:off x="5885567" y="2186587"/>
              <a:ext cx="536472" cy="467202"/>
              <a:chOff x="5819775" y="882650"/>
              <a:chExt cx="577851" cy="503238"/>
            </a:xfrm>
            <a:grpFill/>
          </p:grpSpPr>
          <p:sp>
            <p:nvSpPr>
              <p:cNvPr id="57" name="Freeform 56">
                <a:extLst>
                  <a:ext uri="{FF2B5EF4-FFF2-40B4-BE49-F238E27FC236}">
                    <a16:creationId xmlns:a16="http://schemas.microsoft.com/office/drawing/2014/main" id="{33F247FB-6F6A-4D84-B501-1D152BB7ECD0}"/>
                  </a:ext>
                </a:extLst>
              </p:cNvPr>
              <p:cNvSpPr>
                <a:spLocks noEditPoints="1"/>
              </p:cNvSpPr>
              <p:nvPr/>
            </p:nvSpPr>
            <p:spPr bwMode="auto">
              <a:xfrm>
                <a:off x="5819775" y="882650"/>
                <a:ext cx="396875" cy="420687"/>
              </a:xfrm>
              <a:custGeom>
                <a:avLst/>
                <a:gdLst>
                  <a:gd name="T0" fmla="*/ 48 w 106"/>
                  <a:gd name="T1" fmla="*/ 46 h 112"/>
                  <a:gd name="T2" fmla="*/ 56 w 106"/>
                  <a:gd name="T3" fmla="*/ 35 h 112"/>
                  <a:gd name="T4" fmla="*/ 67 w 106"/>
                  <a:gd name="T5" fmla="*/ 39 h 112"/>
                  <a:gd name="T6" fmla="*/ 48 w 106"/>
                  <a:gd name="T7" fmla="*/ 46 h 112"/>
                  <a:gd name="T8" fmla="*/ 50 w 106"/>
                  <a:gd name="T9" fmla="*/ 87 h 112"/>
                  <a:gd name="T10" fmla="*/ 27 w 106"/>
                  <a:gd name="T11" fmla="*/ 74 h 112"/>
                  <a:gd name="T12" fmla="*/ 66 w 106"/>
                  <a:gd name="T13" fmla="*/ 67 h 112"/>
                  <a:gd name="T14" fmla="*/ 50 w 106"/>
                  <a:gd name="T15" fmla="*/ 87 h 112"/>
                  <a:gd name="T16" fmla="*/ 17 w 106"/>
                  <a:gd name="T17" fmla="*/ 50 h 112"/>
                  <a:gd name="T18" fmla="*/ 24 w 106"/>
                  <a:gd name="T19" fmla="*/ 42 h 112"/>
                  <a:gd name="T20" fmla="*/ 36 w 106"/>
                  <a:gd name="T21" fmla="*/ 47 h 112"/>
                  <a:gd name="T22" fmla="*/ 17 w 106"/>
                  <a:gd name="T23" fmla="*/ 50 h 112"/>
                  <a:gd name="T24" fmla="*/ 71 w 106"/>
                  <a:gd name="T25" fmla="*/ 5 h 112"/>
                  <a:gd name="T26" fmla="*/ 58 w 106"/>
                  <a:gd name="T27" fmla="*/ 9 h 112"/>
                  <a:gd name="T28" fmla="*/ 10 w 106"/>
                  <a:gd name="T29" fmla="*/ 16 h 112"/>
                  <a:gd name="T30" fmla="*/ 0 w 106"/>
                  <a:gd name="T31" fmla="*/ 20 h 112"/>
                  <a:gd name="T32" fmla="*/ 53 w 106"/>
                  <a:gd name="T33" fmla="*/ 104 h 112"/>
                  <a:gd name="T34" fmla="*/ 71 w 106"/>
                  <a:gd name="T35" fmla="*/ 5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6" h="112">
                    <a:moveTo>
                      <a:pt x="48" y="46"/>
                    </a:moveTo>
                    <a:cubicBezTo>
                      <a:pt x="48" y="46"/>
                      <a:pt x="47" y="37"/>
                      <a:pt x="56" y="35"/>
                    </a:cubicBezTo>
                    <a:cubicBezTo>
                      <a:pt x="56" y="35"/>
                      <a:pt x="62" y="33"/>
                      <a:pt x="67" y="39"/>
                    </a:cubicBezTo>
                    <a:cubicBezTo>
                      <a:pt x="67" y="39"/>
                      <a:pt x="57" y="54"/>
                      <a:pt x="48" y="46"/>
                    </a:cubicBezTo>
                    <a:moveTo>
                      <a:pt x="50" y="87"/>
                    </a:moveTo>
                    <a:cubicBezTo>
                      <a:pt x="36" y="90"/>
                      <a:pt x="27" y="74"/>
                      <a:pt x="27" y="74"/>
                    </a:cubicBezTo>
                    <a:cubicBezTo>
                      <a:pt x="51" y="85"/>
                      <a:pt x="66" y="67"/>
                      <a:pt x="66" y="67"/>
                    </a:cubicBezTo>
                    <a:cubicBezTo>
                      <a:pt x="66" y="67"/>
                      <a:pt x="64" y="83"/>
                      <a:pt x="50" y="87"/>
                    </a:cubicBezTo>
                    <a:moveTo>
                      <a:pt x="17" y="50"/>
                    </a:moveTo>
                    <a:cubicBezTo>
                      <a:pt x="18" y="43"/>
                      <a:pt x="24" y="42"/>
                      <a:pt x="24" y="42"/>
                    </a:cubicBezTo>
                    <a:cubicBezTo>
                      <a:pt x="33" y="39"/>
                      <a:pt x="36" y="47"/>
                      <a:pt x="36" y="47"/>
                    </a:cubicBezTo>
                    <a:cubicBezTo>
                      <a:pt x="32" y="58"/>
                      <a:pt x="17" y="50"/>
                      <a:pt x="17" y="50"/>
                    </a:cubicBezTo>
                    <a:moveTo>
                      <a:pt x="71" y="5"/>
                    </a:moveTo>
                    <a:cubicBezTo>
                      <a:pt x="69" y="0"/>
                      <a:pt x="63" y="3"/>
                      <a:pt x="58" y="9"/>
                    </a:cubicBezTo>
                    <a:cubicBezTo>
                      <a:pt x="49" y="19"/>
                      <a:pt x="21" y="21"/>
                      <a:pt x="10" y="16"/>
                    </a:cubicBezTo>
                    <a:cubicBezTo>
                      <a:pt x="0" y="11"/>
                      <a:pt x="0" y="20"/>
                      <a:pt x="0" y="20"/>
                    </a:cubicBezTo>
                    <a:cubicBezTo>
                      <a:pt x="0" y="112"/>
                      <a:pt x="53" y="104"/>
                      <a:pt x="53" y="104"/>
                    </a:cubicBezTo>
                    <a:cubicBezTo>
                      <a:pt x="106" y="86"/>
                      <a:pt x="71" y="5"/>
                      <a:pt x="71" y="5"/>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Ubuntu"/>
                  <a:ea typeface="+mn-ea"/>
                  <a:cs typeface="+mn-cs"/>
                </a:endParaRPr>
              </a:p>
            </p:txBody>
          </p:sp>
          <p:sp>
            <p:nvSpPr>
              <p:cNvPr id="58" name="Freeform 57">
                <a:extLst>
                  <a:ext uri="{FF2B5EF4-FFF2-40B4-BE49-F238E27FC236}">
                    <a16:creationId xmlns:a16="http://schemas.microsoft.com/office/drawing/2014/main" id="{EEEC625A-FA89-4F95-806F-DE2FB8C0558A}"/>
                  </a:ext>
                </a:extLst>
              </p:cNvPr>
              <p:cNvSpPr>
                <a:spLocks/>
              </p:cNvSpPr>
              <p:nvPr/>
            </p:nvSpPr>
            <p:spPr bwMode="auto">
              <a:xfrm>
                <a:off x="6075363" y="998538"/>
                <a:ext cx="322263" cy="387350"/>
              </a:xfrm>
              <a:custGeom>
                <a:avLst/>
                <a:gdLst>
                  <a:gd name="T0" fmla="*/ 14 w 86"/>
                  <a:gd name="T1" fmla="*/ 96 h 103"/>
                  <a:gd name="T2" fmla="*/ 27 w 86"/>
                  <a:gd name="T3" fmla="*/ 102 h 103"/>
                  <a:gd name="T4" fmla="*/ 40 w 86"/>
                  <a:gd name="T5" fmla="*/ 102 h 103"/>
                  <a:gd name="T6" fmla="*/ 73 w 86"/>
                  <a:gd name="T7" fmla="*/ 73 h 103"/>
                  <a:gd name="T8" fmla="*/ 85 w 86"/>
                  <a:gd name="T9" fmla="*/ 23 h 103"/>
                  <a:gd name="T10" fmla="*/ 69 w 86"/>
                  <a:gd name="T11" fmla="*/ 10 h 103"/>
                  <a:gd name="T12" fmla="*/ 67 w 86"/>
                  <a:gd name="T13" fmla="*/ 11 h 103"/>
                  <a:gd name="T14" fmla="*/ 65 w 86"/>
                  <a:gd name="T15" fmla="*/ 12 h 103"/>
                  <a:gd name="T16" fmla="*/ 63 w 86"/>
                  <a:gd name="T17" fmla="*/ 12 h 103"/>
                  <a:gd name="T18" fmla="*/ 61 w 86"/>
                  <a:gd name="T19" fmla="*/ 12 h 103"/>
                  <a:gd name="T20" fmla="*/ 53 w 86"/>
                  <a:gd name="T21" fmla="*/ 12 h 103"/>
                  <a:gd name="T22" fmla="*/ 52 w 86"/>
                  <a:gd name="T23" fmla="*/ 12 h 103"/>
                  <a:gd name="T24" fmla="*/ 40 w 86"/>
                  <a:gd name="T25" fmla="*/ 9 h 103"/>
                  <a:gd name="T26" fmla="*/ 37 w 86"/>
                  <a:gd name="T27" fmla="*/ 8 h 103"/>
                  <a:gd name="T28" fmla="*/ 36 w 86"/>
                  <a:gd name="T29" fmla="*/ 8 h 103"/>
                  <a:gd name="T30" fmla="*/ 28 w 86"/>
                  <a:gd name="T31" fmla="*/ 4 h 103"/>
                  <a:gd name="T32" fmla="*/ 28 w 86"/>
                  <a:gd name="T33" fmla="*/ 3 h 103"/>
                  <a:gd name="T34" fmla="*/ 26 w 86"/>
                  <a:gd name="T35" fmla="*/ 2 h 103"/>
                  <a:gd name="T36" fmla="*/ 21 w 86"/>
                  <a:gd name="T37" fmla="*/ 7 h 103"/>
                  <a:gd name="T38" fmla="*/ 39 w 86"/>
                  <a:gd name="T39" fmla="*/ 16 h 103"/>
                  <a:gd name="T40" fmla="*/ 67 w 86"/>
                  <a:gd name="T41" fmla="*/ 18 h 103"/>
                  <a:gd name="T42" fmla="*/ 70 w 86"/>
                  <a:gd name="T43" fmla="*/ 17 h 103"/>
                  <a:gd name="T44" fmla="*/ 72 w 86"/>
                  <a:gd name="T45" fmla="*/ 17 h 103"/>
                  <a:gd name="T46" fmla="*/ 75 w 86"/>
                  <a:gd name="T47" fmla="*/ 16 h 103"/>
                  <a:gd name="T48" fmla="*/ 76 w 86"/>
                  <a:gd name="T49" fmla="*/ 16 h 103"/>
                  <a:gd name="T50" fmla="*/ 77 w 86"/>
                  <a:gd name="T51" fmla="*/ 16 h 103"/>
                  <a:gd name="T52" fmla="*/ 77 w 86"/>
                  <a:gd name="T53" fmla="*/ 16 h 103"/>
                  <a:gd name="T54" fmla="*/ 77 w 86"/>
                  <a:gd name="T55" fmla="*/ 16 h 103"/>
                  <a:gd name="T56" fmla="*/ 78 w 86"/>
                  <a:gd name="T57" fmla="*/ 16 h 103"/>
                  <a:gd name="T58" fmla="*/ 78 w 86"/>
                  <a:gd name="T59" fmla="*/ 18 h 103"/>
                  <a:gd name="T60" fmla="*/ 78 w 86"/>
                  <a:gd name="T61" fmla="*/ 19 h 103"/>
                  <a:gd name="T62" fmla="*/ 77 w 86"/>
                  <a:gd name="T63" fmla="*/ 33 h 103"/>
                  <a:gd name="T64" fmla="*/ 77 w 86"/>
                  <a:gd name="T65" fmla="*/ 34 h 103"/>
                  <a:gd name="T66" fmla="*/ 76 w 86"/>
                  <a:gd name="T67" fmla="*/ 39 h 103"/>
                  <a:gd name="T68" fmla="*/ 71 w 86"/>
                  <a:gd name="T69" fmla="*/ 59 h 103"/>
                  <a:gd name="T70" fmla="*/ 68 w 86"/>
                  <a:gd name="T71" fmla="*/ 66 h 103"/>
                  <a:gd name="T72" fmla="*/ 68 w 86"/>
                  <a:gd name="T73" fmla="*/ 67 h 103"/>
                  <a:gd name="T74" fmla="*/ 66 w 86"/>
                  <a:gd name="T75" fmla="*/ 72 h 103"/>
                  <a:gd name="T76" fmla="*/ 60 w 86"/>
                  <a:gd name="T77" fmla="*/ 81 h 103"/>
                  <a:gd name="T78" fmla="*/ 60 w 86"/>
                  <a:gd name="T79" fmla="*/ 81 h 103"/>
                  <a:gd name="T80" fmla="*/ 58 w 86"/>
                  <a:gd name="T81" fmla="*/ 83 h 103"/>
                  <a:gd name="T82" fmla="*/ 52 w 86"/>
                  <a:gd name="T83" fmla="*/ 88 h 103"/>
                  <a:gd name="T84" fmla="*/ 52 w 86"/>
                  <a:gd name="T85" fmla="*/ 88 h 103"/>
                  <a:gd name="T86" fmla="*/ 48 w 86"/>
                  <a:gd name="T87" fmla="*/ 91 h 103"/>
                  <a:gd name="T88" fmla="*/ 44 w 86"/>
                  <a:gd name="T89" fmla="*/ 93 h 103"/>
                  <a:gd name="T90" fmla="*/ 42 w 86"/>
                  <a:gd name="T91" fmla="*/ 94 h 103"/>
                  <a:gd name="T92" fmla="*/ 36 w 86"/>
                  <a:gd name="T93" fmla="*/ 95 h 103"/>
                  <a:gd name="T94" fmla="*/ 36 w 86"/>
                  <a:gd name="T95" fmla="*/ 95 h 103"/>
                  <a:gd name="T96" fmla="*/ 31 w 86"/>
                  <a:gd name="T97" fmla="*/ 96 h 103"/>
                  <a:gd name="T98" fmla="*/ 28 w 86"/>
                  <a:gd name="T99" fmla="*/ 95 h 103"/>
                  <a:gd name="T100" fmla="*/ 28 w 86"/>
                  <a:gd name="T101" fmla="*/ 96 h 103"/>
                  <a:gd name="T102" fmla="*/ 26 w 86"/>
                  <a:gd name="T103" fmla="*/ 95 h 103"/>
                  <a:gd name="T104" fmla="*/ 26 w 86"/>
                  <a:gd name="T105" fmla="*/ 95 h 103"/>
                  <a:gd name="T106" fmla="*/ 19 w 86"/>
                  <a:gd name="T107" fmla="*/ 91 h 103"/>
                  <a:gd name="T108" fmla="*/ 19 w 86"/>
                  <a:gd name="T109" fmla="*/ 90 h 103"/>
                  <a:gd name="T110" fmla="*/ 14 w 86"/>
                  <a:gd name="T111" fmla="*/ 86 h 103"/>
                  <a:gd name="T112" fmla="*/ 12 w 86"/>
                  <a:gd name="T113" fmla="*/ 84 h 103"/>
                  <a:gd name="T114" fmla="*/ 11 w 86"/>
                  <a:gd name="T115" fmla="*/ 81 h 103"/>
                  <a:gd name="T116" fmla="*/ 8 w 86"/>
                  <a:gd name="T117" fmla="*/ 76 h 103"/>
                  <a:gd name="T118" fmla="*/ 7 w 86"/>
                  <a:gd name="T119" fmla="*/ 75 h 103"/>
                  <a:gd name="T120" fmla="*/ 0 w 86"/>
                  <a:gd name="T121" fmla="*/ 77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86" h="103">
                    <a:moveTo>
                      <a:pt x="0" y="77"/>
                    </a:moveTo>
                    <a:cubicBezTo>
                      <a:pt x="3" y="84"/>
                      <a:pt x="8" y="91"/>
                      <a:pt x="14" y="96"/>
                    </a:cubicBezTo>
                    <a:cubicBezTo>
                      <a:pt x="17" y="98"/>
                      <a:pt x="21" y="101"/>
                      <a:pt x="25" y="102"/>
                    </a:cubicBezTo>
                    <a:cubicBezTo>
                      <a:pt x="26" y="102"/>
                      <a:pt x="26" y="102"/>
                      <a:pt x="27" y="102"/>
                    </a:cubicBezTo>
                    <a:cubicBezTo>
                      <a:pt x="28" y="103"/>
                      <a:pt x="30" y="103"/>
                      <a:pt x="31" y="103"/>
                    </a:cubicBezTo>
                    <a:cubicBezTo>
                      <a:pt x="34" y="103"/>
                      <a:pt x="37" y="102"/>
                      <a:pt x="40" y="102"/>
                    </a:cubicBezTo>
                    <a:cubicBezTo>
                      <a:pt x="45" y="101"/>
                      <a:pt x="50" y="99"/>
                      <a:pt x="54" y="96"/>
                    </a:cubicBezTo>
                    <a:cubicBezTo>
                      <a:pt x="63" y="90"/>
                      <a:pt x="69" y="82"/>
                      <a:pt x="73" y="73"/>
                    </a:cubicBezTo>
                    <a:cubicBezTo>
                      <a:pt x="77" y="64"/>
                      <a:pt x="80" y="54"/>
                      <a:pt x="82" y="45"/>
                    </a:cubicBezTo>
                    <a:cubicBezTo>
                      <a:pt x="83" y="38"/>
                      <a:pt x="84" y="31"/>
                      <a:pt x="85" y="23"/>
                    </a:cubicBezTo>
                    <a:cubicBezTo>
                      <a:pt x="85" y="19"/>
                      <a:pt x="86" y="12"/>
                      <a:pt x="81" y="10"/>
                    </a:cubicBezTo>
                    <a:cubicBezTo>
                      <a:pt x="77" y="8"/>
                      <a:pt x="73" y="9"/>
                      <a:pt x="69" y="10"/>
                    </a:cubicBezTo>
                    <a:cubicBezTo>
                      <a:pt x="69" y="10"/>
                      <a:pt x="68" y="11"/>
                      <a:pt x="67" y="11"/>
                    </a:cubicBezTo>
                    <a:cubicBezTo>
                      <a:pt x="66" y="11"/>
                      <a:pt x="68" y="11"/>
                      <a:pt x="67" y="11"/>
                    </a:cubicBezTo>
                    <a:cubicBezTo>
                      <a:pt x="67" y="11"/>
                      <a:pt x="67" y="11"/>
                      <a:pt x="67" y="11"/>
                    </a:cubicBezTo>
                    <a:cubicBezTo>
                      <a:pt x="66" y="11"/>
                      <a:pt x="65" y="12"/>
                      <a:pt x="65" y="12"/>
                    </a:cubicBezTo>
                    <a:cubicBezTo>
                      <a:pt x="64" y="12"/>
                      <a:pt x="63" y="12"/>
                      <a:pt x="62" y="12"/>
                    </a:cubicBezTo>
                    <a:cubicBezTo>
                      <a:pt x="62" y="12"/>
                      <a:pt x="61" y="12"/>
                      <a:pt x="63" y="12"/>
                    </a:cubicBezTo>
                    <a:cubicBezTo>
                      <a:pt x="62" y="12"/>
                      <a:pt x="62" y="12"/>
                      <a:pt x="62" y="12"/>
                    </a:cubicBezTo>
                    <a:cubicBezTo>
                      <a:pt x="62" y="12"/>
                      <a:pt x="61" y="12"/>
                      <a:pt x="61" y="12"/>
                    </a:cubicBezTo>
                    <a:cubicBezTo>
                      <a:pt x="59" y="13"/>
                      <a:pt x="57" y="12"/>
                      <a:pt x="55" y="12"/>
                    </a:cubicBezTo>
                    <a:cubicBezTo>
                      <a:pt x="55" y="12"/>
                      <a:pt x="54" y="12"/>
                      <a:pt x="53" y="12"/>
                    </a:cubicBezTo>
                    <a:cubicBezTo>
                      <a:pt x="52" y="12"/>
                      <a:pt x="52" y="12"/>
                      <a:pt x="51" y="12"/>
                    </a:cubicBezTo>
                    <a:cubicBezTo>
                      <a:pt x="51" y="12"/>
                      <a:pt x="52" y="12"/>
                      <a:pt x="52" y="12"/>
                    </a:cubicBezTo>
                    <a:cubicBezTo>
                      <a:pt x="51" y="12"/>
                      <a:pt x="51" y="12"/>
                      <a:pt x="51" y="12"/>
                    </a:cubicBezTo>
                    <a:cubicBezTo>
                      <a:pt x="47" y="11"/>
                      <a:pt x="43" y="10"/>
                      <a:pt x="40" y="9"/>
                    </a:cubicBezTo>
                    <a:cubicBezTo>
                      <a:pt x="39" y="9"/>
                      <a:pt x="38" y="9"/>
                      <a:pt x="38" y="8"/>
                    </a:cubicBezTo>
                    <a:cubicBezTo>
                      <a:pt x="37" y="8"/>
                      <a:pt x="37" y="8"/>
                      <a:pt x="37" y="8"/>
                    </a:cubicBezTo>
                    <a:cubicBezTo>
                      <a:pt x="36" y="8"/>
                      <a:pt x="36" y="8"/>
                      <a:pt x="36" y="8"/>
                    </a:cubicBezTo>
                    <a:cubicBezTo>
                      <a:pt x="37" y="8"/>
                      <a:pt x="36" y="8"/>
                      <a:pt x="36" y="8"/>
                    </a:cubicBezTo>
                    <a:cubicBezTo>
                      <a:pt x="35" y="7"/>
                      <a:pt x="33" y="6"/>
                      <a:pt x="32" y="6"/>
                    </a:cubicBezTo>
                    <a:cubicBezTo>
                      <a:pt x="31" y="5"/>
                      <a:pt x="30" y="4"/>
                      <a:pt x="28" y="4"/>
                    </a:cubicBezTo>
                    <a:cubicBezTo>
                      <a:pt x="28" y="3"/>
                      <a:pt x="28" y="3"/>
                      <a:pt x="29" y="4"/>
                    </a:cubicBezTo>
                    <a:cubicBezTo>
                      <a:pt x="29" y="4"/>
                      <a:pt x="28" y="4"/>
                      <a:pt x="28" y="3"/>
                    </a:cubicBezTo>
                    <a:cubicBezTo>
                      <a:pt x="28" y="3"/>
                      <a:pt x="28" y="3"/>
                      <a:pt x="28" y="3"/>
                    </a:cubicBezTo>
                    <a:cubicBezTo>
                      <a:pt x="27" y="2"/>
                      <a:pt x="27" y="2"/>
                      <a:pt x="26" y="2"/>
                    </a:cubicBezTo>
                    <a:cubicBezTo>
                      <a:pt x="25" y="0"/>
                      <a:pt x="23" y="0"/>
                      <a:pt x="21" y="2"/>
                    </a:cubicBezTo>
                    <a:cubicBezTo>
                      <a:pt x="20" y="3"/>
                      <a:pt x="20" y="5"/>
                      <a:pt x="21" y="7"/>
                    </a:cubicBezTo>
                    <a:cubicBezTo>
                      <a:pt x="23" y="9"/>
                      <a:pt x="26" y="11"/>
                      <a:pt x="29" y="12"/>
                    </a:cubicBezTo>
                    <a:cubicBezTo>
                      <a:pt x="32" y="14"/>
                      <a:pt x="35" y="15"/>
                      <a:pt x="39" y="16"/>
                    </a:cubicBezTo>
                    <a:cubicBezTo>
                      <a:pt x="46" y="19"/>
                      <a:pt x="54" y="20"/>
                      <a:pt x="61" y="19"/>
                    </a:cubicBezTo>
                    <a:cubicBezTo>
                      <a:pt x="63" y="19"/>
                      <a:pt x="65" y="19"/>
                      <a:pt x="67" y="18"/>
                    </a:cubicBezTo>
                    <a:cubicBezTo>
                      <a:pt x="67" y="18"/>
                      <a:pt x="68" y="18"/>
                      <a:pt x="69" y="18"/>
                    </a:cubicBezTo>
                    <a:cubicBezTo>
                      <a:pt x="69" y="18"/>
                      <a:pt x="70" y="17"/>
                      <a:pt x="70" y="17"/>
                    </a:cubicBezTo>
                    <a:cubicBezTo>
                      <a:pt x="71" y="17"/>
                      <a:pt x="70" y="17"/>
                      <a:pt x="70" y="17"/>
                    </a:cubicBezTo>
                    <a:cubicBezTo>
                      <a:pt x="71" y="17"/>
                      <a:pt x="71" y="17"/>
                      <a:pt x="72" y="17"/>
                    </a:cubicBezTo>
                    <a:cubicBezTo>
                      <a:pt x="72" y="16"/>
                      <a:pt x="73" y="16"/>
                      <a:pt x="74" y="16"/>
                    </a:cubicBezTo>
                    <a:cubicBezTo>
                      <a:pt x="75" y="16"/>
                      <a:pt x="76" y="16"/>
                      <a:pt x="75" y="16"/>
                    </a:cubicBezTo>
                    <a:cubicBezTo>
                      <a:pt x="75" y="16"/>
                      <a:pt x="76" y="16"/>
                      <a:pt x="76" y="16"/>
                    </a:cubicBezTo>
                    <a:cubicBezTo>
                      <a:pt x="76" y="16"/>
                      <a:pt x="78" y="16"/>
                      <a:pt x="76" y="16"/>
                    </a:cubicBezTo>
                    <a:cubicBezTo>
                      <a:pt x="77" y="16"/>
                      <a:pt x="77" y="16"/>
                      <a:pt x="77" y="16"/>
                    </a:cubicBezTo>
                    <a:cubicBezTo>
                      <a:pt x="77" y="16"/>
                      <a:pt x="77" y="16"/>
                      <a:pt x="77" y="16"/>
                    </a:cubicBezTo>
                    <a:cubicBezTo>
                      <a:pt x="76" y="16"/>
                      <a:pt x="77" y="16"/>
                      <a:pt x="77" y="16"/>
                    </a:cubicBezTo>
                    <a:cubicBezTo>
                      <a:pt x="77" y="16"/>
                      <a:pt x="78" y="17"/>
                      <a:pt x="77" y="16"/>
                    </a:cubicBezTo>
                    <a:cubicBezTo>
                      <a:pt x="77" y="16"/>
                      <a:pt x="77" y="16"/>
                      <a:pt x="78" y="16"/>
                    </a:cubicBezTo>
                    <a:cubicBezTo>
                      <a:pt x="78" y="17"/>
                      <a:pt x="77" y="15"/>
                      <a:pt x="77" y="16"/>
                    </a:cubicBezTo>
                    <a:cubicBezTo>
                      <a:pt x="78" y="16"/>
                      <a:pt x="78" y="16"/>
                      <a:pt x="78" y="17"/>
                    </a:cubicBezTo>
                    <a:cubicBezTo>
                      <a:pt x="78" y="17"/>
                      <a:pt x="78" y="17"/>
                      <a:pt x="78" y="16"/>
                    </a:cubicBezTo>
                    <a:cubicBezTo>
                      <a:pt x="78" y="16"/>
                      <a:pt x="78" y="16"/>
                      <a:pt x="78" y="17"/>
                    </a:cubicBezTo>
                    <a:cubicBezTo>
                      <a:pt x="78" y="17"/>
                      <a:pt x="78" y="17"/>
                      <a:pt x="78" y="18"/>
                    </a:cubicBezTo>
                    <a:cubicBezTo>
                      <a:pt x="78" y="16"/>
                      <a:pt x="78" y="18"/>
                      <a:pt x="78" y="18"/>
                    </a:cubicBezTo>
                    <a:cubicBezTo>
                      <a:pt x="78" y="19"/>
                      <a:pt x="78" y="19"/>
                      <a:pt x="78" y="19"/>
                    </a:cubicBezTo>
                    <a:cubicBezTo>
                      <a:pt x="78" y="24"/>
                      <a:pt x="77" y="29"/>
                      <a:pt x="77" y="34"/>
                    </a:cubicBezTo>
                    <a:cubicBezTo>
                      <a:pt x="77" y="34"/>
                      <a:pt x="77" y="33"/>
                      <a:pt x="77" y="33"/>
                    </a:cubicBezTo>
                    <a:cubicBezTo>
                      <a:pt x="77" y="33"/>
                      <a:pt x="77" y="34"/>
                      <a:pt x="77" y="34"/>
                    </a:cubicBezTo>
                    <a:cubicBezTo>
                      <a:pt x="77" y="34"/>
                      <a:pt x="77" y="34"/>
                      <a:pt x="77" y="34"/>
                    </a:cubicBezTo>
                    <a:cubicBezTo>
                      <a:pt x="77" y="35"/>
                      <a:pt x="76" y="35"/>
                      <a:pt x="76" y="36"/>
                    </a:cubicBezTo>
                    <a:cubicBezTo>
                      <a:pt x="76" y="37"/>
                      <a:pt x="76" y="38"/>
                      <a:pt x="76" y="39"/>
                    </a:cubicBezTo>
                    <a:cubicBezTo>
                      <a:pt x="76" y="41"/>
                      <a:pt x="75" y="43"/>
                      <a:pt x="75" y="45"/>
                    </a:cubicBezTo>
                    <a:cubicBezTo>
                      <a:pt x="74" y="50"/>
                      <a:pt x="73" y="54"/>
                      <a:pt x="71" y="59"/>
                    </a:cubicBezTo>
                    <a:cubicBezTo>
                      <a:pt x="70" y="61"/>
                      <a:pt x="69" y="63"/>
                      <a:pt x="68" y="66"/>
                    </a:cubicBezTo>
                    <a:cubicBezTo>
                      <a:pt x="68" y="66"/>
                      <a:pt x="68" y="66"/>
                      <a:pt x="68" y="66"/>
                    </a:cubicBezTo>
                    <a:cubicBezTo>
                      <a:pt x="69" y="65"/>
                      <a:pt x="69" y="66"/>
                      <a:pt x="68" y="66"/>
                    </a:cubicBezTo>
                    <a:cubicBezTo>
                      <a:pt x="68" y="66"/>
                      <a:pt x="68" y="66"/>
                      <a:pt x="68" y="67"/>
                    </a:cubicBezTo>
                    <a:cubicBezTo>
                      <a:pt x="68" y="67"/>
                      <a:pt x="68" y="68"/>
                      <a:pt x="67" y="68"/>
                    </a:cubicBezTo>
                    <a:cubicBezTo>
                      <a:pt x="67" y="69"/>
                      <a:pt x="66" y="71"/>
                      <a:pt x="66" y="72"/>
                    </a:cubicBezTo>
                    <a:cubicBezTo>
                      <a:pt x="65" y="74"/>
                      <a:pt x="63" y="76"/>
                      <a:pt x="62" y="78"/>
                    </a:cubicBezTo>
                    <a:cubicBezTo>
                      <a:pt x="61" y="79"/>
                      <a:pt x="61" y="80"/>
                      <a:pt x="60" y="81"/>
                    </a:cubicBezTo>
                    <a:cubicBezTo>
                      <a:pt x="60" y="81"/>
                      <a:pt x="61" y="80"/>
                      <a:pt x="60" y="81"/>
                    </a:cubicBezTo>
                    <a:cubicBezTo>
                      <a:pt x="60" y="81"/>
                      <a:pt x="60" y="81"/>
                      <a:pt x="60" y="81"/>
                    </a:cubicBezTo>
                    <a:cubicBezTo>
                      <a:pt x="60" y="81"/>
                      <a:pt x="60" y="81"/>
                      <a:pt x="59" y="82"/>
                    </a:cubicBezTo>
                    <a:cubicBezTo>
                      <a:pt x="59" y="82"/>
                      <a:pt x="59" y="83"/>
                      <a:pt x="58" y="83"/>
                    </a:cubicBezTo>
                    <a:cubicBezTo>
                      <a:pt x="57" y="85"/>
                      <a:pt x="55" y="86"/>
                      <a:pt x="53" y="88"/>
                    </a:cubicBezTo>
                    <a:cubicBezTo>
                      <a:pt x="53" y="88"/>
                      <a:pt x="53" y="88"/>
                      <a:pt x="52" y="88"/>
                    </a:cubicBezTo>
                    <a:cubicBezTo>
                      <a:pt x="52" y="89"/>
                      <a:pt x="52" y="89"/>
                      <a:pt x="53" y="88"/>
                    </a:cubicBezTo>
                    <a:cubicBezTo>
                      <a:pt x="53" y="88"/>
                      <a:pt x="52" y="88"/>
                      <a:pt x="52" y="88"/>
                    </a:cubicBezTo>
                    <a:cubicBezTo>
                      <a:pt x="52" y="89"/>
                      <a:pt x="51" y="89"/>
                      <a:pt x="51" y="90"/>
                    </a:cubicBezTo>
                    <a:cubicBezTo>
                      <a:pt x="50" y="90"/>
                      <a:pt x="49" y="91"/>
                      <a:pt x="48" y="91"/>
                    </a:cubicBezTo>
                    <a:cubicBezTo>
                      <a:pt x="47" y="92"/>
                      <a:pt x="46" y="92"/>
                      <a:pt x="45" y="93"/>
                    </a:cubicBezTo>
                    <a:cubicBezTo>
                      <a:pt x="46" y="92"/>
                      <a:pt x="45" y="93"/>
                      <a:pt x="44" y="93"/>
                    </a:cubicBezTo>
                    <a:cubicBezTo>
                      <a:pt x="44" y="93"/>
                      <a:pt x="44" y="93"/>
                      <a:pt x="44" y="93"/>
                    </a:cubicBezTo>
                    <a:cubicBezTo>
                      <a:pt x="43" y="94"/>
                      <a:pt x="42" y="94"/>
                      <a:pt x="42" y="94"/>
                    </a:cubicBezTo>
                    <a:cubicBezTo>
                      <a:pt x="41" y="94"/>
                      <a:pt x="39" y="95"/>
                      <a:pt x="38" y="95"/>
                    </a:cubicBezTo>
                    <a:cubicBezTo>
                      <a:pt x="38" y="95"/>
                      <a:pt x="37" y="95"/>
                      <a:pt x="36" y="95"/>
                    </a:cubicBezTo>
                    <a:cubicBezTo>
                      <a:pt x="36" y="95"/>
                      <a:pt x="36" y="95"/>
                      <a:pt x="36" y="95"/>
                    </a:cubicBezTo>
                    <a:cubicBezTo>
                      <a:pt x="37" y="95"/>
                      <a:pt x="37" y="95"/>
                      <a:pt x="36" y="95"/>
                    </a:cubicBezTo>
                    <a:cubicBezTo>
                      <a:pt x="36" y="95"/>
                      <a:pt x="35" y="95"/>
                      <a:pt x="35" y="95"/>
                    </a:cubicBezTo>
                    <a:cubicBezTo>
                      <a:pt x="34" y="96"/>
                      <a:pt x="32" y="96"/>
                      <a:pt x="31" y="96"/>
                    </a:cubicBezTo>
                    <a:cubicBezTo>
                      <a:pt x="30" y="96"/>
                      <a:pt x="30" y="96"/>
                      <a:pt x="29" y="96"/>
                    </a:cubicBezTo>
                    <a:cubicBezTo>
                      <a:pt x="29" y="96"/>
                      <a:pt x="28" y="96"/>
                      <a:pt x="28" y="95"/>
                    </a:cubicBezTo>
                    <a:cubicBezTo>
                      <a:pt x="27" y="95"/>
                      <a:pt x="27" y="95"/>
                      <a:pt x="27" y="95"/>
                    </a:cubicBezTo>
                    <a:cubicBezTo>
                      <a:pt x="27" y="95"/>
                      <a:pt x="27" y="95"/>
                      <a:pt x="28" y="96"/>
                    </a:cubicBezTo>
                    <a:cubicBezTo>
                      <a:pt x="28" y="95"/>
                      <a:pt x="27" y="95"/>
                      <a:pt x="27" y="95"/>
                    </a:cubicBezTo>
                    <a:cubicBezTo>
                      <a:pt x="27" y="95"/>
                      <a:pt x="27" y="95"/>
                      <a:pt x="26" y="95"/>
                    </a:cubicBezTo>
                    <a:cubicBezTo>
                      <a:pt x="26" y="95"/>
                      <a:pt x="26" y="95"/>
                      <a:pt x="26" y="95"/>
                    </a:cubicBezTo>
                    <a:cubicBezTo>
                      <a:pt x="27" y="95"/>
                      <a:pt x="27" y="95"/>
                      <a:pt x="26" y="95"/>
                    </a:cubicBezTo>
                    <a:cubicBezTo>
                      <a:pt x="24" y="94"/>
                      <a:pt x="22" y="93"/>
                      <a:pt x="21" y="92"/>
                    </a:cubicBezTo>
                    <a:cubicBezTo>
                      <a:pt x="20" y="91"/>
                      <a:pt x="20" y="91"/>
                      <a:pt x="19" y="91"/>
                    </a:cubicBezTo>
                    <a:cubicBezTo>
                      <a:pt x="19" y="91"/>
                      <a:pt x="18" y="90"/>
                      <a:pt x="19" y="91"/>
                    </a:cubicBezTo>
                    <a:cubicBezTo>
                      <a:pt x="19" y="91"/>
                      <a:pt x="19" y="91"/>
                      <a:pt x="19" y="90"/>
                    </a:cubicBezTo>
                    <a:cubicBezTo>
                      <a:pt x="18" y="90"/>
                      <a:pt x="18" y="90"/>
                      <a:pt x="18" y="90"/>
                    </a:cubicBezTo>
                    <a:cubicBezTo>
                      <a:pt x="17" y="89"/>
                      <a:pt x="15" y="88"/>
                      <a:pt x="14" y="86"/>
                    </a:cubicBezTo>
                    <a:cubicBezTo>
                      <a:pt x="14" y="86"/>
                      <a:pt x="13" y="85"/>
                      <a:pt x="12" y="84"/>
                    </a:cubicBezTo>
                    <a:cubicBezTo>
                      <a:pt x="13" y="85"/>
                      <a:pt x="12" y="84"/>
                      <a:pt x="12" y="84"/>
                    </a:cubicBezTo>
                    <a:cubicBezTo>
                      <a:pt x="12" y="83"/>
                      <a:pt x="12" y="83"/>
                      <a:pt x="12" y="83"/>
                    </a:cubicBezTo>
                    <a:cubicBezTo>
                      <a:pt x="11" y="82"/>
                      <a:pt x="11" y="82"/>
                      <a:pt x="11" y="81"/>
                    </a:cubicBezTo>
                    <a:cubicBezTo>
                      <a:pt x="10" y="80"/>
                      <a:pt x="9" y="79"/>
                      <a:pt x="9" y="78"/>
                    </a:cubicBezTo>
                    <a:cubicBezTo>
                      <a:pt x="8" y="77"/>
                      <a:pt x="8" y="77"/>
                      <a:pt x="8" y="76"/>
                    </a:cubicBezTo>
                    <a:cubicBezTo>
                      <a:pt x="8" y="76"/>
                      <a:pt x="8" y="76"/>
                      <a:pt x="7" y="75"/>
                    </a:cubicBezTo>
                    <a:cubicBezTo>
                      <a:pt x="8" y="76"/>
                      <a:pt x="7" y="75"/>
                      <a:pt x="7" y="75"/>
                    </a:cubicBezTo>
                    <a:cubicBezTo>
                      <a:pt x="6" y="73"/>
                      <a:pt x="5" y="72"/>
                      <a:pt x="3" y="72"/>
                    </a:cubicBezTo>
                    <a:cubicBezTo>
                      <a:pt x="1" y="73"/>
                      <a:pt x="0" y="75"/>
                      <a:pt x="0" y="77"/>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buntu"/>
                  <a:ea typeface="+mn-ea"/>
                  <a:cs typeface="+mn-cs"/>
                </a:endParaRPr>
              </a:p>
            </p:txBody>
          </p:sp>
          <p:sp>
            <p:nvSpPr>
              <p:cNvPr id="59" name="Freeform 58">
                <a:extLst>
                  <a:ext uri="{FF2B5EF4-FFF2-40B4-BE49-F238E27FC236}">
                    <a16:creationId xmlns:a16="http://schemas.microsoft.com/office/drawing/2014/main" id="{DDC21DCD-E319-4314-816F-22BF6437835E}"/>
                  </a:ext>
                </a:extLst>
              </p:cNvPr>
              <p:cNvSpPr>
                <a:spLocks/>
              </p:cNvSpPr>
              <p:nvPr/>
            </p:nvSpPr>
            <p:spPr bwMode="auto">
              <a:xfrm>
                <a:off x="6146800" y="1108075"/>
                <a:ext cx="69850" cy="71437"/>
              </a:xfrm>
              <a:custGeom>
                <a:avLst/>
                <a:gdLst>
                  <a:gd name="T0" fmla="*/ 0 w 19"/>
                  <a:gd name="T1" fmla="*/ 6 h 19"/>
                  <a:gd name="T2" fmla="*/ 10 w 19"/>
                  <a:gd name="T3" fmla="*/ 1 h 19"/>
                  <a:gd name="T4" fmla="*/ 18 w 19"/>
                  <a:gd name="T5" fmla="*/ 11 h 19"/>
                  <a:gd name="T6" fmla="*/ 0 w 19"/>
                  <a:gd name="T7" fmla="*/ 6 h 19"/>
                </a:gdLst>
                <a:ahLst/>
                <a:cxnLst>
                  <a:cxn ang="0">
                    <a:pos x="T0" y="T1"/>
                  </a:cxn>
                  <a:cxn ang="0">
                    <a:pos x="T2" y="T3"/>
                  </a:cxn>
                  <a:cxn ang="0">
                    <a:pos x="T4" y="T5"/>
                  </a:cxn>
                  <a:cxn ang="0">
                    <a:pos x="T6" y="T7"/>
                  </a:cxn>
                </a:cxnLst>
                <a:rect l="0" t="0" r="r" b="b"/>
                <a:pathLst>
                  <a:path w="19" h="19">
                    <a:moveTo>
                      <a:pt x="0" y="6"/>
                    </a:moveTo>
                    <a:cubicBezTo>
                      <a:pt x="4" y="0"/>
                      <a:pt x="10" y="1"/>
                      <a:pt x="10" y="1"/>
                    </a:cubicBezTo>
                    <a:cubicBezTo>
                      <a:pt x="19" y="2"/>
                      <a:pt x="18" y="11"/>
                      <a:pt x="18" y="11"/>
                    </a:cubicBezTo>
                    <a:cubicBezTo>
                      <a:pt x="11" y="19"/>
                      <a:pt x="0" y="6"/>
                      <a:pt x="0" y="6"/>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buntu"/>
                  <a:ea typeface="+mn-ea"/>
                  <a:cs typeface="+mn-cs"/>
                </a:endParaRPr>
              </a:p>
            </p:txBody>
          </p:sp>
          <p:sp>
            <p:nvSpPr>
              <p:cNvPr id="60" name="Freeform 59">
                <a:extLst>
                  <a:ext uri="{FF2B5EF4-FFF2-40B4-BE49-F238E27FC236}">
                    <a16:creationId xmlns:a16="http://schemas.microsoft.com/office/drawing/2014/main" id="{ACF653CD-F8E6-417E-B082-881978D7DED2}"/>
                  </a:ext>
                </a:extLst>
              </p:cNvPr>
              <p:cNvSpPr>
                <a:spLocks/>
              </p:cNvSpPr>
              <p:nvPr/>
            </p:nvSpPr>
            <p:spPr bwMode="auto">
              <a:xfrm>
                <a:off x="6130925" y="1212850"/>
                <a:ext cx="139700" cy="85725"/>
              </a:xfrm>
              <a:custGeom>
                <a:avLst/>
                <a:gdLst>
                  <a:gd name="T0" fmla="*/ 0 w 37"/>
                  <a:gd name="T1" fmla="*/ 15 h 23"/>
                  <a:gd name="T2" fmla="*/ 23 w 37"/>
                  <a:gd name="T3" fmla="*/ 3 h 23"/>
                  <a:gd name="T4" fmla="*/ 37 w 37"/>
                  <a:gd name="T5" fmla="*/ 23 h 23"/>
                  <a:gd name="T6" fmla="*/ 0 w 37"/>
                  <a:gd name="T7" fmla="*/ 15 h 23"/>
                </a:gdLst>
                <a:ahLst/>
                <a:cxnLst>
                  <a:cxn ang="0">
                    <a:pos x="T0" y="T1"/>
                  </a:cxn>
                  <a:cxn ang="0">
                    <a:pos x="T2" y="T3"/>
                  </a:cxn>
                  <a:cxn ang="0">
                    <a:pos x="T4" y="T5"/>
                  </a:cxn>
                  <a:cxn ang="0">
                    <a:pos x="T6" y="T7"/>
                  </a:cxn>
                </a:cxnLst>
                <a:rect l="0" t="0" r="r" b="b"/>
                <a:pathLst>
                  <a:path w="37" h="23">
                    <a:moveTo>
                      <a:pt x="0" y="15"/>
                    </a:moveTo>
                    <a:cubicBezTo>
                      <a:pt x="0" y="14"/>
                      <a:pt x="10" y="0"/>
                      <a:pt x="23" y="3"/>
                    </a:cubicBezTo>
                    <a:cubicBezTo>
                      <a:pt x="36" y="7"/>
                      <a:pt x="37" y="23"/>
                      <a:pt x="37" y="23"/>
                    </a:cubicBezTo>
                    <a:cubicBezTo>
                      <a:pt x="37" y="23"/>
                      <a:pt x="24" y="5"/>
                      <a:pt x="0" y="15"/>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buntu"/>
                  <a:ea typeface="+mn-ea"/>
                  <a:cs typeface="+mn-cs"/>
                </a:endParaRPr>
              </a:p>
            </p:txBody>
          </p:sp>
          <p:sp>
            <p:nvSpPr>
              <p:cNvPr id="61" name="Freeform 60">
                <a:extLst>
                  <a:ext uri="{FF2B5EF4-FFF2-40B4-BE49-F238E27FC236}">
                    <a16:creationId xmlns:a16="http://schemas.microsoft.com/office/drawing/2014/main" id="{0912243F-4E77-4666-8402-D27BA8BA3288}"/>
                  </a:ext>
                </a:extLst>
              </p:cNvPr>
              <p:cNvSpPr>
                <a:spLocks/>
              </p:cNvSpPr>
              <p:nvPr/>
            </p:nvSpPr>
            <p:spPr bwMode="auto">
              <a:xfrm>
                <a:off x="6254750" y="1130300"/>
                <a:ext cx="71438" cy="71437"/>
              </a:xfrm>
              <a:custGeom>
                <a:avLst/>
                <a:gdLst>
                  <a:gd name="T0" fmla="*/ 0 w 19"/>
                  <a:gd name="T1" fmla="*/ 9 h 19"/>
                  <a:gd name="T2" fmla="*/ 11 w 19"/>
                  <a:gd name="T3" fmla="*/ 2 h 19"/>
                  <a:gd name="T4" fmla="*/ 19 w 19"/>
                  <a:gd name="T5" fmla="*/ 10 h 19"/>
                  <a:gd name="T6" fmla="*/ 0 w 19"/>
                  <a:gd name="T7" fmla="*/ 9 h 19"/>
                </a:gdLst>
                <a:ahLst/>
                <a:cxnLst>
                  <a:cxn ang="0">
                    <a:pos x="T0" y="T1"/>
                  </a:cxn>
                  <a:cxn ang="0">
                    <a:pos x="T2" y="T3"/>
                  </a:cxn>
                  <a:cxn ang="0">
                    <a:pos x="T4" y="T5"/>
                  </a:cxn>
                  <a:cxn ang="0">
                    <a:pos x="T6" y="T7"/>
                  </a:cxn>
                </a:cxnLst>
                <a:rect l="0" t="0" r="r" b="b"/>
                <a:pathLst>
                  <a:path w="19" h="19">
                    <a:moveTo>
                      <a:pt x="0" y="9"/>
                    </a:moveTo>
                    <a:cubicBezTo>
                      <a:pt x="0" y="9"/>
                      <a:pt x="2" y="0"/>
                      <a:pt x="11" y="2"/>
                    </a:cubicBezTo>
                    <a:cubicBezTo>
                      <a:pt x="11" y="2"/>
                      <a:pt x="17" y="3"/>
                      <a:pt x="19" y="10"/>
                    </a:cubicBezTo>
                    <a:cubicBezTo>
                      <a:pt x="19" y="10"/>
                      <a:pt x="4" y="19"/>
                      <a:pt x="0" y="9"/>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buntu"/>
                  <a:ea typeface="+mn-ea"/>
                  <a:cs typeface="+mn-cs"/>
                </a:endParaRPr>
              </a:p>
            </p:txBody>
          </p:sp>
        </p:grpSp>
      </p:grpSp>
      <p:sp>
        <p:nvSpPr>
          <p:cNvPr id="72" name="Freeform 55">
            <a:extLst>
              <a:ext uri="{FF2B5EF4-FFF2-40B4-BE49-F238E27FC236}">
                <a16:creationId xmlns:a16="http://schemas.microsoft.com/office/drawing/2014/main" id="{E8977CAF-C89B-4606-9450-1B2D06CF1200}"/>
              </a:ext>
            </a:extLst>
          </p:cNvPr>
          <p:cNvSpPr>
            <a:spLocks/>
          </p:cNvSpPr>
          <p:nvPr/>
        </p:nvSpPr>
        <p:spPr bwMode="auto">
          <a:xfrm>
            <a:off x="8493958" y="1674976"/>
            <a:ext cx="894610" cy="841552"/>
          </a:xfrm>
          <a:custGeom>
            <a:avLst/>
            <a:gdLst>
              <a:gd name="T0" fmla="*/ 15 w 257"/>
              <a:gd name="T1" fmla="*/ 147 h 241"/>
              <a:gd name="T2" fmla="*/ 103 w 257"/>
              <a:gd name="T3" fmla="*/ 13 h 241"/>
              <a:gd name="T4" fmla="*/ 243 w 257"/>
              <a:gd name="T5" fmla="*/ 102 h 241"/>
              <a:gd name="T6" fmla="*/ 154 w 257"/>
              <a:gd name="T7" fmla="*/ 228 h 241"/>
              <a:gd name="T8" fmla="*/ 15 w 257"/>
              <a:gd name="T9" fmla="*/ 147 h 241"/>
            </a:gdLst>
            <a:ahLst/>
            <a:cxnLst>
              <a:cxn ang="0">
                <a:pos x="T0" y="T1"/>
              </a:cxn>
              <a:cxn ang="0">
                <a:pos x="T2" y="T3"/>
              </a:cxn>
              <a:cxn ang="0">
                <a:pos x="T4" y="T5"/>
              </a:cxn>
              <a:cxn ang="0">
                <a:pos x="T6" y="T7"/>
              </a:cxn>
              <a:cxn ang="0">
                <a:pos x="T8" y="T9"/>
              </a:cxn>
            </a:cxnLst>
            <a:rect l="0" t="0" r="r" b="b"/>
            <a:pathLst>
              <a:path w="257" h="241">
                <a:moveTo>
                  <a:pt x="15" y="147"/>
                </a:moveTo>
                <a:cubicBezTo>
                  <a:pt x="0" y="85"/>
                  <a:pt x="40" y="25"/>
                  <a:pt x="103" y="13"/>
                </a:cubicBezTo>
                <a:cubicBezTo>
                  <a:pt x="166" y="0"/>
                  <a:pt x="229" y="40"/>
                  <a:pt x="243" y="102"/>
                </a:cubicBezTo>
                <a:cubicBezTo>
                  <a:pt x="257" y="163"/>
                  <a:pt x="217" y="216"/>
                  <a:pt x="154" y="228"/>
                </a:cubicBezTo>
                <a:cubicBezTo>
                  <a:pt x="90" y="241"/>
                  <a:pt x="29" y="208"/>
                  <a:pt x="15" y="147"/>
                </a:cubicBezTo>
              </a:path>
            </a:pathLst>
          </a:custGeom>
          <a:solidFill>
            <a:srgbClr val="12ABDB"/>
          </a:solidFill>
          <a:ln w="38100">
            <a:solidFill>
              <a:schemeClr val="bg1"/>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Ubuntu"/>
              <a:ea typeface="+mn-ea"/>
              <a:cs typeface="+mn-cs"/>
            </a:endParaRPr>
          </a:p>
        </p:txBody>
      </p:sp>
      <p:sp>
        <p:nvSpPr>
          <p:cNvPr id="74" name="Freeform 5">
            <a:extLst>
              <a:ext uri="{FF2B5EF4-FFF2-40B4-BE49-F238E27FC236}">
                <a16:creationId xmlns:a16="http://schemas.microsoft.com/office/drawing/2014/main" id="{B25FD585-1745-4F5E-8424-CB5274A0A486}"/>
              </a:ext>
            </a:extLst>
          </p:cNvPr>
          <p:cNvSpPr>
            <a:spLocks noChangeAspect="1"/>
          </p:cNvSpPr>
          <p:nvPr/>
        </p:nvSpPr>
        <p:spPr bwMode="auto">
          <a:xfrm>
            <a:off x="8504260" y="1655734"/>
            <a:ext cx="900958" cy="834776"/>
          </a:xfrm>
          <a:custGeom>
            <a:avLst/>
            <a:gdLst>
              <a:gd name="T0" fmla="*/ 78 w 542"/>
              <a:gd name="T1" fmla="*/ 396 h 507"/>
              <a:gd name="T2" fmla="*/ 130 w 542"/>
              <a:gd name="T3" fmla="*/ 76 h 507"/>
              <a:gd name="T4" fmla="*/ 464 w 542"/>
              <a:gd name="T5" fmla="*/ 123 h 507"/>
              <a:gd name="T6" fmla="*/ 404 w 542"/>
              <a:gd name="T7" fmla="*/ 431 h 507"/>
              <a:gd name="T8" fmla="*/ 78 w 542"/>
              <a:gd name="T9" fmla="*/ 396 h 507"/>
            </a:gdLst>
            <a:ahLst/>
            <a:cxnLst>
              <a:cxn ang="0">
                <a:pos x="T0" y="T1"/>
              </a:cxn>
              <a:cxn ang="0">
                <a:pos x="T2" y="T3"/>
              </a:cxn>
              <a:cxn ang="0">
                <a:pos x="T4" y="T5"/>
              </a:cxn>
              <a:cxn ang="0">
                <a:pos x="T6" y="T7"/>
              </a:cxn>
              <a:cxn ang="0">
                <a:pos x="T8" y="T9"/>
              </a:cxn>
            </a:cxnLst>
            <a:rect l="0" t="0" r="r" b="b"/>
            <a:pathLst>
              <a:path w="542" h="507">
                <a:moveTo>
                  <a:pt x="78" y="396"/>
                </a:moveTo>
                <a:cubicBezTo>
                  <a:pt x="0" y="295"/>
                  <a:pt x="23" y="151"/>
                  <a:pt x="130" y="76"/>
                </a:cubicBezTo>
                <a:cubicBezTo>
                  <a:pt x="237" y="0"/>
                  <a:pt x="387" y="21"/>
                  <a:pt x="464" y="123"/>
                </a:cubicBezTo>
                <a:cubicBezTo>
                  <a:pt x="542" y="225"/>
                  <a:pt x="510" y="356"/>
                  <a:pt x="404" y="431"/>
                </a:cubicBezTo>
                <a:cubicBezTo>
                  <a:pt x="297" y="507"/>
                  <a:pt x="156" y="498"/>
                  <a:pt x="78" y="396"/>
                </a:cubicBezTo>
              </a:path>
            </a:pathLst>
          </a:custGeom>
          <a:no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Ubuntu"/>
              <a:ea typeface="+mn-ea"/>
              <a:cs typeface="+mn-cs"/>
            </a:endParaRPr>
          </a:p>
        </p:txBody>
      </p:sp>
      <p:sp>
        <p:nvSpPr>
          <p:cNvPr id="76" name="Title 3">
            <a:extLst>
              <a:ext uri="{FF2B5EF4-FFF2-40B4-BE49-F238E27FC236}">
                <a16:creationId xmlns:a16="http://schemas.microsoft.com/office/drawing/2014/main" id="{F55D1FC6-13DD-40AA-9504-371183096751}"/>
              </a:ext>
            </a:extLst>
          </p:cNvPr>
          <p:cNvSpPr txBox="1">
            <a:spLocks/>
          </p:cNvSpPr>
          <p:nvPr/>
        </p:nvSpPr>
        <p:spPr>
          <a:xfrm>
            <a:off x="417583" y="246039"/>
            <a:ext cx="12192000" cy="716711"/>
          </a:xfrm>
          <a:prstGeom prst="rect">
            <a:avLst/>
          </a:prstGeom>
        </p:spPr>
        <p:txBody>
          <a:bodyPr vert="horz" lIns="0" tIns="0" rIns="0" bIns="0" rtlCol="0" anchor="b">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a:ln>
                  <a:noFill/>
                </a:ln>
                <a:solidFill>
                  <a:schemeClr val="bg1"/>
                </a:solidFill>
                <a:effectLst/>
                <a:uLnTx/>
                <a:uFillTx/>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4000" b="1" i="0" u="none" strike="noStrike" kern="1200" cap="all" spc="0" normalizeH="0" baseline="0" noProof="0" dirty="0">
                <a:ln>
                  <a:noFill/>
                </a:ln>
                <a:solidFill>
                  <a:srgbClr val="FFFFFF"/>
                </a:solidFill>
                <a:effectLst/>
                <a:uLnTx/>
                <a:uFillTx/>
                <a:latin typeface="Ubuntu" panose="020B0504030602030204" pitchFamily="34" charset="0"/>
                <a:ea typeface="+mj-ea"/>
                <a:cs typeface="+mj-cs"/>
              </a:rPr>
              <a:t>2022 Contest </a:t>
            </a:r>
            <a:r>
              <a:rPr kumimoji="0" lang="en-IN" sz="4000" b="1" i="0" u="none" strike="noStrike" kern="1200" cap="all" spc="0" normalizeH="0" baseline="0" noProof="0" dirty="0">
                <a:ln>
                  <a:noFill/>
                </a:ln>
                <a:solidFill>
                  <a:srgbClr val="12ABDB"/>
                </a:solidFill>
                <a:effectLst/>
                <a:uLnTx/>
                <a:uFillTx/>
                <a:latin typeface="Ubuntu" panose="020B0504030602030204" pitchFamily="34" charset="0"/>
                <a:ea typeface="+mj-ea"/>
                <a:cs typeface="+mj-cs"/>
              </a:rPr>
              <a:t>Themes</a:t>
            </a:r>
          </a:p>
        </p:txBody>
      </p:sp>
      <p:pic>
        <p:nvPicPr>
          <p:cNvPr id="8" name="Picture 7">
            <a:extLst>
              <a:ext uri="{FF2B5EF4-FFF2-40B4-BE49-F238E27FC236}">
                <a16:creationId xmlns:a16="http://schemas.microsoft.com/office/drawing/2014/main" id="{B282314D-BFF6-09B5-E8E0-69895BD1FB99}"/>
              </a:ext>
            </a:extLst>
          </p:cNvPr>
          <p:cNvPicPr>
            <a:picLocks noChangeAspect="1"/>
          </p:cNvPicPr>
          <p:nvPr/>
        </p:nvPicPr>
        <p:blipFill>
          <a:blip r:embed="rId12"/>
          <a:stretch>
            <a:fillRect/>
          </a:stretch>
        </p:blipFill>
        <p:spPr>
          <a:xfrm>
            <a:off x="8705438" y="1846103"/>
            <a:ext cx="438561" cy="477466"/>
          </a:xfrm>
          <a:prstGeom prst="rect">
            <a:avLst/>
          </a:prstGeom>
        </p:spPr>
      </p:pic>
      <p:pic>
        <p:nvPicPr>
          <p:cNvPr id="4" name="Picture 3" descr="Timeline&#10;&#10;Description automatically generated">
            <a:extLst>
              <a:ext uri="{FF2B5EF4-FFF2-40B4-BE49-F238E27FC236}">
                <a16:creationId xmlns:a16="http://schemas.microsoft.com/office/drawing/2014/main" id="{B5BF7D96-6F3C-4775-A589-7D4D09B5E4E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547177" y="861657"/>
            <a:ext cx="9097645" cy="5750304"/>
          </a:xfrm>
          <a:prstGeom prst="rect">
            <a:avLst/>
          </a:prstGeom>
        </p:spPr>
      </p:pic>
    </p:spTree>
    <p:extLst>
      <p:ext uri="{BB962C8B-B14F-4D97-AF65-F5344CB8AC3E}">
        <p14:creationId xmlns:p14="http://schemas.microsoft.com/office/powerpoint/2010/main" val="20476485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2091502-4C02-AABC-BFCB-607642CF5F56}"/>
              </a:ext>
            </a:extLst>
          </p:cNvPr>
          <p:cNvSpPr/>
          <p:nvPr/>
        </p:nvSpPr>
        <p:spPr>
          <a:xfrm>
            <a:off x="34469" y="1311442"/>
            <a:ext cx="12192000" cy="4836695"/>
          </a:xfrm>
          <a:prstGeom prst="rect">
            <a:avLst/>
          </a:prstGeom>
          <a:solidFill>
            <a:srgbClr val="272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3" name="Title 3">
            <a:extLst>
              <a:ext uri="{FF2B5EF4-FFF2-40B4-BE49-F238E27FC236}">
                <a16:creationId xmlns:a16="http://schemas.microsoft.com/office/drawing/2014/main" id="{7B2C84C6-C880-F93D-BE89-13BD785C380E}"/>
              </a:ext>
            </a:extLst>
          </p:cNvPr>
          <p:cNvSpPr>
            <a:spLocks noGrp="1"/>
          </p:cNvSpPr>
          <p:nvPr>
            <p:ph type="title"/>
          </p:nvPr>
        </p:nvSpPr>
        <p:spPr>
          <a:xfrm>
            <a:off x="698532" y="359723"/>
            <a:ext cx="12258674" cy="609158"/>
          </a:xfrm>
        </p:spPr>
        <p:txBody>
          <a:bodyPr/>
          <a:lstStyle/>
          <a:p>
            <a:r>
              <a:rPr lang="en-US" sz="3200" b="1" dirty="0">
                <a:latin typeface="Ubuntu" panose="020B0504030602030204" pitchFamily="34" charset="0"/>
              </a:rPr>
              <a:t>FLASHBACK - Falcon 2021 </a:t>
            </a:r>
            <a:r>
              <a:rPr lang="en-US" sz="3200" b="1" dirty="0">
                <a:solidFill>
                  <a:schemeClr val="accent2"/>
                </a:solidFill>
                <a:latin typeface="Ubuntu" panose="020B0504030602030204" pitchFamily="34" charset="0"/>
              </a:rPr>
              <a:t>Highlights</a:t>
            </a:r>
            <a:endParaRPr lang="en-US" sz="3200" b="1" dirty="0">
              <a:latin typeface="Ubuntu" panose="020B0504030602030204" pitchFamily="34" charset="0"/>
            </a:endParaRPr>
          </a:p>
        </p:txBody>
      </p:sp>
      <p:graphicFrame>
        <p:nvGraphicFramePr>
          <p:cNvPr id="4" name="Diagram 3">
            <a:extLst>
              <a:ext uri="{FF2B5EF4-FFF2-40B4-BE49-F238E27FC236}">
                <a16:creationId xmlns:a16="http://schemas.microsoft.com/office/drawing/2014/main" id="{A066EF72-BB08-E9B8-F633-0C273C6AB354}"/>
              </a:ext>
            </a:extLst>
          </p:cNvPr>
          <p:cNvGraphicFramePr/>
          <p:nvPr>
            <p:extLst>
              <p:ext uri="{D42A27DB-BD31-4B8C-83A1-F6EECF244321}">
                <p14:modId xmlns:p14="http://schemas.microsoft.com/office/powerpoint/2010/main" val="3084130927"/>
              </p:ext>
            </p:extLst>
          </p:nvPr>
        </p:nvGraphicFramePr>
        <p:xfrm>
          <a:off x="-2644939" y="1563624"/>
          <a:ext cx="10822812" cy="42639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5" name="Group 4">
            <a:extLst>
              <a:ext uri="{FF2B5EF4-FFF2-40B4-BE49-F238E27FC236}">
                <a16:creationId xmlns:a16="http://schemas.microsoft.com/office/drawing/2014/main" id="{8D9BC332-B758-2C1F-C1CB-F168D57B86A7}"/>
              </a:ext>
            </a:extLst>
          </p:cNvPr>
          <p:cNvGrpSpPr/>
          <p:nvPr/>
        </p:nvGrpSpPr>
        <p:grpSpPr>
          <a:xfrm>
            <a:off x="-1714914" y="8261336"/>
            <a:ext cx="11386134" cy="486482"/>
            <a:chOff x="404813" y="5983419"/>
            <a:chExt cx="11386134" cy="486482"/>
          </a:xfrm>
        </p:grpSpPr>
        <p:sp>
          <p:nvSpPr>
            <p:cNvPr id="6" name="Rectangle 5">
              <a:extLst>
                <a:ext uri="{FF2B5EF4-FFF2-40B4-BE49-F238E27FC236}">
                  <a16:creationId xmlns:a16="http://schemas.microsoft.com/office/drawing/2014/main" id="{30B05AAA-1EEC-2DE4-7D77-BBAA3F9DBFE9}"/>
                </a:ext>
              </a:extLst>
            </p:cNvPr>
            <p:cNvSpPr/>
            <p:nvPr/>
          </p:nvSpPr>
          <p:spPr>
            <a:xfrm>
              <a:off x="417548" y="6162124"/>
              <a:ext cx="1421675" cy="307777"/>
            </a:xfrm>
            <a:prstGeom prst="rect">
              <a:avLst/>
            </a:prstGeom>
            <a:solidFill>
              <a:schemeClr val="accent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all" spc="0" normalizeH="0" baseline="0" noProof="0">
                  <a:ln>
                    <a:noFill/>
                  </a:ln>
                  <a:solidFill>
                    <a:prstClr val="black"/>
                  </a:solidFill>
                  <a:effectLst/>
                  <a:uLnTx/>
                  <a:uFillTx/>
                  <a:latin typeface="Ubuntu Medium"/>
                  <a:ea typeface="+mn-ea"/>
                  <a:cs typeface="+mn-cs"/>
                </a:rPr>
                <a:t>TEXT</a:t>
              </a:r>
            </a:p>
          </p:txBody>
        </p:sp>
        <p:sp>
          <p:nvSpPr>
            <p:cNvPr id="7" name="Rectangle 6">
              <a:extLst>
                <a:ext uri="{FF2B5EF4-FFF2-40B4-BE49-F238E27FC236}">
                  <a16:creationId xmlns:a16="http://schemas.microsoft.com/office/drawing/2014/main" id="{0C318290-78A5-C795-ACA3-282721CF9AF5}"/>
                </a:ext>
              </a:extLst>
            </p:cNvPr>
            <p:cNvSpPr/>
            <p:nvPr/>
          </p:nvSpPr>
          <p:spPr>
            <a:xfrm>
              <a:off x="1839223" y="6162124"/>
              <a:ext cx="1421675" cy="307777"/>
            </a:xfrm>
            <a:prstGeom prst="rect">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all" spc="0" normalizeH="0" baseline="0" noProof="0">
                  <a:ln>
                    <a:noFill/>
                  </a:ln>
                  <a:solidFill>
                    <a:prstClr val="black"/>
                  </a:solidFill>
                  <a:effectLst/>
                  <a:uLnTx/>
                  <a:uFillTx/>
                  <a:latin typeface="Ubuntu Medium"/>
                  <a:ea typeface="+mn-ea"/>
                  <a:cs typeface="+mn-cs"/>
                </a:rPr>
                <a:t>TEXT</a:t>
              </a:r>
            </a:p>
          </p:txBody>
        </p:sp>
        <p:sp>
          <p:nvSpPr>
            <p:cNvPr id="8" name="Rectangle 7">
              <a:extLst>
                <a:ext uri="{FF2B5EF4-FFF2-40B4-BE49-F238E27FC236}">
                  <a16:creationId xmlns:a16="http://schemas.microsoft.com/office/drawing/2014/main" id="{B5B28BD7-056D-AFB3-83D2-1CC555107897}"/>
                </a:ext>
              </a:extLst>
            </p:cNvPr>
            <p:cNvSpPr/>
            <p:nvPr/>
          </p:nvSpPr>
          <p:spPr>
            <a:xfrm>
              <a:off x="3260898" y="6162124"/>
              <a:ext cx="1421675" cy="307777"/>
            </a:xfrm>
            <a:prstGeom prst="rect">
              <a:avLst/>
            </a:prstGeom>
            <a:solidFill>
              <a:schemeClr val="accent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all" spc="0" normalizeH="0" baseline="0" noProof="0">
                  <a:ln>
                    <a:noFill/>
                  </a:ln>
                  <a:solidFill>
                    <a:srgbClr val="FFFFFF"/>
                  </a:solidFill>
                  <a:effectLst/>
                  <a:uLnTx/>
                  <a:uFillTx/>
                  <a:latin typeface="Ubuntu Medium"/>
                  <a:ea typeface="+mn-ea"/>
                  <a:cs typeface="+mn-cs"/>
                </a:rPr>
                <a:t>TEXT</a:t>
              </a:r>
            </a:p>
          </p:txBody>
        </p:sp>
        <p:sp>
          <p:nvSpPr>
            <p:cNvPr id="9" name="Rectangle 8">
              <a:extLst>
                <a:ext uri="{FF2B5EF4-FFF2-40B4-BE49-F238E27FC236}">
                  <a16:creationId xmlns:a16="http://schemas.microsoft.com/office/drawing/2014/main" id="{4F727659-68AB-9EC9-3500-8A24FA0D6EE3}"/>
                </a:ext>
              </a:extLst>
            </p:cNvPr>
            <p:cNvSpPr/>
            <p:nvPr/>
          </p:nvSpPr>
          <p:spPr>
            <a:xfrm>
              <a:off x="4682572" y="6162124"/>
              <a:ext cx="1421675" cy="307777"/>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all" spc="0" normalizeH="0" baseline="0" noProof="0">
                  <a:ln>
                    <a:noFill/>
                  </a:ln>
                  <a:solidFill>
                    <a:srgbClr val="FFFFFF"/>
                  </a:solidFill>
                  <a:effectLst/>
                  <a:uLnTx/>
                  <a:uFillTx/>
                  <a:latin typeface="Ubuntu Medium"/>
                  <a:ea typeface="+mn-ea"/>
                  <a:cs typeface="+mn-cs"/>
                </a:rPr>
                <a:t>TEXT</a:t>
              </a:r>
            </a:p>
          </p:txBody>
        </p:sp>
        <p:sp>
          <p:nvSpPr>
            <p:cNvPr id="10" name="Rectangle 9">
              <a:extLst>
                <a:ext uri="{FF2B5EF4-FFF2-40B4-BE49-F238E27FC236}">
                  <a16:creationId xmlns:a16="http://schemas.microsoft.com/office/drawing/2014/main" id="{0217BAD4-12DA-A6D7-8C11-D9E24CE36CE7}"/>
                </a:ext>
              </a:extLst>
            </p:cNvPr>
            <p:cNvSpPr/>
            <p:nvPr/>
          </p:nvSpPr>
          <p:spPr>
            <a:xfrm>
              <a:off x="6104247" y="6162124"/>
              <a:ext cx="1421675" cy="307777"/>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all" spc="0" normalizeH="0" baseline="0" noProof="0">
                  <a:ln>
                    <a:noFill/>
                  </a:ln>
                  <a:solidFill>
                    <a:srgbClr val="FFFFFF"/>
                  </a:solidFill>
                  <a:effectLst/>
                  <a:uLnTx/>
                  <a:uFillTx/>
                  <a:latin typeface="Ubuntu Medium"/>
                  <a:ea typeface="+mn-ea"/>
                  <a:cs typeface="+mn-cs"/>
                </a:rPr>
                <a:t>TEXT</a:t>
              </a:r>
            </a:p>
          </p:txBody>
        </p:sp>
        <p:sp>
          <p:nvSpPr>
            <p:cNvPr id="11" name="Rectangle 10">
              <a:extLst>
                <a:ext uri="{FF2B5EF4-FFF2-40B4-BE49-F238E27FC236}">
                  <a16:creationId xmlns:a16="http://schemas.microsoft.com/office/drawing/2014/main" id="{1D838FC4-F1E5-EFF1-2F38-2AE019F0CCAC}"/>
                </a:ext>
              </a:extLst>
            </p:cNvPr>
            <p:cNvSpPr/>
            <p:nvPr/>
          </p:nvSpPr>
          <p:spPr>
            <a:xfrm>
              <a:off x="7525922" y="6162124"/>
              <a:ext cx="1421675" cy="307777"/>
            </a:xfrm>
            <a:prstGeom prst="rect">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all" spc="0" normalizeH="0" baseline="0" noProof="0">
                  <a:ln>
                    <a:noFill/>
                  </a:ln>
                  <a:solidFill>
                    <a:srgbClr val="FFFFFF"/>
                  </a:solidFill>
                  <a:effectLst/>
                  <a:uLnTx/>
                  <a:uFillTx/>
                  <a:latin typeface="Ubuntu Medium"/>
                  <a:ea typeface="+mn-ea"/>
                  <a:cs typeface="+mn-cs"/>
                </a:rPr>
                <a:t>TEXT</a:t>
              </a:r>
            </a:p>
          </p:txBody>
        </p:sp>
        <p:sp>
          <p:nvSpPr>
            <p:cNvPr id="12" name="Rectangle 11">
              <a:extLst>
                <a:ext uri="{FF2B5EF4-FFF2-40B4-BE49-F238E27FC236}">
                  <a16:creationId xmlns:a16="http://schemas.microsoft.com/office/drawing/2014/main" id="{C390F69D-7DD6-60D1-4012-F736F1F66199}"/>
                </a:ext>
              </a:extLst>
            </p:cNvPr>
            <p:cNvSpPr/>
            <p:nvPr/>
          </p:nvSpPr>
          <p:spPr>
            <a:xfrm>
              <a:off x="8947596" y="6162124"/>
              <a:ext cx="1421675" cy="307777"/>
            </a:xfrm>
            <a:prstGeom prst="rect">
              <a:avLst/>
            </a:prstGeom>
            <a:solidFill>
              <a:schemeClr val="accent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all" spc="0" normalizeH="0" baseline="0" noProof="0">
                  <a:ln>
                    <a:noFill/>
                  </a:ln>
                  <a:solidFill>
                    <a:srgbClr val="FFFFFF"/>
                  </a:solidFill>
                  <a:effectLst/>
                  <a:uLnTx/>
                  <a:uFillTx/>
                  <a:latin typeface="Ubuntu Medium"/>
                  <a:ea typeface="+mn-ea"/>
                  <a:cs typeface="+mn-cs"/>
                </a:rPr>
                <a:t>TEXT</a:t>
              </a:r>
            </a:p>
          </p:txBody>
        </p:sp>
        <p:sp>
          <p:nvSpPr>
            <p:cNvPr id="13" name="Rectangle 12">
              <a:extLst>
                <a:ext uri="{FF2B5EF4-FFF2-40B4-BE49-F238E27FC236}">
                  <a16:creationId xmlns:a16="http://schemas.microsoft.com/office/drawing/2014/main" id="{FB8FDF54-99B1-BF4F-4DC2-E6659BC3ACED}"/>
                </a:ext>
              </a:extLst>
            </p:cNvPr>
            <p:cNvSpPr/>
            <p:nvPr/>
          </p:nvSpPr>
          <p:spPr>
            <a:xfrm>
              <a:off x="10369272" y="6162124"/>
              <a:ext cx="1421675" cy="307777"/>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all" spc="0" normalizeH="0" baseline="0" noProof="0">
                  <a:ln>
                    <a:noFill/>
                  </a:ln>
                  <a:solidFill>
                    <a:srgbClr val="12ABDB"/>
                  </a:solidFill>
                  <a:effectLst/>
                  <a:uLnTx/>
                  <a:uFillTx/>
                  <a:latin typeface="Ubuntu Medium"/>
                  <a:ea typeface="+mn-ea"/>
                  <a:cs typeface="+mn-cs"/>
                </a:rPr>
                <a:t>TEXT</a:t>
              </a:r>
            </a:p>
          </p:txBody>
        </p:sp>
        <p:sp>
          <p:nvSpPr>
            <p:cNvPr id="14" name="TextBox 75">
              <a:extLst>
                <a:ext uri="{FF2B5EF4-FFF2-40B4-BE49-F238E27FC236}">
                  <a16:creationId xmlns:a16="http://schemas.microsoft.com/office/drawing/2014/main" id="{FAFC74D8-F6D2-28C7-1EF0-BB3D12361A49}"/>
                </a:ext>
              </a:extLst>
            </p:cNvPr>
            <p:cNvSpPr txBox="1">
              <a:spLocks/>
            </p:cNvSpPr>
            <p:nvPr/>
          </p:nvSpPr>
          <p:spPr>
            <a:xfrm>
              <a:off x="404813" y="5983419"/>
              <a:ext cx="3314923" cy="123111"/>
            </a:xfrm>
            <a:prstGeom prst="rect">
              <a:avLst/>
            </a:prstGeom>
            <a:ln>
              <a:solidFill>
                <a:schemeClr val="bg1"/>
              </a:solidFill>
            </a:ln>
          </p:spPr>
          <p:txBody>
            <a:bodyPr vert="horz" wrap="square" lIns="0" tIns="0" rIns="0" bIns="0" rtlCol="0">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1400" kern="1200" baseline="0">
                  <a:solidFill>
                    <a:schemeClr val="tx1"/>
                  </a:solidFill>
                  <a:latin typeface="+mn-lt"/>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400" kern="1200" baseline="0">
                  <a:solidFill>
                    <a:schemeClr val="tx1"/>
                  </a:solidFill>
                  <a:latin typeface="+mn-lt"/>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400" kern="1200" baseline="0">
                  <a:solidFill>
                    <a:schemeClr val="tx1"/>
                  </a:solidFill>
                  <a:latin typeface="+mn-lt"/>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mn-lt"/>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1" indent="0" algn="l" defTabSz="914400" rtl="0" eaLnBrk="1" fontAlgn="auto" latinLnBrk="0" hangingPunct="1">
                <a:lnSpc>
                  <a:spcPct val="100000"/>
                </a:lnSpc>
                <a:spcBef>
                  <a:spcPts val="0"/>
                </a:spcBef>
                <a:spcAft>
                  <a:spcPts val="600"/>
                </a:spcAft>
                <a:buClr>
                  <a:srgbClr val="0070AD"/>
                </a:buClr>
                <a:buSzTx/>
                <a:buFont typeface="Wingdings" panose="05000000000000000000" pitchFamily="2" charset="2"/>
                <a:buNone/>
                <a:tabLst/>
                <a:defRPr/>
              </a:pPr>
              <a:r>
                <a:rPr kumimoji="0" lang="en-US" sz="800" b="0" i="0" u="none" strike="noStrike" kern="1200" cap="none" spc="0" normalizeH="0" baseline="0" noProof="0" dirty="0">
                  <a:ln>
                    <a:noFill/>
                  </a:ln>
                  <a:solidFill>
                    <a:schemeClr val="bg1"/>
                  </a:solidFill>
                  <a:effectLst/>
                  <a:uLnTx/>
                  <a:uFillTx/>
                  <a:latin typeface="Ubuntu"/>
                  <a:ea typeface="+mn-ea"/>
                  <a:cs typeface="+mn-cs"/>
                </a:rPr>
                <a:t>Color </a:t>
              </a:r>
              <a:r>
                <a:rPr kumimoji="0" lang="en-US" sz="800" b="0" i="0" u="none" strike="noStrike" kern="1200" cap="none" spc="0" normalizeH="0" baseline="0" noProof="0" dirty="0" err="1">
                  <a:ln>
                    <a:noFill/>
                  </a:ln>
                  <a:solidFill>
                    <a:schemeClr val="bg1"/>
                  </a:solidFill>
                  <a:effectLst/>
                  <a:uLnTx/>
                  <a:uFillTx/>
                  <a:latin typeface="Ubuntu"/>
                  <a:ea typeface="+mn-ea"/>
                  <a:cs typeface="+mn-cs"/>
                </a:rPr>
                <a:t>gradie</a:t>
              </a:r>
              <a:r>
                <a:rPr kumimoji="0" lang="en-US" sz="800" b="0" i="0" u="none" strike="noStrike" kern="1200" cap="none" spc="0" normalizeH="0" baseline="0" noProof="0" dirty="0">
                  <a:ln>
                    <a:noFill/>
                  </a:ln>
                  <a:solidFill>
                    <a:schemeClr val="bg1"/>
                  </a:solidFill>
                  <a:effectLst/>
                  <a:uLnTx/>
                  <a:uFillTx/>
                  <a:latin typeface="Ubuntu"/>
                  <a:ea typeface="+mn-ea"/>
                  <a:cs typeface="+mn-cs"/>
                </a:rPr>
                <a:t> for manual coloring of charts, smart arts etc.</a:t>
              </a:r>
            </a:p>
          </p:txBody>
        </p:sp>
      </p:grpSp>
      <p:grpSp>
        <p:nvGrpSpPr>
          <p:cNvPr id="33" name="Group 32">
            <a:extLst>
              <a:ext uri="{FF2B5EF4-FFF2-40B4-BE49-F238E27FC236}">
                <a16:creationId xmlns:a16="http://schemas.microsoft.com/office/drawing/2014/main" id="{624E823E-2DA7-47B4-8312-9AF2343A6280}"/>
              </a:ext>
            </a:extLst>
          </p:cNvPr>
          <p:cNvGrpSpPr/>
          <p:nvPr/>
        </p:nvGrpSpPr>
        <p:grpSpPr>
          <a:xfrm>
            <a:off x="5241135" y="1434308"/>
            <a:ext cx="3458199" cy="4308373"/>
            <a:chOff x="7218495" y="1669136"/>
            <a:chExt cx="3458199" cy="4308373"/>
          </a:xfrm>
        </p:grpSpPr>
        <p:sp>
          <p:nvSpPr>
            <p:cNvPr id="34" name="TextBox 33">
              <a:extLst>
                <a:ext uri="{FF2B5EF4-FFF2-40B4-BE49-F238E27FC236}">
                  <a16:creationId xmlns:a16="http://schemas.microsoft.com/office/drawing/2014/main" id="{19E30126-5319-4B6C-A764-1CFCB75F9445}"/>
                </a:ext>
              </a:extLst>
            </p:cNvPr>
            <p:cNvSpPr txBox="1"/>
            <p:nvPr/>
          </p:nvSpPr>
          <p:spPr>
            <a:xfrm>
              <a:off x="7218496" y="1669136"/>
              <a:ext cx="3458197" cy="276999"/>
            </a:xfrm>
            <a:prstGeom prst="rect">
              <a:avLst/>
            </a:prstGeom>
          </p:spPr>
          <p:txBody>
            <a:bodyPr vert="horz" wrap="square" lIns="0" tIns="0" rIns="0" bIns="0" rtlCol="0" anchor="t" anchorCtr="0">
              <a:spAutoFit/>
            </a:bodyPr>
            <a:lstStyle/>
            <a:p>
              <a:pPr algn="ctr"/>
              <a:r>
                <a:rPr lang="en-IN" b="1" dirty="0">
                  <a:solidFill>
                    <a:schemeClr val="accent2"/>
                  </a:solidFill>
                </a:rPr>
                <a:t>WINNERS</a:t>
              </a:r>
              <a:endParaRPr lang="en-IN" sz="1200" b="1" dirty="0"/>
            </a:p>
          </p:txBody>
        </p:sp>
        <p:grpSp>
          <p:nvGrpSpPr>
            <p:cNvPr id="35" name="Group 34">
              <a:extLst>
                <a:ext uri="{FF2B5EF4-FFF2-40B4-BE49-F238E27FC236}">
                  <a16:creationId xmlns:a16="http://schemas.microsoft.com/office/drawing/2014/main" id="{1654E3FB-4C5B-4753-A4D2-D2E0A61D2950}"/>
                </a:ext>
              </a:extLst>
            </p:cNvPr>
            <p:cNvGrpSpPr/>
            <p:nvPr/>
          </p:nvGrpSpPr>
          <p:grpSpPr>
            <a:xfrm>
              <a:off x="7218497" y="2148105"/>
              <a:ext cx="3458197" cy="612541"/>
              <a:chOff x="7218497" y="2148105"/>
              <a:chExt cx="3458197" cy="612541"/>
            </a:xfrm>
          </p:grpSpPr>
          <p:sp>
            <p:nvSpPr>
              <p:cNvPr id="52" name="Rectangle 51">
                <a:extLst>
                  <a:ext uri="{FF2B5EF4-FFF2-40B4-BE49-F238E27FC236}">
                    <a16:creationId xmlns:a16="http://schemas.microsoft.com/office/drawing/2014/main" id="{CE90693D-D253-4CD5-8A85-2BAB1929C358}"/>
                  </a:ext>
                </a:extLst>
              </p:cNvPr>
              <p:cNvSpPr/>
              <p:nvPr/>
            </p:nvSpPr>
            <p:spPr>
              <a:xfrm>
                <a:off x="7522350" y="2148105"/>
                <a:ext cx="837978" cy="609158"/>
              </a:xfrm>
              <a:prstGeom prst="rect">
                <a:avLst/>
              </a:pr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dirty="0">
                  <a:solidFill>
                    <a:schemeClr val="tx1"/>
                  </a:solidFill>
                </a:endParaRPr>
              </a:p>
            </p:txBody>
          </p:sp>
          <p:sp>
            <p:nvSpPr>
              <p:cNvPr id="53" name="Text Placeholder 7">
                <a:extLst>
                  <a:ext uri="{FF2B5EF4-FFF2-40B4-BE49-F238E27FC236}">
                    <a16:creationId xmlns:a16="http://schemas.microsoft.com/office/drawing/2014/main" id="{300918BA-B466-4C41-91B8-30890E1D6CEC}"/>
                  </a:ext>
                </a:extLst>
              </p:cNvPr>
              <p:cNvSpPr txBox="1">
                <a:spLocks/>
              </p:cNvSpPr>
              <p:nvPr/>
            </p:nvSpPr>
            <p:spPr>
              <a:xfrm>
                <a:off x="7218497" y="2151488"/>
                <a:ext cx="606389" cy="609158"/>
              </a:xfrm>
              <a:prstGeom prst="homePlate">
                <a:avLst/>
              </a:prstGeom>
              <a:solidFill>
                <a:schemeClr val="bg1"/>
              </a:solidFill>
            </p:spPr>
            <p:txBody>
              <a:bodyPr anchor="ctr" anchorCtr="0">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1800" b="1" kern="1200" baseline="0">
                    <a:solidFill>
                      <a:srgbClr val="12ABDB"/>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200" kern="1200" baseline="0">
                    <a:solidFill>
                      <a:schemeClr val="tx1"/>
                    </a:solidFill>
                    <a:latin typeface="+mn-lt"/>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200" kern="1200" baseline="0">
                    <a:solidFill>
                      <a:schemeClr val="tx1"/>
                    </a:solidFill>
                    <a:latin typeface="+mn-lt"/>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200" kern="1200" baseline="0">
                    <a:solidFill>
                      <a:schemeClr val="tx1"/>
                    </a:solidFill>
                    <a:latin typeface="+mn-lt"/>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2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600" b="0" i="0" u="none" strike="noStrike" kern="1200" cap="all" spc="0" normalizeH="0" baseline="0" noProof="0" dirty="0">
                    <a:ln>
                      <a:noFill/>
                    </a:ln>
                    <a:solidFill>
                      <a:srgbClr val="12ABDB"/>
                    </a:solidFill>
                    <a:effectLst/>
                    <a:uLnTx/>
                    <a:uFillTx/>
                    <a:latin typeface="Ubuntu Medium"/>
                    <a:ea typeface="+mn-ea"/>
                    <a:cs typeface="+mn-cs"/>
                  </a:rPr>
                  <a:t>#1</a:t>
                </a:r>
              </a:p>
            </p:txBody>
          </p:sp>
          <p:sp>
            <p:nvSpPr>
              <p:cNvPr id="54" name="Rectangle: Rounded Corners 39">
                <a:extLst>
                  <a:ext uri="{FF2B5EF4-FFF2-40B4-BE49-F238E27FC236}">
                    <a16:creationId xmlns:a16="http://schemas.microsoft.com/office/drawing/2014/main" id="{01497479-6A4C-4F13-892C-8B179E7402D7}"/>
                  </a:ext>
                </a:extLst>
              </p:cNvPr>
              <p:cNvSpPr/>
              <p:nvPr/>
            </p:nvSpPr>
            <p:spPr>
              <a:xfrm>
                <a:off x="7831041" y="2148105"/>
                <a:ext cx="2845653" cy="609158"/>
              </a:xfrm>
              <a:prstGeom prst="roundRect">
                <a:avLst/>
              </a:pr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IN" sz="1400" b="1" dirty="0">
                    <a:solidFill>
                      <a:schemeClr val="bg1"/>
                    </a:solidFill>
                  </a:rPr>
                  <a:t>Virtual Elites</a:t>
                </a:r>
              </a:p>
              <a:p>
                <a:pPr algn="l"/>
                <a:r>
                  <a:rPr lang="en-IN" sz="1100" dirty="0">
                    <a:solidFill>
                      <a:schemeClr val="bg1"/>
                    </a:solidFill>
                  </a:rPr>
                  <a:t>Child Lock - Profanity Filters</a:t>
                </a:r>
              </a:p>
            </p:txBody>
          </p:sp>
        </p:grpSp>
        <p:grpSp>
          <p:nvGrpSpPr>
            <p:cNvPr id="36" name="Group 35">
              <a:extLst>
                <a:ext uri="{FF2B5EF4-FFF2-40B4-BE49-F238E27FC236}">
                  <a16:creationId xmlns:a16="http://schemas.microsoft.com/office/drawing/2014/main" id="{C267CF63-6E01-40FA-880A-1CDEE0B316B4}"/>
                </a:ext>
              </a:extLst>
            </p:cNvPr>
            <p:cNvGrpSpPr/>
            <p:nvPr/>
          </p:nvGrpSpPr>
          <p:grpSpPr>
            <a:xfrm>
              <a:off x="7218495" y="4570373"/>
              <a:ext cx="3458197" cy="614205"/>
              <a:chOff x="7218497" y="2143058"/>
              <a:chExt cx="3458197" cy="614205"/>
            </a:xfrm>
          </p:grpSpPr>
          <p:sp>
            <p:nvSpPr>
              <p:cNvPr id="49" name="Rectangle 48">
                <a:extLst>
                  <a:ext uri="{FF2B5EF4-FFF2-40B4-BE49-F238E27FC236}">
                    <a16:creationId xmlns:a16="http://schemas.microsoft.com/office/drawing/2014/main" id="{AEC2E4CE-DA16-44CB-93A5-82F7EE0A6DB6}"/>
                  </a:ext>
                </a:extLst>
              </p:cNvPr>
              <p:cNvSpPr/>
              <p:nvPr/>
            </p:nvSpPr>
            <p:spPr>
              <a:xfrm>
                <a:off x="7522350" y="2148105"/>
                <a:ext cx="837978" cy="609158"/>
              </a:xfrm>
              <a:prstGeom prst="rect">
                <a:avLst/>
              </a:pr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dirty="0">
                  <a:solidFill>
                    <a:schemeClr val="tx1"/>
                  </a:solidFill>
                </a:endParaRPr>
              </a:p>
            </p:txBody>
          </p:sp>
          <p:sp>
            <p:nvSpPr>
              <p:cNvPr id="50" name="Text Placeholder 7">
                <a:extLst>
                  <a:ext uri="{FF2B5EF4-FFF2-40B4-BE49-F238E27FC236}">
                    <a16:creationId xmlns:a16="http://schemas.microsoft.com/office/drawing/2014/main" id="{80F892B3-AAA9-4A73-990E-233611432A44}"/>
                  </a:ext>
                </a:extLst>
              </p:cNvPr>
              <p:cNvSpPr txBox="1">
                <a:spLocks/>
              </p:cNvSpPr>
              <p:nvPr/>
            </p:nvSpPr>
            <p:spPr>
              <a:xfrm>
                <a:off x="7218497" y="2143058"/>
                <a:ext cx="606389" cy="609158"/>
              </a:xfrm>
              <a:prstGeom prst="homePlate">
                <a:avLst/>
              </a:prstGeom>
              <a:solidFill>
                <a:schemeClr val="bg1"/>
              </a:solidFill>
            </p:spPr>
            <p:txBody>
              <a:bodyPr anchor="ctr" anchorCtr="0">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1800" b="1" kern="1200" baseline="0">
                    <a:solidFill>
                      <a:srgbClr val="12ABDB"/>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200" kern="1200" baseline="0">
                    <a:solidFill>
                      <a:schemeClr val="tx1"/>
                    </a:solidFill>
                    <a:latin typeface="+mn-lt"/>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200" kern="1200" baseline="0">
                    <a:solidFill>
                      <a:schemeClr val="tx1"/>
                    </a:solidFill>
                    <a:latin typeface="+mn-lt"/>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200" kern="1200" baseline="0">
                    <a:solidFill>
                      <a:schemeClr val="tx1"/>
                    </a:solidFill>
                    <a:latin typeface="+mn-lt"/>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2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600" b="0" i="0" u="none" strike="noStrike" kern="1200" cap="all" spc="0" normalizeH="0" baseline="0" noProof="0" dirty="0">
                    <a:ln>
                      <a:noFill/>
                    </a:ln>
                    <a:solidFill>
                      <a:srgbClr val="12ABDB"/>
                    </a:solidFill>
                    <a:effectLst/>
                    <a:uLnTx/>
                    <a:uFillTx/>
                    <a:latin typeface="Ubuntu Medium"/>
                    <a:ea typeface="+mn-ea"/>
                    <a:cs typeface="+mn-cs"/>
                  </a:rPr>
                  <a:t>#3</a:t>
                </a:r>
              </a:p>
            </p:txBody>
          </p:sp>
          <p:sp>
            <p:nvSpPr>
              <p:cNvPr id="51" name="Rectangle: Rounded Corners 39">
                <a:extLst>
                  <a:ext uri="{FF2B5EF4-FFF2-40B4-BE49-F238E27FC236}">
                    <a16:creationId xmlns:a16="http://schemas.microsoft.com/office/drawing/2014/main" id="{932CC48C-FE0E-4BF5-8AD5-39EB6D472820}"/>
                  </a:ext>
                </a:extLst>
              </p:cNvPr>
              <p:cNvSpPr/>
              <p:nvPr/>
            </p:nvSpPr>
            <p:spPr>
              <a:xfrm>
                <a:off x="7831041" y="2148105"/>
                <a:ext cx="2845653" cy="609158"/>
              </a:xfrm>
              <a:prstGeom prst="roundRect">
                <a:avLst/>
              </a:pr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IN" sz="1400" b="1" dirty="0">
                    <a:solidFill>
                      <a:schemeClr val="bg1"/>
                    </a:solidFill>
                  </a:rPr>
                  <a:t>A-Team</a:t>
                </a:r>
              </a:p>
              <a:p>
                <a:pPr algn="l"/>
                <a:r>
                  <a:rPr lang="en-IN" sz="1100" dirty="0">
                    <a:solidFill>
                      <a:schemeClr val="bg1"/>
                    </a:solidFill>
                  </a:rPr>
                  <a:t>A.Eye - AI powered media analyser</a:t>
                </a:r>
              </a:p>
            </p:txBody>
          </p:sp>
        </p:grpSp>
        <p:grpSp>
          <p:nvGrpSpPr>
            <p:cNvPr id="37" name="Group 36">
              <a:extLst>
                <a:ext uri="{FF2B5EF4-FFF2-40B4-BE49-F238E27FC236}">
                  <a16:creationId xmlns:a16="http://schemas.microsoft.com/office/drawing/2014/main" id="{5ECC98F9-1445-43A5-BB1E-94ACD098BFA7}"/>
                </a:ext>
              </a:extLst>
            </p:cNvPr>
            <p:cNvGrpSpPr/>
            <p:nvPr/>
          </p:nvGrpSpPr>
          <p:grpSpPr>
            <a:xfrm>
              <a:off x="7218496" y="2954138"/>
              <a:ext cx="3458197" cy="612541"/>
              <a:chOff x="7218497" y="2144722"/>
              <a:chExt cx="3458197" cy="612541"/>
            </a:xfrm>
          </p:grpSpPr>
          <p:sp>
            <p:nvSpPr>
              <p:cNvPr id="46" name="Rectangle 45">
                <a:extLst>
                  <a:ext uri="{FF2B5EF4-FFF2-40B4-BE49-F238E27FC236}">
                    <a16:creationId xmlns:a16="http://schemas.microsoft.com/office/drawing/2014/main" id="{4993ADBF-3D3C-4FF5-A330-7AFA34D1FEF3}"/>
                  </a:ext>
                </a:extLst>
              </p:cNvPr>
              <p:cNvSpPr/>
              <p:nvPr/>
            </p:nvSpPr>
            <p:spPr>
              <a:xfrm>
                <a:off x="7522350" y="2148105"/>
                <a:ext cx="837978" cy="609158"/>
              </a:xfrm>
              <a:prstGeom prst="rect">
                <a:avLst/>
              </a:pr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dirty="0">
                  <a:solidFill>
                    <a:schemeClr val="tx1"/>
                  </a:solidFill>
                </a:endParaRPr>
              </a:p>
            </p:txBody>
          </p:sp>
          <p:sp>
            <p:nvSpPr>
              <p:cNvPr id="47" name="Text Placeholder 7">
                <a:extLst>
                  <a:ext uri="{FF2B5EF4-FFF2-40B4-BE49-F238E27FC236}">
                    <a16:creationId xmlns:a16="http://schemas.microsoft.com/office/drawing/2014/main" id="{98F9232F-F940-4F19-B2C5-87E4443EE906}"/>
                  </a:ext>
                </a:extLst>
              </p:cNvPr>
              <p:cNvSpPr txBox="1">
                <a:spLocks/>
              </p:cNvSpPr>
              <p:nvPr/>
            </p:nvSpPr>
            <p:spPr>
              <a:xfrm>
                <a:off x="7218497" y="2144722"/>
                <a:ext cx="606389" cy="609158"/>
              </a:xfrm>
              <a:prstGeom prst="homePlate">
                <a:avLst/>
              </a:prstGeom>
              <a:solidFill>
                <a:schemeClr val="bg1"/>
              </a:solidFill>
            </p:spPr>
            <p:txBody>
              <a:bodyPr anchor="ctr" anchorCtr="0">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1800" b="1" kern="1200" baseline="0">
                    <a:solidFill>
                      <a:srgbClr val="12ABDB"/>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200" kern="1200" baseline="0">
                    <a:solidFill>
                      <a:schemeClr val="tx1"/>
                    </a:solidFill>
                    <a:latin typeface="+mn-lt"/>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200" kern="1200" baseline="0">
                    <a:solidFill>
                      <a:schemeClr val="tx1"/>
                    </a:solidFill>
                    <a:latin typeface="+mn-lt"/>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200" kern="1200" baseline="0">
                    <a:solidFill>
                      <a:schemeClr val="tx1"/>
                    </a:solidFill>
                    <a:latin typeface="+mn-lt"/>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2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600" b="0" i="0" u="none" strike="noStrike" kern="1200" cap="all" spc="0" normalizeH="0" baseline="0" noProof="0" dirty="0">
                    <a:ln>
                      <a:noFill/>
                    </a:ln>
                    <a:solidFill>
                      <a:srgbClr val="12ABDB"/>
                    </a:solidFill>
                    <a:effectLst/>
                    <a:uLnTx/>
                    <a:uFillTx/>
                    <a:latin typeface="Ubuntu Medium"/>
                    <a:ea typeface="+mn-ea"/>
                    <a:cs typeface="+mn-cs"/>
                  </a:rPr>
                  <a:t>#2</a:t>
                </a:r>
              </a:p>
            </p:txBody>
          </p:sp>
          <p:sp>
            <p:nvSpPr>
              <p:cNvPr id="48" name="Rectangle: Rounded Corners 39">
                <a:extLst>
                  <a:ext uri="{FF2B5EF4-FFF2-40B4-BE49-F238E27FC236}">
                    <a16:creationId xmlns:a16="http://schemas.microsoft.com/office/drawing/2014/main" id="{2F8B193F-CEF2-4040-AD96-2D9821BCF930}"/>
                  </a:ext>
                </a:extLst>
              </p:cNvPr>
              <p:cNvSpPr/>
              <p:nvPr/>
            </p:nvSpPr>
            <p:spPr>
              <a:xfrm>
                <a:off x="7831041" y="2148105"/>
                <a:ext cx="2845653" cy="609158"/>
              </a:xfrm>
              <a:prstGeom prst="roundRect">
                <a:avLst/>
              </a:pr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IN" sz="1400" b="1" dirty="0">
                    <a:solidFill>
                      <a:schemeClr val="bg1"/>
                    </a:solidFill>
                  </a:rPr>
                  <a:t>Team GCP-LAB </a:t>
                </a:r>
              </a:p>
              <a:p>
                <a:pPr algn="l"/>
                <a:r>
                  <a:rPr lang="en-IN" sz="1100" dirty="0">
                    <a:solidFill>
                      <a:schemeClr val="bg1"/>
                    </a:solidFill>
                  </a:rPr>
                  <a:t>Automating Solutions for Customer Care Problems using AI/ML</a:t>
                </a:r>
              </a:p>
            </p:txBody>
          </p:sp>
        </p:grpSp>
        <p:grpSp>
          <p:nvGrpSpPr>
            <p:cNvPr id="38" name="Group 37">
              <a:extLst>
                <a:ext uri="{FF2B5EF4-FFF2-40B4-BE49-F238E27FC236}">
                  <a16:creationId xmlns:a16="http://schemas.microsoft.com/office/drawing/2014/main" id="{551B4AF9-72A5-427C-ACFE-849E3E15BFAB}"/>
                </a:ext>
              </a:extLst>
            </p:cNvPr>
            <p:cNvGrpSpPr/>
            <p:nvPr/>
          </p:nvGrpSpPr>
          <p:grpSpPr>
            <a:xfrm>
              <a:off x="7218496" y="3757804"/>
              <a:ext cx="3458197" cy="613444"/>
              <a:chOff x="7218497" y="2148105"/>
              <a:chExt cx="3458197" cy="613444"/>
            </a:xfrm>
          </p:grpSpPr>
          <p:sp>
            <p:nvSpPr>
              <p:cNvPr id="43" name="Rectangle 42">
                <a:extLst>
                  <a:ext uri="{FF2B5EF4-FFF2-40B4-BE49-F238E27FC236}">
                    <a16:creationId xmlns:a16="http://schemas.microsoft.com/office/drawing/2014/main" id="{2D883383-F0E2-4B2E-8678-7E443CE45319}"/>
                  </a:ext>
                </a:extLst>
              </p:cNvPr>
              <p:cNvSpPr/>
              <p:nvPr/>
            </p:nvSpPr>
            <p:spPr>
              <a:xfrm>
                <a:off x="7522350" y="2148105"/>
                <a:ext cx="837978" cy="609158"/>
              </a:xfrm>
              <a:prstGeom prst="rect">
                <a:avLst/>
              </a:pr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dirty="0">
                  <a:solidFill>
                    <a:schemeClr val="tx1"/>
                  </a:solidFill>
                </a:endParaRPr>
              </a:p>
            </p:txBody>
          </p:sp>
          <p:sp>
            <p:nvSpPr>
              <p:cNvPr id="44" name="Text Placeholder 7">
                <a:extLst>
                  <a:ext uri="{FF2B5EF4-FFF2-40B4-BE49-F238E27FC236}">
                    <a16:creationId xmlns:a16="http://schemas.microsoft.com/office/drawing/2014/main" id="{331004EF-0DC4-4B04-A98B-3567F017E8B6}"/>
                  </a:ext>
                </a:extLst>
              </p:cNvPr>
              <p:cNvSpPr txBox="1">
                <a:spLocks/>
              </p:cNvSpPr>
              <p:nvPr/>
            </p:nvSpPr>
            <p:spPr>
              <a:xfrm>
                <a:off x="7218497" y="2152391"/>
                <a:ext cx="606389" cy="609158"/>
              </a:xfrm>
              <a:prstGeom prst="homePlate">
                <a:avLst/>
              </a:prstGeom>
              <a:solidFill>
                <a:schemeClr val="bg1"/>
              </a:solidFill>
            </p:spPr>
            <p:txBody>
              <a:bodyPr anchor="ctr" anchorCtr="0">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1800" b="1" kern="1200" baseline="0">
                    <a:solidFill>
                      <a:srgbClr val="12ABDB"/>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200" kern="1200" baseline="0">
                    <a:solidFill>
                      <a:schemeClr val="tx1"/>
                    </a:solidFill>
                    <a:latin typeface="+mn-lt"/>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200" kern="1200" baseline="0">
                    <a:solidFill>
                      <a:schemeClr val="tx1"/>
                    </a:solidFill>
                    <a:latin typeface="+mn-lt"/>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200" kern="1200" baseline="0">
                    <a:solidFill>
                      <a:schemeClr val="tx1"/>
                    </a:solidFill>
                    <a:latin typeface="+mn-lt"/>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2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600" b="0" i="0" u="none" strike="noStrike" kern="1200" cap="all" spc="0" normalizeH="0" baseline="0" noProof="0" dirty="0">
                    <a:ln>
                      <a:noFill/>
                    </a:ln>
                    <a:solidFill>
                      <a:srgbClr val="12ABDB"/>
                    </a:solidFill>
                    <a:effectLst/>
                    <a:uLnTx/>
                    <a:uFillTx/>
                    <a:latin typeface="Ubuntu Medium"/>
                    <a:ea typeface="+mn-ea"/>
                    <a:cs typeface="+mn-cs"/>
                  </a:rPr>
                  <a:t>#3</a:t>
                </a:r>
              </a:p>
            </p:txBody>
          </p:sp>
          <p:sp>
            <p:nvSpPr>
              <p:cNvPr id="45" name="Rectangle: Rounded Corners 39">
                <a:extLst>
                  <a:ext uri="{FF2B5EF4-FFF2-40B4-BE49-F238E27FC236}">
                    <a16:creationId xmlns:a16="http://schemas.microsoft.com/office/drawing/2014/main" id="{7CDDB541-B21C-48ED-8CD8-C93A3BB3652C}"/>
                  </a:ext>
                </a:extLst>
              </p:cNvPr>
              <p:cNvSpPr/>
              <p:nvPr/>
            </p:nvSpPr>
            <p:spPr>
              <a:xfrm>
                <a:off x="7831041" y="2148105"/>
                <a:ext cx="2845653" cy="609158"/>
              </a:xfrm>
              <a:prstGeom prst="roundRect">
                <a:avLst/>
              </a:pr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IN" sz="1400" b="1" dirty="0">
                    <a:solidFill>
                      <a:schemeClr val="bg1"/>
                    </a:solidFill>
                  </a:rPr>
                  <a:t>Data Trust Strategists</a:t>
                </a:r>
              </a:p>
              <a:p>
                <a:pPr algn="l"/>
                <a:r>
                  <a:rPr lang="en-IN" sz="1100" dirty="0">
                    <a:solidFill>
                      <a:schemeClr val="bg1"/>
                    </a:solidFill>
                  </a:rPr>
                  <a:t>AI driven  Intelligent Data Quality</a:t>
                </a:r>
              </a:p>
              <a:p>
                <a:pPr algn="l"/>
                <a:r>
                  <a:rPr lang="en-IN" sz="1100" dirty="0">
                    <a:solidFill>
                      <a:schemeClr val="bg1"/>
                    </a:solidFill>
                  </a:rPr>
                  <a:t>&amp;  Value Reconciliation Framework</a:t>
                </a:r>
                <a:endParaRPr lang="en-IN" sz="1200" dirty="0">
                  <a:solidFill>
                    <a:schemeClr val="bg1"/>
                  </a:solidFill>
                </a:endParaRPr>
              </a:p>
            </p:txBody>
          </p:sp>
        </p:grpSp>
        <p:grpSp>
          <p:nvGrpSpPr>
            <p:cNvPr id="39" name="Group 38">
              <a:extLst>
                <a:ext uri="{FF2B5EF4-FFF2-40B4-BE49-F238E27FC236}">
                  <a16:creationId xmlns:a16="http://schemas.microsoft.com/office/drawing/2014/main" id="{68825D30-DF21-4980-9E0A-2C7799CBE1BF}"/>
                </a:ext>
              </a:extLst>
            </p:cNvPr>
            <p:cNvGrpSpPr/>
            <p:nvPr/>
          </p:nvGrpSpPr>
          <p:grpSpPr>
            <a:xfrm>
              <a:off x="7218495" y="5365137"/>
              <a:ext cx="3458197" cy="612372"/>
              <a:chOff x="7218497" y="2148105"/>
              <a:chExt cx="3458197" cy="612372"/>
            </a:xfrm>
          </p:grpSpPr>
          <p:sp>
            <p:nvSpPr>
              <p:cNvPr id="40" name="Rectangle 39">
                <a:extLst>
                  <a:ext uri="{FF2B5EF4-FFF2-40B4-BE49-F238E27FC236}">
                    <a16:creationId xmlns:a16="http://schemas.microsoft.com/office/drawing/2014/main" id="{12D31F91-CA7C-485A-8DEC-5B5A011D7479}"/>
                  </a:ext>
                </a:extLst>
              </p:cNvPr>
              <p:cNvSpPr/>
              <p:nvPr/>
            </p:nvSpPr>
            <p:spPr>
              <a:xfrm>
                <a:off x="7522350" y="2148105"/>
                <a:ext cx="837978" cy="609158"/>
              </a:xfrm>
              <a:prstGeom prst="rect">
                <a:avLst/>
              </a:pr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dirty="0">
                  <a:solidFill>
                    <a:schemeClr val="tx1"/>
                  </a:solidFill>
                </a:endParaRPr>
              </a:p>
            </p:txBody>
          </p:sp>
          <p:sp>
            <p:nvSpPr>
              <p:cNvPr id="41" name="Text Placeholder 7">
                <a:extLst>
                  <a:ext uri="{FF2B5EF4-FFF2-40B4-BE49-F238E27FC236}">
                    <a16:creationId xmlns:a16="http://schemas.microsoft.com/office/drawing/2014/main" id="{0AE19A05-BDEB-4854-B164-8BB9D81B2110}"/>
                  </a:ext>
                </a:extLst>
              </p:cNvPr>
              <p:cNvSpPr txBox="1">
                <a:spLocks/>
              </p:cNvSpPr>
              <p:nvPr/>
            </p:nvSpPr>
            <p:spPr>
              <a:xfrm>
                <a:off x="7218497" y="2151319"/>
                <a:ext cx="606389" cy="609158"/>
              </a:xfrm>
              <a:prstGeom prst="homePlate">
                <a:avLst/>
              </a:prstGeom>
              <a:solidFill>
                <a:schemeClr val="bg1"/>
              </a:solidFill>
            </p:spPr>
            <p:txBody>
              <a:bodyPr anchor="ctr" anchorCtr="0">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1800" b="1" kern="1200" baseline="0">
                    <a:solidFill>
                      <a:srgbClr val="12ABDB"/>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200" kern="1200" baseline="0">
                    <a:solidFill>
                      <a:schemeClr val="tx1"/>
                    </a:solidFill>
                    <a:latin typeface="+mn-lt"/>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200" kern="1200" baseline="0">
                    <a:solidFill>
                      <a:schemeClr val="tx1"/>
                    </a:solidFill>
                    <a:latin typeface="+mn-lt"/>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200" kern="1200" baseline="0">
                    <a:solidFill>
                      <a:schemeClr val="tx1"/>
                    </a:solidFill>
                    <a:latin typeface="+mn-lt"/>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2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600" b="0" i="0" u="none" strike="noStrike" kern="1200" cap="all" spc="0" normalizeH="0" baseline="0" noProof="0" dirty="0">
                    <a:ln>
                      <a:noFill/>
                    </a:ln>
                    <a:solidFill>
                      <a:srgbClr val="12ABDB"/>
                    </a:solidFill>
                    <a:effectLst/>
                    <a:uLnTx/>
                    <a:uFillTx/>
                    <a:latin typeface="Ubuntu Medium"/>
                    <a:ea typeface="+mn-ea"/>
                    <a:cs typeface="+mn-cs"/>
                  </a:rPr>
                  <a:t>#3</a:t>
                </a:r>
              </a:p>
            </p:txBody>
          </p:sp>
          <p:sp>
            <p:nvSpPr>
              <p:cNvPr id="42" name="Rectangle: Rounded Corners 39">
                <a:extLst>
                  <a:ext uri="{FF2B5EF4-FFF2-40B4-BE49-F238E27FC236}">
                    <a16:creationId xmlns:a16="http://schemas.microsoft.com/office/drawing/2014/main" id="{19B0D1DC-F87D-4C28-A8D7-89C2AFF486E4}"/>
                  </a:ext>
                </a:extLst>
              </p:cNvPr>
              <p:cNvSpPr/>
              <p:nvPr/>
            </p:nvSpPr>
            <p:spPr>
              <a:xfrm>
                <a:off x="7831041" y="2148105"/>
                <a:ext cx="2845653" cy="609158"/>
              </a:xfrm>
              <a:prstGeom prst="roundRect">
                <a:avLst/>
              </a:pr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IN" sz="1400" b="1" dirty="0">
                    <a:solidFill>
                      <a:schemeClr val="bg1"/>
                    </a:solidFill>
                  </a:rPr>
                  <a:t>Tech Champs</a:t>
                </a:r>
              </a:p>
              <a:p>
                <a:pPr algn="l"/>
                <a:r>
                  <a:rPr lang="en-IN" sz="1100" dirty="0">
                    <a:solidFill>
                      <a:schemeClr val="bg1"/>
                    </a:solidFill>
                  </a:rPr>
                  <a:t>Shoppable Commerce for OTT Media</a:t>
                </a:r>
              </a:p>
            </p:txBody>
          </p:sp>
        </p:grpSp>
      </p:grpSp>
      <p:sp>
        <p:nvSpPr>
          <p:cNvPr id="2" name="TextBox 1">
            <a:extLst>
              <a:ext uri="{FF2B5EF4-FFF2-40B4-BE49-F238E27FC236}">
                <a16:creationId xmlns:a16="http://schemas.microsoft.com/office/drawing/2014/main" id="{6E40C805-97AB-4C0F-99EA-D34BA36CC444}"/>
              </a:ext>
            </a:extLst>
          </p:cNvPr>
          <p:cNvSpPr txBox="1"/>
          <p:nvPr/>
        </p:nvSpPr>
        <p:spPr>
          <a:xfrm>
            <a:off x="2269317" y="3343258"/>
            <a:ext cx="994299" cy="861774"/>
          </a:xfrm>
          <a:prstGeom prst="rect">
            <a:avLst/>
          </a:prstGeom>
        </p:spPr>
        <p:txBody>
          <a:bodyPr vert="horz" wrap="square" lIns="0" tIns="0" rIns="0" bIns="0" rtlCol="0" anchor="t" anchorCtr="0">
            <a:spAutoFit/>
          </a:bodyPr>
          <a:lstStyle/>
          <a:p>
            <a:pPr algn="ctr"/>
            <a:r>
              <a:rPr lang="en-IN" sz="2400" b="1" dirty="0">
                <a:solidFill>
                  <a:schemeClr val="bg1"/>
                </a:solidFill>
              </a:rPr>
              <a:t>5</a:t>
            </a:r>
            <a:r>
              <a:rPr lang="en-IN" sz="1600" b="1" dirty="0">
                <a:solidFill>
                  <a:schemeClr val="accent1">
                    <a:lumMod val="60000"/>
                    <a:lumOff val="40000"/>
                  </a:schemeClr>
                </a:solidFill>
              </a:rPr>
              <a:t> </a:t>
            </a:r>
            <a:r>
              <a:rPr lang="en-IN" sz="1600" b="1" dirty="0">
                <a:solidFill>
                  <a:srgbClr val="12ABDB"/>
                </a:solidFill>
              </a:rPr>
              <a:t>Winning Teams</a:t>
            </a:r>
          </a:p>
        </p:txBody>
      </p:sp>
      <p:sp>
        <p:nvSpPr>
          <p:cNvPr id="55" name="TextBox 54">
            <a:extLst>
              <a:ext uri="{FF2B5EF4-FFF2-40B4-BE49-F238E27FC236}">
                <a16:creationId xmlns:a16="http://schemas.microsoft.com/office/drawing/2014/main" id="{31832980-3803-4F5F-9F82-1C866DA8057D}"/>
              </a:ext>
            </a:extLst>
          </p:cNvPr>
          <p:cNvSpPr txBox="1"/>
          <p:nvPr/>
        </p:nvSpPr>
        <p:spPr>
          <a:xfrm>
            <a:off x="8699334" y="1434308"/>
            <a:ext cx="3458197" cy="276999"/>
          </a:xfrm>
          <a:prstGeom prst="rect">
            <a:avLst/>
          </a:prstGeom>
        </p:spPr>
        <p:txBody>
          <a:bodyPr vert="horz" wrap="square" lIns="0" tIns="0" rIns="0" bIns="0" rtlCol="0" anchor="t" anchorCtr="0">
            <a:spAutoFit/>
          </a:bodyPr>
          <a:lstStyle/>
          <a:p>
            <a:pPr algn="ctr"/>
            <a:r>
              <a:rPr lang="en-IN" b="1" dirty="0">
                <a:solidFill>
                  <a:srgbClr val="12ABDB"/>
                </a:solidFill>
              </a:rPr>
              <a:t>WINNERS</a:t>
            </a:r>
            <a:r>
              <a:rPr lang="en-IN" b="1" dirty="0">
                <a:solidFill>
                  <a:schemeClr val="accent2"/>
                </a:solidFill>
              </a:rPr>
              <a:t> </a:t>
            </a:r>
            <a:r>
              <a:rPr lang="en-IN" b="1" dirty="0">
                <a:solidFill>
                  <a:srgbClr val="12ABDB"/>
                </a:solidFill>
              </a:rPr>
              <a:t>SPEAK</a:t>
            </a:r>
            <a:r>
              <a:rPr lang="en-IN" b="1" dirty="0">
                <a:solidFill>
                  <a:schemeClr val="accent2"/>
                </a:solidFill>
              </a:rPr>
              <a:t> </a:t>
            </a:r>
            <a:endParaRPr lang="en-IN" sz="1200" b="1" dirty="0"/>
          </a:p>
        </p:txBody>
      </p:sp>
      <p:sp>
        <p:nvSpPr>
          <p:cNvPr id="15" name="Rectangle 14">
            <a:extLst>
              <a:ext uri="{FF2B5EF4-FFF2-40B4-BE49-F238E27FC236}">
                <a16:creationId xmlns:a16="http://schemas.microsoft.com/office/drawing/2014/main" id="{4C4EC336-C58B-4D01-A866-E2761C10AC32}"/>
              </a:ext>
            </a:extLst>
          </p:cNvPr>
          <p:cNvSpPr>
            <a:spLocks noChangeAspect="1"/>
          </p:cNvSpPr>
          <p:nvPr/>
        </p:nvSpPr>
        <p:spPr>
          <a:xfrm>
            <a:off x="9479304" y="1913277"/>
            <a:ext cx="1898249" cy="106776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dirty="0">
              <a:solidFill>
                <a:schemeClr val="tx1"/>
              </a:solidFill>
            </a:endParaRPr>
          </a:p>
        </p:txBody>
      </p:sp>
      <p:sp>
        <p:nvSpPr>
          <p:cNvPr id="17" name="TextBox 16">
            <a:hlinkClick r:id="rId7"/>
            <a:extLst>
              <a:ext uri="{FF2B5EF4-FFF2-40B4-BE49-F238E27FC236}">
                <a16:creationId xmlns:a16="http://schemas.microsoft.com/office/drawing/2014/main" id="{175843A5-D5CF-43AA-93CA-AB17050C11BE}"/>
              </a:ext>
            </a:extLst>
          </p:cNvPr>
          <p:cNvSpPr txBox="1"/>
          <p:nvPr/>
        </p:nvSpPr>
        <p:spPr>
          <a:xfrm>
            <a:off x="9043476" y="5543414"/>
            <a:ext cx="2769907" cy="215444"/>
          </a:xfrm>
          <a:prstGeom prst="rect">
            <a:avLst/>
          </a:prstGeom>
        </p:spPr>
        <p:txBody>
          <a:bodyPr vert="horz" wrap="square" lIns="0" tIns="0" rIns="0" bIns="0" rtlCol="0" anchor="t" anchorCtr="0">
            <a:spAutoFit/>
          </a:bodyPr>
          <a:lstStyle/>
          <a:p>
            <a:pPr algn="ctr"/>
            <a:r>
              <a:rPr lang="en-IN" sz="1400" b="1" i="1" u="sng" dirty="0">
                <a:solidFill>
                  <a:schemeClr val="bg1"/>
                </a:solidFill>
              </a:rPr>
              <a:t>View More</a:t>
            </a:r>
          </a:p>
        </p:txBody>
      </p:sp>
      <p:pic>
        <p:nvPicPr>
          <p:cNvPr id="19" name="Picture 18">
            <a:hlinkClick r:id="rId8"/>
            <a:extLst>
              <a:ext uri="{FF2B5EF4-FFF2-40B4-BE49-F238E27FC236}">
                <a16:creationId xmlns:a16="http://schemas.microsoft.com/office/drawing/2014/main" id="{2CE1BC75-1646-4918-8CD7-3A574BE60056}"/>
              </a:ext>
            </a:extLst>
          </p:cNvPr>
          <p:cNvPicPr>
            <a:picLocks noChangeAspect="1"/>
          </p:cNvPicPr>
          <p:nvPr/>
        </p:nvPicPr>
        <p:blipFill>
          <a:blip r:embed="rId9"/>
          <a:stretch>
            <a:fillRect/>
          </a:stretch>
        </p:blipFill>
        <p:spPr>
          <a:xfrm>
            <a:off x="9464409" y="1901389"/>
            <a:ext cx="1906852" cy="1067765"/>
          </a:xfrm>
          <a:prstGeom prst="rect">
            <a:avLst/>
          </a:prstGeom>
          <a:ln>
            <a:solidFill>
              <a:schemeClr val="bg1"/>
            </a:solidFill>
          </a:ln>
        </p:spPr>
      </p:pic>
      <p:sp>
        <p:nvSpPr>
          <p:cNvPr id="61" name="Rectangle 60">
            <a:extLst>
              <a:ext uri="{FF2B5EF4-FFF2-40B4-BE49-F238E27FC236}">
                <a16:creationId xmlns:a16="http://schemas.microsoft.com/office/drawing/2014/main" id="{3D2ACC6F-68A6-4B30-97B1-2C28222A85B0}"/>
              </a:ext>
            </a:extLst>
          </p:cNvPr>
          <p:cNvSpPr>
            <a:spLocks noChangeAspect="1"/>
          </p:cNvSpPr>
          <p:nvPr/>
        </p:nvSpPr>
        <p:spPr>
          <a:xfrm>
            <a:off x="9479304" y="3137268"/>
            <a:ext cx="1898249" cy="106776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dirty="0">
              <a:solidFill>
                <a:schemeClr val="tx1"/>
              </a:solidFill>
            </a:endParaRPr>
          </a:p>
        </p:txBody>
      </p:sp>
      <p:sp>
        <p:nvSpPr>
          <p:cNvPr id="62" name="Rectangle 61">
            <a:extLst>
              <a:ext uri="{FF2B5EF4-FFF2-40B4-BE49-F238E27FC236}">
                <a16:creationId xmlns:a16="http://schemas.microsoft.com/office/drawing/2014/main" id="{D73F0D6A-C810-42FC-8223-22CE55B8D418}"/>
              </a:ext>
            </a:extLst>
          </p:cNvPr>
          <p:cNvSpPr>
            <a:spLocks noChangeAspect="1"/>
          </p:cNvSpPr>
          <p:nvPr/>
        </p:nvSpPr>
        <p:spPr>
          <a:xfrm>
            <a:off x="9471865" y="4377033"/>
            <a:ext cx="1898249" cy="106776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dirty="0">
              <a:solidFill>
                <a:schemeClr val="tx1"/>
              </a:solidFill>
            </a:endParaRPr>
          </a:p>
        </p:txBody>
      </p:sp>
      <p:pic>
        <p:nvPicPr>
          <p:cNvPr id="63" name="Picture 62">
            <a:hlinkClick r:id="rId10"/>
            <a:extLst>
              <a:ext uri="{FF2B5EF4-FFF2-40B4-BE49-F238E27FC236}">
                <a16:creationId xmlns:a16="http://schemas.microsoft.com/office/drawing/2014/main" id="{CF99C4F8-3844-45AC-B821-786F930A3EF2}"/>
              </a:ext>
            </a:extLst>
          </p:cNvPr>
          <p:cNvPicPr>
            <a:picLocks noChangeAspect="1"/>
          </p:cNvPicPr>
          <p:nvPr/>
        </p:nvPicPr>
        <p:blipFill rotWithShape="1">
          <a:blip r:embed="rId11"/>
          <a:srcRect l="4832" r="4602"/>
          <a:stretch/>
        </p:blipFill>
        <p:spPr>
          <a:xfrm>
            <a:off x="9461323" y="3137268"/>
            <a:ext cx="1902498" cy="1067764"/>
          </a:xfrm>
          <a:prstGeom prst="rect">
            <a:avLst/>
          </a:prstGeom>
        </p:spPr>
      </p:pic>
      <p:pic>
        <p:nvPicPr>
          <p:cNvPr id="25" name="Picture 24">
            <a:hlinkClick r:id="rId12"/>
            <a:extLst>
              <a:ext uri="{FF2B5EF4-FFF2-40B4-BE49-F238E27FC236}">
                <a16:creationId xmlns:a16="http://schemas.microsoft.com/office/drawing/2014/main" id="{373754D0-EED3-4F83-893A-541FEB1C9A09}"/>
              </a:ext>
            </a:extLst>
          </p:cNvPr>
          <p:cNvPicPr>
            <a:picLocks noChangeAspect="1"/>
          </p:cNvPicPr>
          <p:nvPr/>
        </p:nvPicPr>
        <p:blipFill rotWithShape="1">
          <a:blip r:embed="rId13"/>
          <a:srcRect l="1530" r="2746"/>
          <a:stretch/>
        </p:blipFill>
        <p:spPr>
          <a:xfrm>
            <a:off x="9453884" y="4373146"/>
            <a:ext cx="1909937" cy="1072397"/>
          </a:xfrm>
          <a:prstGeom prst="rect">
            <a:avLst/>
          </a:prstGeom>
        </p:spPr>
      </p:pic>
      <p:sp>
        <p:nvSpPr>
          <p:cNvPr id="18" name="Rectangle 17">
            <a:extLst>
              <a:ext uri="{FF2B5EF4-FFF2-40B4-BE49-F238E27FC236}">
                <a16:creationId xmlns:a16="http://schemas.microsoft.com/office/drawing/2014/main" id="{438F6612-E404-4A9E-8590-125B86681227}"/>
              </a:ext>
            </a:extLst>
          </p:cNvPr>
          <p:cNvSpPr/>
          <p:nvPr/>
        </p:nvSpPr>
        <p:spPr>
          <a:xfrm>
            <a:off x="11465169" y="123092"/>
            <a:ext cx="571500" cy="694593"/>
          </a:xfrm>
          <a:prstGeom prst="rect">
            <a:avLst/>
          </a:prstGeom>
          <a:solidFill>
            <a:srgbClr val="272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dirty="0">
              <a:solidFill>
                <a:schemeClr val="tx1"/>
              </a:solidFill>
            </a:endParaRPr>
          </a:p>
        </p:txBody>
      </p:sp>
    </p:spTree>
    <p:extLst>
      <p:ext uri="{BB962C8B-B14F-4D97-AF65-F5344CB8AC3E}">
        <p14:creationId xmlns:p14="http://schemas.microsoft.com/office/powerpoint/2010/main" val="2937946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hlinkClick r:id="rId2"/>
            <a:extLst>
              <a:ext uri="{FF2B5EF4-FFF2-40B4-BE49-F238E27FC236}">
                <a16:creationId xmlns:a16="http://schemas.microsoft.com/office/drawing/2014/main" id="{C6E14895-4F41-427C-952C-EB14F8AA82CD}"/>
              </a:ext>
            </a:extLst>
          </p:cNvPr>
          <p:cNvSpPr/>
          <p:nvPr/>
        </p:nvSpPr>
        <p:spPr>
          <a:xfrm>
            <a:off x="3960962" y="2911415"/>
            <a:ext cx="4270076" cy="1035170"/>
          </a:xfrm>
          <a:prstGeom prst="roundRect">
            <a:avLst/>
          </a:prstGeom>
          <a:solidFill>
            <a:srgbClr val="12ABDB"/>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b="1" dirty="0">
                <a:solidFill>
                  <a:schemeClr val="bg1"/>
                </a:solidFill>
              </a:rPr>
              <a:t>CLICK HERE TO REGISTER</a:t>
            </a:r>
          </a:p>
        </p:txBody>
      </p:sp>
      <p:sp>
        <p:nvSpPr>
          <p:cNvPr id="6" name="Title 3">
            <a:extLst>
              <a:ext uri="{FF2B5EF4-FFF2-40B4-BE49-F238E27FC236}">
                <a16:creationId xmlns:a16="http://schemas.microsoft.com/office/drawing/2014/main" id="{09FBF996-5D4F-4CA8-813F-71F4A956E1DF}"/>
              </a:ext>
            </a:extLst>
          </p:cNvPr>
          <p:cNvSpPr txBox="1">
            <a:spLocks/>
          </p:cNvSpPr>
          <p:nvPr/>
        </p:nvSpPr>
        <p:spPr>
          <a:xfrm>
            <a:off x="563887" y="482934"/>
            <a:ext cx="12192000" cy="954107"/>
          </a:xfrm>
          <a:prstGeom prst="rect">
            <a:avLst/>
          </a:prstGeom>
        </p:spPr>
        <p:txBody>
          <a:bodyPr vert="horz" lIns="0" tIns="0" rIns="0" bIns="0" rtlCol="0" anchor="b">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a:ln>
                  <a:noFill/>
                </a:ln>
                <a:solidFill>
                  <a:schemeClr val="bg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IN" sz="4000" b="1" dirty="0">
                <a:solidFill>
                  <a:srgbClr val="FFFFFF"/>
                </a:solidFill>
                <a:latin typeface="Ubuntu" panose="020B0504030602030204" pitchFamily="34" charset="0"/>
              </a:rPr>
              <a:t>Register</a:t>
            </a:r>
            <a:r>
              <a:rPr kumimoji="0" lang="en-IN" sz="4000" b="1" i="0" u="none" strike="noStrike" kern="1200" cap="all" spc="0" normalizeH="0" baseline="0" noProof="0" dirty="0">
                <a:ln>
                  <a:noFill/>
                </a:ln>
                <a:solidFill>
                  <a:srgbClr val="FFFFFF"/>
                </a:solidFill>
                <a:effectLst/>
                <a:uLnTx/>
                <a:uFillTx/>
                <a:latin typeface="Ubuntu" panose="020B0504030602030204" pitchFamily="34" charset="0"/>
                <a:ea typeface="+mj-ea"/>
                <a:cs typeface="+mj-cs"/>
              </a:rPr>
              <a:t> </a:t>
            </a:r>
            <a:r>
              <a:rPr kumimoji="0" lang="en-IN" sz="4000" b="1" i="0" u="none" strike="noStrike" kern="1200" cap="all" spc="0" normalizeH="0" baseline="0" noProof="0" dirty="0">
                <a:ln>
                  <a:noFill/>
                </a:ln>
                <a:solidFill>
                  <a:srgbClr val="12ABDB"/>
                </a:solidFill>
                <a:effectLst/>
                <a:uLnTx/>
                <a:uFillTx/>
                <a:latin typeface="Ubuntu" panose="020B0504030602030204" pitchFamily="34" charset="0"/>
                <a:ea typeface="+mj-ea"/>
                <a:cs typeface="+mj-cs"/>
              </a:rPr>
              <a:t>Now</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IN" sz="2000" b="1" i="0" u="none" strike="noStrike" kern="1200" cap="all" spc="0" normalizeH="0" baseline="0" noProof="0" dirty="0">
                <a:ln>
                  <a:noFill/>
                </a:ln>
                <a:effectLst/>
                <a:uLnTx/>
                <a:uFillTx/>
                <a:latin typeface="Ubuntu" panose="020B0504030602030204" pitchFamily="34" charset="0"/>
                <a:ea typeface="+mj-ea"/>
                <a:cs typeface="+mj-cs"/>
              </a:rPr>
              <a:t>(</a:t>
            </a:r>
            <a:r>
              <a:rPr kumimoji="0" lang="en-IN" sz="2000" b="1" i="0" u="none" strike="noStrike" kern="1200" cap="all" spc="0" normalizeH="0" baseline="0" noProof="0" dirty="0">
                <a:ln>
                  <a:noFill/>
                </a:ln>
                <a:solidFill>
                  <a:srgbClr val="12ABDB"/>
                </a:solidFill>
                <a:effectLst/>
                <a:uLnTx/>
                <a:uFillTx/>
                <a:latin typeface="Ubuntu" panose="020B0504030602030204" pitchFamily="34" charset="0"/>
                <a:ea typeface="+mj-ea"/>
                <a:cs typeface="+mj-cs"/>
              </a:rPr>
              <a:t>Capgemini VPN </a:t>
            </a:r>
            <a:r>
              <a:rPr kumimoji="0" lang="en-IN" sz="2000" b="1" i="0" u="none" strike="noStrike" kern="1200" cap="all" spc="0" normalizeH="0" baseline="0" noProof="0" dirty="0">
                <a:ln>
                  <a:noFill/>
                </a:ln>
                <a:effectLst/>
                <a:uLnTx/>
                <a:uFillTx/>
                <a:latin typeface="Ubuntu" panose="020B0504030602030204" pitchFamily="34" charset="0"/>
                <a:ea typeface="+mj-ea"/>
                <a:cs typeface="+mj-cs"/>
              </a:rPr>
              <a:t>Access Required)</a:t>
            </a:r>
            <a:endParaRPr kumimoji="0" lang="en-IN" sz="4000" b="1" i="0" u="none" strike="noStrike" kern="1200" cap="all" spc="0" normalizeH="0" baseline="0" noProof="0" dirty="0">
              <a:ln>
                <a:noFill/>
              </a:ln>
              <a:effectLst/>
              <a:uLnTx/>
              <a:uFillTx/>
              <a:latin typeface="Ubuntu" panose="020B0504030602030204" pitchFamily="34" charset="0"/>
              <a:ea typeface="+mj-ea"/>
              <a:cs typeface="+mj-cs"/>
            </a:endParaRPr>
          </a:p>
        </p:txBody>
      </p:sp>
      <p:sp>
        <p:nvSpPr>
          <p:cNvPr id="8" name="TextBox 7">
            <a:extLst>
              <a:ext uri="{FF2B5EF4-FFF2-40B4-BE49-F238E27FC236}">
                <a16:creationId xmlns:a16="http://schemas.microsoft.com/office/drawing/2014/main" id="{210AC2B8-0B41-4E1F-8A9A-CF712CA5BE18}"/>
              </a:ext>
            </a:extLst>
          </p:cNvPr>
          <p:cNvSpPr txBox="1"/>
          <p:nvPr/>
        </p:nvSpPr>
        <p:spPr>
          <a:xfrm>
            <a:off x="563887" y="5420959"/>
            <a:ext cx="6946820" cy="954107"/>
          </a:xfrm>
          <a:prstGeom prst="rect">
            <a:avLst/>
          </a:prstGeom>
          <a:noFill/>
        </p:spPr>
        <p:txBody>
          <a:bodyPr wrap="square">
            <a:spAutoFit/>
          </a:bodyPr>
          <a:lstStyle/>
          <a:p>
            <a:r>
              <a:rPr lang="en-IN" sz="2000" b="1" dirty="0">
                <a:solidFill>
                  <a:srgbClr val="12ABDB"/>
                </a:solidFill>
              </a:rPr>
              <a:t>OR VISIT</a:t>
            </a:r>
          </a:p>
          <a:p>
            <a:r>
              <a:rPr lang="en-IN" dirty="0">
                <a:solidFill>
                  <a:schemeClr val="bg1"/>
                </a:solidFill>
              </a:rPr>
              <a:t>tmt-connect.capgemini.com/form/falcon-</a:t>
            </a:r>
            <a:r>
              <a:rPr lang="en-IN" dirty="0" err="1">
                <a:solidFill>
                  <a:schemeClr val="bg1"/>
                </a:solidFill>
              </a:rPr>
              <a:t>tmt</a:t>
            </a:r>
            <a:r>
              <a:rPr lang="en-IN" dirty="0">
                <a:solidFill>
                  <a:schemeClr val="bg1"/>
                </a:solidFill>
              </a:rPr>
              <a:t>-innovation-form</a:t>
            </a:r>
          </a:p>
          <a:p>
            <a:endParaRPr lang="en-IN" b="1" dirty="0">
              <a:solidFill>
                <a:schemeClr val="accent1">
                  <a:lumMod val="60000"/>
                  <a:lumOff val="40000"/>
                </a:schemeClr>
              </a:solidFill>
            </a:endParaRPr>
          </a:p>
        </p:txBody>
      </p:sp>
    </p:spTree>
    <p:extLst>
      <p:ext uri="{BB962C8B-B14F-4D97-AF65-F5344CB8AC3E}">
        <p14:creationId xmlns:p14="http://schemas.microsoft.com/office/powerpoint/2010/main" val="112298978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EE4P_TEMPLATESTYLE" val="18"/>
</p:tagLst>
</file>

<file path=ppt/tags/tag37.xml><?xml version="1.0" encoding="utf-8"?>
<p:tagLst xmlns:a="http://schemas.openxmlformats.org/drawingml/2006/main" xmlns:r="http://schemas.openxmlformats.org/officeDocument/2006/relationships" xmlns:p="http://schemas.openxmlformats.org/presentationml/2006/main">
  <p:tag name="EE4P_TEMPLATESTYLE" val="18"/>
</p:tagLst>
</file>

<file path=ppt/tags/tag38.xml><?xml version="1.0" encoding="utf-8"?>
<p:tagLst xmlns:a="http://schemas.openxmlformats.org/drawingml/2006/main" xmlns:r="http://schemas.openxmlformats.org/officeDocument/2006/relationships" xmlns:p="http://schemas.openxmlformats.org/presentationml/2006/main">
  <p:tag name="EE4P_STYLE_ID" val="25d52fde-eb10-4e70-8aa2-c1e9f5b29423"/>
  <p:tag name="EE4P_STYLE_NAME" val="Capgemini invent"/>
  <p:tag name="EE4P_SMART_ELEMENT_XML" val="&lt;smartelement id=&quot;ProcessArrow&quot; custom=&quot;1&quot;&gt;&lt;value angle=&quot;4&quot; /&gt;&lt;/smartelement&gt;"/>
</p:tagLst>
</file>

<file path=ppt/tags/tag39.xml><?xml version="1.0" encoding="utf-8"?>
<p:tagLst xmlns:a="http://schemas.openxmlformats.org/drawingml/2006/main" xmlns:r="http://schemas.openxmlformats.org/officeDocument/2006/relationships" xmlns:p="http://schemas.openxmlformats.org/presentationml/2006/main">
  <p:tag name="BULLETS" val="tru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BULLETS" val="true"/>
</p:tagLst>
</file>

<file path=ppt/tags/tag41.xml><?xml version="1.0" encoding="utf-8"?>
<p:tagLst xmlns:a="http://schemas.openxmlformats.org/drawingml/2006/main" xmlns:r="http://schemas.openxmlformats.org/officeDocument/2006/relationships" xmlns:p="http://schemas.openxmlformats.org/presentationml/2006/main">
  <p:tag name="BULLETS" val="true"/>
</p:tagLst>
</file>

<file path=ppt/tags/tag42.xml><?xml version="1.0" encoding="utf-8"?>
<p:tagLst xmlns:a="http://schemas.openxmlformats.org/drawingml/2006/main" xmlns:r="http://schemas.openxmlformats.org/officeDocument/2006/relationships" xmlns:p="http://schemas.openxmlformats.org/presentationml/2006/main">
  <p:tag name="EE4P_STYLE_ID" val="25d52fde-eb10-4e70-8aa2-c1e9f5b29423"/>
  <p:tag name="EE4P_STYLE_NAME" val="Capgemini invent"/>
  <p:tag name="EE4P_SMART_ELEMENT_XML" val="&lt;smartelement id=&quot;ProcessArrow&quot; custom=&quot;1&quot;&gt;&lt;value angle=&quot;4&quot; /&gt;&lt;/smartelement&gt;"/>
</p:tagLst>
</file>

<file path=ppt/tags/tag43.xml><?xml version="1.0" encoding="utf-8"?>
<p:tagLst xmlns:a="http://schemas.openxmlformats.org/drawingml/2006/main" xmlns:r="http://schemas.openxmlformats.org/officeDocument/2006/relationships" xmlns:p="http://schemas.openxmlformats.org/presentationml/2006/main">
  <p:tag name="BULLETS" val="true"/>
</p:tagLst>
</file>

<file path=ppt/tags/tag44.xml><?xml version="1.0" encoding="utf-8"?>
<p:tagLst xmlns:a="http://schemas.openxmlformats.org/drawingml/2006/main" xmlns:r="http://schemas.openxmlformats.org/officeDocument/2006/relationships" xmlns:p="http://schemas.openxmlformats.org/presentationml/2006/main">
  <p:tag name="BULLETS" val="true"/>
</p:tagLst>
</file>

<file path=ppt/tags/tag45.xml><?xml version="1.0" encoding="utf-8"?>
<p:tagLst xmlns:a="http://schemas.openxmlformats.org/drawingml/2006/main" xmlns:r="http://schemas.openxmlformats.org/officeDocument/2006/relationships" xmlns:p="http://schemas.openxmlformats.org/presentationml/2006/main">
  <p:tag name="BULLETS" val="tru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Capgemini Master 2021">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ésentation11" id="{18B0FA0E-52BA-4F3F-B2FD-88B4C8061DF8}" vid="{6634CB38-2CA3-42B5-9F43-E11F89D9B245}"/>
    </a:ext>
  </a:extLst>
</a:theme>
</file>

<file path=ppt/theme/theme2.xml><?xml version="1.0" encoding="utf-8"?>
<a:theme xmlns:a="http://schemas.openxmlformats.org/drawingml/2006/main" name="Capgemini Master 2021">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ésentation11" id="{18B0FA0E-52BA-4F3F-B2FD-88B4C8061DF8}" vid="{6634CB38-2CA3-42B5-9F43-E11F89D9B245}"/>
    </a:ext>
  </a:extLst>
</a:theme>
</file>

<file path=ppt/theme/theme3.xml><?xml version="1.0" encoding="utf-8"?>
<a:theme xmlns:a="http://schemas.openxmlformats.org/drawingml/2006/main" name="2_Capgemini Master 2021">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ésentation11" id="{18B0FA0E-52BA-4F3F-B2FD-88B4C8061DF8}" vid="{6634CB38-2CA3-42B5-9F43-E11F89D9B245}"/>
    </a:ext>
  </a:extLst>
</a:theme>
</file>

<file path=ppt/theme/theme4.xml><?xml version="1.0" encoding="utf-8"?>
<a:theme xmlns:a="http://schemas.openxmlformats.org/drawingml/2006/main" name="3_Capgemini Master 2021">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ésentation11" id="{18B0FA0E-52BA-4F3F-B2FD-88B4C8061DF8}" vid="{6634CB38-2CA3-42B5-9F43-E11F89D9B245}"/>
    </a:ext>
  </a:extLst>
</a:theme>
</file>

<file path=ppt/theme/theme5.xml><?xml version="1.0" encoding="utf-8"?>
<a:theme xmlns:a="http://schemas.openxmlformats.org/drawingml/2006/main" name="Capgemini BU Germany Mar 2022">
  <a:themeElements>
    <a:clrScheme name="Custom 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70AD"/>
      </a:hlink>
      <a:folHlink>
        <a:srgbClr val="12ABDB"/>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rtlCol="0" anchor="ctr"/>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wrap="none" lIns="0" tIns="0" rIns="0" bIns="0" rtlCol="0" anchor="t" anchorCtr="0">
        <a:spAutoFit/>
      </a:bodyPr>
      <a:lstStyle>
        <a:defPPr algn="l">
          <a:defRPr sz="1400" dirty="0" err="1" smtClean="0"/>
        </a:defPPr>
      </a:lstStyle>
    </a:txDef>
  </a:objectDefaults>
  <a:extraClrSchemeLst/>
  <a:custClrLst>
    <a:custClr name="Green A">
      <a:srgbClr val="57CF80"/>
    </a:custClr>
    <a:custClr name="Green B">
      <a:srgbClr val="33B569"/>
    </a:custClr>
    <a:custClr name="Green C">
      <a:srgbClr val="2EA657"/>
    </a:custClr>
    <a:custClr name="Green D">
      <a:srgbClr val="178C3D"/>
    </a:custClr>
    <a:custClr name="Green E">
      <a:srgbClr val="176036"/>
    </a:custClr>
    <a:custClr name="Teal A">
      <a:srgbClr val="00E6E3"/>
    </a:custClr>
    <a:custClr name="Teal B">
      <a:srgbClr val="00D5D0"/>
    </a:custClr>
    <a:custClr name="Teal C">
      <a:srgbClr val="00BFBF"/>
    </a:custClr>
    <a:custClr name="Teal D">
      <a:srgbClr val="00929B"/>
    </a:custClr>
    <a:custClr name="Teal E">
      <a:srgbClr val="007D74"/>
    </a:custClr>
    <a:custClr name="Peacock A">
      <a:srgbClr val="00E0CB"/>
    </a:custClr>
    <a:custClr name="Peacock B">
      <a:srgbClr val="00B2A2"/>
    </a:custClr>
    <a:custClr name="Peacock C">
      <a:srgbClr val="0F878A"/>
    </a:custClr>
    <a:custClr name="Peacock D">
      <a:srgbClr val="0F6A73"/>
    </a:custClr>
    <a:custClr name="Peacock E">
      <a:srgbClr val="0F434A"/>
    </a:custClr>
    <a:custClr name="Saphire A">
      <a:srgbClr val="338091"/>
    </a:custClr>
    <a:custClr name="Saphire B">
      <a:srgbClr val="336B7D"/>
    </a:custClr>
    <a:custClr name="Saphire C">
      <a:srgbClr val="14596B"/>
    </a:custClr>
    <a:custClr name="Saphire D">
      <a:srgbClr val="214554"/>
    </a:custClr>
    <a:custClr name="Saphire E">
      <a:srgbClr val="173340"/>
    </a:custClr>
    <a:custClr name="Violet A">
      <a:srgbClr val="E557AD"/>
    </a:custClr>
    <a:custClr name="Violet B">
      <a:srgbClr val="D13A8C"/>
    </a:custClr>
    <a:custClr name="Violet C">
      <a:srgbClr val="BA2980"/>
    </a:custClr>
    <a:custClr name="Violet D">
      <a:srgbClr val="A12980"/>
    </a:custClr>
    <a:custClr name="Violet E">
      <a:srgbClr val="811B6F"/>
    </a:custClr>
    <a:custClr name="Yellow A">
      <a:srgbClr val="FFDA80"/>
    </a:custClr>
    <a:custClr name="Yellow B">
      <a:srgbClr val="FFD068"/>
    </a:custClr>
    <a:custClr name="Yellow C">
      <a:srgbClr val="FFB24A"/>
    </a:custClr>
    <a:custClr name="Yellow D">
      <a:srgbClr val="FF9C29"/>
    </a:custClr>
    <a:custClr name="Yellow E">
      <a:srgbClr val="FF8E12"/>
    </a:custClr>
    <a:custClr name="Velvet A">
      <a:srgbClr val="9E4780"/>
    </a:custClr>
    <a:custClr name="Velvet B">
      <a:srgbClr val="802B73"/>
    </a:custClr>
    <a:custClr name="Velvet C">
      <a:srgbClr val="750D5C"/>
    </a:custClr>
    <a:custClr name="Velvet D">
      <a:srgbClr val="590A42"/>
    </a:custClr>
    <a:custClr name="Velvet E">
      <a:srgbClr val="42142E"/>
    </a:custClr>
    <a:custClr name="Red A">
      <a:srgbClr val="FF5770"/>
    </a:custClr>
    <a:custClr name="Red B">
      <a:srgbClr val="FF455E"/>
    </a:custClr>
    <a:custClr name="Red C">
      <a:srgbClr val="FF304D"/>
    </a:custClr>
    <a:custClr name="Red D">
      <a:srgbClr val="E30021"/>
    </a:custClr>
    <a:custClr name="Red E">
      <a:srgbClr val="A6001A"/>
    </a:custClr>
  </a:custClrLst>
  <a:extLst>
    <a:ext uri="{05A4C25C-085E-4340-85A3-A5531E510DB2}">
      <thm15:themeFamily xmlns:thm15="http://schemas.microsoft.com/office/thememl/2012/main" name="Capgemini Standard Template" id="{FF0E4592-6764-451B-A336-8AE040D84052}" vid="{5F9429FE-8A6C-4F1D-9F19-21E977441144}"/>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14391</TotalTime>
  <Words>532</Words>
  <Application>Microsoft Office PowerPoint</Application>
  <PresentationFormat>Widescreen</PresentationFormat>
  <Paragraphs>97</Paragraphs>
  <Slides>6</Slides>
  <Notes>0</Notes>
  <HiddenSlides>0</HiddenSlides>
  <MMClips>0</MMClips>
  <ScaleCrop>false</ScaleCrop>
  <HeadingPairs>
    <vt:vector size="8" baseType="variant">
      <vt:variant>
        <vt:lpstr>Fonts Used</vt:lpstr>
      </vt:variant>
      <vt:variant>
        <vt:i4>6</vt:i4>
      </vt:variant>
      <vt:variant>
        <vt:lpstr>Theme</vt:lpstr>
      </vt:variant>
      <vt:variant>
        <vt:i4>5</vt:i4>
      </vt:variant>
      <vt:variant>
        <vt:lpstr>Embedded OLE Servers</vt:lpstr>
      </vt:variant>
      <vt:variant>
        <vt:i4>1</vt:i4>
      </vt:variant>
      <vt:variant>
        <vt:lpstr>Slide Titles</vt:lpstr>
      </vt:variant>
      <vt:variant>
        <vt:i4>6</vt:i4>
      </vt:variant>
    </vt:vector>
  </HeadingPairs>
  <TitlesOfParts>
    <vt:vector size="18" baseType="lpstr">
      <vt:lpstr>Arial</vt:lpstr>
      <vt:lpstr>Calibri</vt:lpstr>
      <vt:lpstr>Ubuntu</vt:lpstr>
      <vt:lpstr>Ubuntu Light</vt:lpstr>
      <vt:lpstr>Ubuntu Medium</vt:lpstr>
      <vt:lpstr>Wingdings</vt:lpstr>
      <vt:lpstr>1_Capgemini Master 2021</vt:lpstr>
      <vt:lpstr>Capgemini Master 2021</vt:lpstr>
      <vt:lpstr>2_Capgemini Master 2021</vt:lpstr>
      <vt:lpstr>3_Capgemini Master 2021</vt:lpstr>
      <vt:lpstr>Capgemini BU Germany Mar 2022</vt:lpstr>
      <vt:lpstr>think-cell Slide</vt:lpstr>
      <vt:lpstr>PowerPoint Presentation</vt:lpstr>
      <vt:lpstr>tIMELINE</vt:lpstr>
      <vt:lpstr>PowerPoint Presentation</vt:lpstr>
      <vt:lpstr>PowerPoint Presentation</vt:lpstr>
      <vt:lpstr>FLASHBACK - Falcon 2021 Highlights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Sinha, Ravi</dc:creator>
  <cp:lastModifiedBy>Sinha, Ravi</cp:lastModifiedBy>
  <cp:revision>84</cp:revision>
  <dcterms:created xsi:type="dcterms:W3CDTF">2021-07-15T08:21:28Z</dcterms:created>
  <dcterms:modified xsi:type="dcterms:W3CDTF">2022-07-26T14:28:33Z</dcterms:modified>
</cp:coreProperties>
</file>