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6"/>
  </p:notesMasterIdLst>
  <p:sldIdLst>
    <p:sldId id="111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F3932-09D2-47FD-A465-121A6E824CA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02558-C3D4-46E0-8A61-B376ADD9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5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12" name="Graphic 9">
            <a:extLst>
              <a:ext uri="{FF2B5EF4-FFF2-40B4-BE49-F238E27FC236}">
                <a16:creationId xmlns:a16="http://schemas.microsoft.com/office/drawing/2014/main" id="{BD19608F-DF1F-4D3C-9AA5-CDC0B2F07E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31" y="6429449"/>
            <a:ext cx="1412969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56C39215-0224-432C-8696-9C68A88892F7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-1021777" y="2206252"/>
            <a:ext cx="5692995" cy="3649440"/>
          </a:xfrm>
          <a:custGeom>
            <a:avLst/>
            <a:gdLst>
              <a:gd name="T0" fmla="*/ 0 w 1736"/>
              <a:gd name="T1" fmla="*/ 0 h 1176"/>
              <a:gd name="T2" fmla="*/ 1146 w 1736"/>
              <a:gd name="T3" fmla="*/ 1100 h 1176"/>
              <a:gd name="T4" fmla="*/ 1736 w 1736"/>
              <a:gd name="T5" fmla="*/ 894 h 1176"/>
              <a:gd name="T6" fmla="*/ 1736 w 1736"/>
              <a:gd name="T7" fmla="*/ 0 h 1176"/>
              <a:gd name="T8" fmla="*/ 0 w 1736"/>
              <a:gd name="T9" fmla="*/ 0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6" h="1176">
                <a:moveTo>
                  <a:pt x="0" y="0"/>
                </a:moveTo>
                <a:cubicBezTo>
                  <a:pt x="189" y="486"/>
                  <a:pt x="1273" y="633"/>
                  <a:pt x="1146" y="1100"/>
                </a:cubicBezTo>
                <a:cubicBezTo>
                  <a:pt x="1393" y="1176"/>
                  <a:pt x="1589" y="1062"/>
                  <a:pt x="1736" y="894"/>
                </a:cubicBezTo>
                <a:cubicBezTo>
                  <a:pt x="1736" y="0"/>
                  <a:pt x="1736" y="0"/>
                  <a:pt x="173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84387" y="165795"/>
            <a:ext cx="471310" cy="51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51B56E-1259-4BC4-9B5B-09EAAF46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03" y="505342"/>
            <a:ext cx="3101693" cy="821252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MANISH KUMAR 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rgbClr val="57585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Analyst/Software Engineer India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9" name="Rectangle 1447">
            <a:extLst>
              <a:ext uri="{FF2B5EF4-FFF2-40B4-BE49-F238E27FC236}">
                <a16:creationId xmlns:a16="http://schemas.microsoft.com/office/drawing/2014/main" id="{D0E4E2DB-7FAC-488B-9DB4-8DFBFE244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830" y="150721"/>
            <a:ext cx="4189285" cy="64325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45720" rIns="45720" anchor="t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Recent Experience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Represented the group of 5 members as group lead and led the group throughout the entire Capgemini training successfully.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Project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Description: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Cambridge Dictionary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Automation Testing which is related to getting meanings, learning grammar and getting translation.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Unacademy website for Manual Testing which is related to course trainings.</a:t>
            </a:r>
          </a:p>
          <a:p>
            <a:pPr marR="0" lvl="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lvl="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Responsibilities:</a:t>
            </a:r>
          </a:p>
          <a:p>
            <a:pPr marR="0" lvl="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 Tester, I was involved in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Involved in various phases of Software Testing Life Cycle(STLC) of the application like Test Scenario, Test Case, Test Execution, Defect Tracking, Execution Report.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Created a Template for User stories, scenarios and Test cases.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Eclipse IDE automated the Test cases by using Selenium testing tool.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on TestNG cucumber framework for BDD approach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Generated test results in the form of various reports.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7298E-EF21-478B-BE47-C3DC269AC04B}"/>
              </a:ext>
            </a:extLst>
          </p:cNvPr>
          <p:cNvSpPr/>
          <p:nvPr/>
        </p:nvSpPr>
        <p:spPr>
          <a:xfrm>
            <a:off x="7728980" y="245435"/>
            <a:ext cx="60960" cy="2438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A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447">
            <a:extLst>
              <a:ext uri="{FF2B5EF4-FFF2-40B4-BE49-F238E27FC236}">
                <a16:creationId xmlns:a16="http://schemas.microsoft.com/office/drawing/2014/main" id="{DE36DDA0-A10A-4F55-99C6-646D210FB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546" y="150721"/>
            <a:ext cx="3904683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45720" rIns="45720" anchor="t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675EEC-CFB0-4CF3-9956-0194353A2461}"/>
              </a:ext>
            </a:extLst>
          </p:cNvPr>
          <p:cNvSpPr/>
          <p:nvPr/>
        </p:nvSpPr>
        <p:spPr>
          <a:xfrm>
            <a:off x="3649441" y="198078"/>
            <a:ext cx="60960" cy="2438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A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2784C5-EE9D-4D2B-BEAF-9F04290B9B56}"/>
              </a:ext>
            </a:extLst>
          </p:cNvPr>
          <p:cNvSpPr/>
          <p:nvPr/>
        </p:nvSpPr>
        <p:spPr>
          <a:xfrm>
            <a:off x="838906" y="2149234"/>
            <a:ext cx="2245307" cy="21665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8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21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214DA3-7C3D-4428-840D-2B0DDA91635B}"/>
              </a:ext>
            </a:extLst>
          </p:cNvPr>
          <p:cNvSpPr/>
          <p:nvPr/>
        </p:nvSpPr>
        <p:spPr>
          <a:xfrm>
            <a:off x="3648533" y="1970772"/>
            <a:ext cx="60960" cy="2438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A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1447">
            <a:extLst>
              <a:ext uri="{FF2B5EF4-FFF2-40B4-BE49-F238E27FC236}">
                <a16:creationId xmlns:a16="http://schemas.microsoft.com/office/drawing/2014/main" id="{5E36D6B7-E151-4DEB-A7D8-52C0094E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546" y="1898863"/>
            <a:ext cx="979055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45720" rIns="45720" anchor="t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Skills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447">
            <a:extLst>
              <a:ext uri="{FF2B5EF4-FFF2-40B4-BE49-F238E27FC236}">
                <a16:creationId xmlns:a16="http://schemas.microsoft.com/office/drawing/2014/main" id="{983A979A-38FE-42F5-952D-AAD19012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7" y="4613556"/>
            <a:ext cx="3450552" cy="14080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45720" rIns="45720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Location: </a:t>
            </a:r>
            <a:r>
              <a:rPr lang="en-US" sz="105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Mumbai,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India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Years’ Experience:</a:t>
            </a:r>
            <a:r>
              <a:rPr lang="en-US" sz="11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3 months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</a:t>
            </a:r>
            <a:r>
              <a:rPr kumimoji="0" lang="en-A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</a:t>
            </a:r>
            <a:r>
              <a:rPr kumimoji="0" lang="en-A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</a:t>
            </a:r>
            <a:r>
              <a:rPr kumimoji="0" lang="en-A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Capgemini client industry experience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V&amp;V Automation Testing (Selenium</a:t>
            </a:r>
            <a:r>
              <a:rPr lang="en-US" sz="11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+Java) 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21" name="Rectangle 1447">
            <a:extLst>
              <a:ext uri="{FF2B5EF4-FFF2-40B4-BE49-F238E27FC236}">
                <a16:creationId xmlns:a16="http://schemas.microsoft.com/office/drawing/2014/main" id="{CF8DA645-057D-4158-ACD2-6FB44838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905" y="544646"/>
            <a:ext cx="4122974" cy="11849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45720" rIns="45720" anchor="t">
            <a:spAutoFit/>
          </a:bodyPr>
          <a:lstStyle/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+mj-lt"/>
                <a:ea typeface="Times New Roman" panose="02020603050405020304" pitchFamily="18" charset="0"/>
              </a:rPr>
              <a:t>A Hardworking and Highly Motivated </a:t>
            </a:r>
            <a:r>
              <a:rPr lang="en-US" sz="1100" dirty="0">
                <a:latin typeface="+mj-lt"/>
                <a:ea typeface="Times New Roman" panose="02020603050405020304" pitchFamily="18" charset="0"/>
              </a:rPr>
              <a:t>Fresher </a:t>
            </a:r>
            <a:r>
              <a:rPr lang="en-US" sz="1100" dirty="0">
                <a:effectLst/>
                <a:latin typeface="+mj-lt"/>
                <a:ea typeface="Times New Roman" panose="02020603050405020304" pitchFamily="18" charset="0"/>
              </a:rPr>
              <a:t>with the skills of Manual Testing, Automation Testing, Core Java, Jira, TestNG,</a:t>
            </a:r>
            <a:r>
              <a:rPr lang="en-US" sz="1100" spc="-12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+mj-lt"/>
                <a:ea typeface="Times New Roman" panose="02020603050405020304" pitchFamily="18" charset="0"/>
              </a:rPr>
              <a:t>Cucumber, POM, Page Factory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</a:rPr>
              <a:t>Seeking an opportunity to obtain a position where I can utilize my </a:t>
            </a:r>
            <a:r>
              <a:rPr lang="en-IN" sz="1100" dirty="0">
                <a:solidFill>
                  <a:prstClr val="black"/>
                </a:solidFill>
                <a:latin typeface="Verdana"/>
              </a:rPr>
              <a:t>technical and logical skills and to get a good outcome from a task which is assigned to me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ectangle 1447">
            <a:extLst>
              <a:ext uri="{FF2B5EF4-FFF2-40B4-BE49-F238E27FC236}">
                <a16:creationId xmlns:a16="http://schemas.microsoft.com/office/drawing/2014/main" id="{5B8B2DEE-30C2-43F1-A61E-1803FAE6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074" y="2214612"/>
            <a:ext cx="3832808" cy="46858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45720" r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B10034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/>
                <a:ea typeface="+mn-ea"/>
                <a:cs typeface="Calibri" pitchFamily="34" charset="0"/>
              </a:rPr>
              <a:t>Competencies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70AD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QA Automation 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Selenium webdriver , </a:t>
            </a:r>
            <a:r>
              <a:rPr lang="en-US" sz="1100" dirty="0">
                <a:solidFill>
                  <a:prstClr val="black"/>
                </a:solidFill>
                <a:latin typeface="Verdana"/>
              </a:rPr>
              <a:t>BDD Cucumber.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70AD"/>
              </a:buClr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Verdana"/>
              </a:rPr>
              <a:t>Languages: </a:t>
            </a:r>
            <a:r>
              <a:rPr lang="en-US" sz="1100" dirty="0">
                <a:solidFill>
                  <a:prstClr val="black"/>
                </a:solidFill>
                <a:latin typeface="Verdana"/>
              </a:rPr>
              <a:t>Core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70AD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Tools: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JIRA, Eclipse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70AD"/>
              </a:buClr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Verdana"/>
              </a:rPr>
              <a:t>Databases:</a:t>
            </a:r>
            <a:r>
              <a:rPr lang="en-US" sz="1100" dirty="0">
                <a:solidFill>
                  <a:prstClr val="black"/>
                </a:solidFill>
                <a:latin typeface="Verdana"/>
              </a:rPr>
              <a:t> SQL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70AD"/>
              </a:buClr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Verdana"/>
              </a:rPr>
              <a:t>Other: </a:t>
            </a:r>
            <a:r>
              <a:rPr lang="en-US" sz="1100" dirty="0">
                <a:solidFill>
                  <a:prstClr val="black"/>
                </a:solidFill>
                <a:latin typeface="Verdana"/>
              </a:rPr>
              <a:t>Manual Testing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70AD"/>
              </a:buClr>
              <a:defRPr/>
            </a:pPr>
            <a:r>
              <a:rPr lang="en-US" sz="1600" b="1" dirty="0">
                <a:solidFill>
                  <a:srgbClr val="12ABD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70AD"/>
              </a:buClr>
              <a:defRPr/>
            </a:pPr>
            <a:r>
              <a:rPr lang="en-US" sz="1600" b="1" dirty="0">
                <a:solidFill>
                  <a:srgbClr val="12ABD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Trainings/Certifications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Undergone training in Software Testing from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QSpiders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Bangalore.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Completed training in SQL, Manual Testing, Core Java and Selenium from Capgemini.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I am certified on Get Started With JIRA, Agile Software Development and Automate an e-commerce web application using Selenium and java from Coursera.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70AD"/>
              </a:buClr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70AD"/>
              </a:buClr>
              <a:buSzTx/>
              <a:buFontTx/>
              <a:buNone/>
              <a:tabLst/>
              <a:defRPr/>
            </a:pPr>
            <a:endParaRPr lang="en-US" sz="10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1FB97C-53CE-4DEC-BAAE-E79E643F8382}"/>
              </a:ext>
            </a:extLst>
          </p:cNvPr>
          <p:cNvSpPr>
            <a:spLocks/>
          </p:cNvSpPr>
          <p:nvPr/>
        </p:nvSpPr>
        <p:spPr>
          <a:xfrm>
            <a:off x="7842293" y="1615017"/>
            <a:ext cx="4113404" cy="2247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37160" marR="0" lvl="0" indent="-13716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8C3F2B-1CE5-4E4A-AAD6-4CE295FD1166}"/>
              </a:ext>
            </a:extLst>
          </p:cNvPr>
          <p:cNvSpPr>
            <a:spLocks/>
          </p:cNvSpPr>
          <p:nvPr/>
        </p:nvSpPr>
        <p:spPr>
          <a:xfrm>
            <a:off x="192720" y="525178"/>
            <a:ext cx="2830264" cy="3485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EF9E2A-767D-48C0-B1BD-9D30E42C307E}"/>
              </a:ext>
            </a:extLst>
          </p:cNvPr>
          <p:cNvSpPr>
            <a:spLocks/>
          </p:cNvSpPr>
          <p:nvPr/>
        </p:nvSpPr>
        <p:spPr>
          <a:xfrm>
            <a:off x="7911830" y="4119033"/>
            <a:ext cx="4113404" cy="2247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37160" marR="0" lvl="0" indent="-13716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0D5AE5-02BE-40E4-8607-257516142196}"/>
              </a:ext>
            </a:extLst>
          </p:cNvPr>
          <p:cNvSpPr/>
          <p:nvPr/>
        </p:nvSpPr>
        <p:spPr>
          <a:xfrm>
            <a:off x="3599107" y="4491636"/>
            <a:ext cx="60960" cy="2438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A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5384DC3-8A50-4A04-8BAC-DAA1D50D803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9" y="1851477"/>
            <a:ext cx="2313869" cy="2539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481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1E53BF59-8A3C-4B78-911D-5EA8613465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D931E64D632140A083060201A90484" ma:contentTypeVersion="13" ma:contentTypeDescription="Create a new document." ma:contentTypeScope="" ma:versionID="ef8e97459f5e10c534f3a1a8d021173b">
  <xsd:schema xmlns:xsd="http://www.w3.org/2001/XMLSchema" xmlns:xs="http://www.w3.org/2001/XMLSchema" xmlns:p="http://schemas.microsoft.com/office/2006/metadata/properties" xmlns:ns3="7281bcf0-2241-4d32-aa17-18b3b01704ca" xmlns:ns4="4c20d0a3-7728-4a00-9c27-debd3afae8e8" targetNamespace="http://schemas.microsoft.com/office/2006/metadata/properties" ma:root="true" ma:fieldsID="82fc79d8a3aaa0927c7896c4f4df49f4" ns3:_="" ns4:_="">
    <xsd:import namespace="7281bcf0-2241-4d32-aa17-18b3b01704ca"/>
    <xsd:import namespace="4c20d0a3-7728-4a00-9c27-debd3afae8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1bcf0-2241-4d32-aa17-18b3b0170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0d0a3-7728-4a00-9c27-debd3afae8e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629562-A1A4-4D1D-B7D1-93A2907F0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81bcf0-2241-4d32-aa17-18b3b01704ca"/>
    <ds:schemaRef ds:uri="4c20d0a3-7728-4a00-9c27-debd3afae8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7C9834-27F7-44CC-87EC-2C5137C0122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c20d0a3-7728-4a00-9c27-debd3afae8e8"/>
    <ds:schemaRef ds:uri="http://purl.org/dc/elements/1.1/"/>
    <ds:schemaRef ds:uri="http://schemas.microsoft.com/office/2006/metadata/properties"/>
    <ds:schemaRef ds:uri="7281bcf0-2241-4d32-aa17-18b3b01704ca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4FEB64-ED55-4ABC-AB16-E0D68C3ECB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325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Wingdings</vt:lpstr>
      <vt:lpstr>Capgemini Master</vt:lpstr>
      <vt:lpstr>think-cell Slide</vt:lpstr>
      <vt:lpstr>MANISH KUMAR S Analyst/Software Engineer India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Paulraj Chellappa Media Solution Architect</dc:title>
  <dc:creator>Chellappa, Paulraj</dc:creator>
  <cp:lastModifiedBy>Kumar S, Manish</cp:lastModifiedBy>
  <cp:revision>311</cp:revision>
  <dcterms:created xsi:type="dcterms:W3CDTF">2021-03-17T12:17:58Z</dcterms:created>
  <dcterms:modified xsi:type="dcterms:W3CDTF">2022-07-22T08:10:57Z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0x01010094D931E64D632140A083060201A90484</vt:lpwstr>
  </property>
</Properties>
</file>