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4953-3FBC-20D5-FAB2-3DABDBB07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0988E-FF90-1F2F-96F9-A3CC29766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93FB-90DE-F46E-DEB5-1004CF3C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B1CA-BEED-0ABD-3F53-FE11AB9D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A613-6C71-3ADB-B91D-B65C356B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AD52-D32D-97F5-2C89-06D3BEF5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0E196-9805-D1AE-A858-C33A3F8A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7526-1BF7-EA3A-9AF0-D809B243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3327-D74F-C6BB-304D-F1962E6D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444B-C75B-3642-1BDE-BE7CE8E4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4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AF9AA-D8E6-B331-057F-6F3B9E4F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96CEF-8C45-0BCA-5F93-B1481FA91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CB2C-7BF7-1C2F-6E69-3A9C2C9C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913D-A5B8-9FBD-1FA1-F58CA2C2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6991E-BB2D-9386-A4FB-5CC9EB1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6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383B-E8FB-A527-F559-4871EC16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744E-9026-E617-7777-8A8903EC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04B1-B60C-3D70-BA94-A10921BE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0AE6-B8B7-96EF-14DC-6F192D90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5491-54B1-695B-18AA-AB1BEBAB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4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FE5C-1A6E-931F-2CEE-2077E93B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F70FD-74AF-9991-DAD1-447891B3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09B3C-64ED-1B72-B428-3230BFED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FF23-DB6A-21A4-C51C-A4C921C3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C3ED-718D-766E-F02B-46DEE422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29CE-3AA5-4159-45A1-C98AE3FD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A785-E383-BEE5-2D24-7B76416B9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39E5-3211-938D-35AE-2D80AC0AD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BF694-A1BF-C9ED-AE14-9A430EB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F2EB0-E063-187A-7F5B-6085C6E5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7BB48-108D-C952-7B11-2039EDFC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BF3C-2CC7-6421-D3E2-1834632D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70CED-8E23-BBEA-52DF-517398E1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356B-2D25-AE17-D376-4517C75C2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7555-7D8D-5611-0732-74900B269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1C9F9-6C55-5F61-668F-E43A97337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15A95-6088-2197-9937-11D675ED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F3DF0-0033-8238-2D98-BE3F3791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CDE85-0B17-0BD6-B2E2-A23E4660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9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BB2C-5E3C-DA89-88F6-E70D3793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8CFD9-E83E-9BE4-CCC6-2E153064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8A99E-F174-D0F2-B3B7-214BABA5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44A8-4B46-F537-5427-5EE32BFA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0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7578E-6C6C-49B4-9D05-C28DBAB9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D47AB-9145-48B8-73CB-709D20EC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0AD1-CE84-1116-2688-F5F2BBA1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1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8FB7-D013-5C2C-4234-90BFF12B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F300-36F7-A0C3-6B06-14A9CABF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59535-2522-84AE-7618-231ECA22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11CA1-6587-6B57-60C1-EF9926D2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E5332-5A66-79B8-0185-0DA28F95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9899-ADF5-E772-647F-37989CA4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7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2388-B59F-063F-FB81-40887D40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107DA-7319-6735-1BE1-B8A024901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7F34D-005D-D359-A98B-40A68589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11A24-2451-A56D-4905-2BDF6C67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1AC4A-2F26-7CCF-1441-DCB8D317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A3E06-4FD3-990F-1954-9C02F0BE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6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E7E54-3717-4CAC-17AD-67AEBDC6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90D5-46AE-4030-136C-6C3630BE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3749-3A16-E25C-6C5F-6439F0445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FBEB-D62D-4F0C-A2FB-5E762DA55D0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4D1C-5100-BF22-1040-8BDA72AF1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29FE-83AE-AA94-4D56-4F80246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C3A8-2B93-4043-9548-0663FA81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35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F73B-892B-0033-4010-9758C1AD1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5B494-2CAC-4751-429C-A657889C3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59CF1-A173-06A6-2404-7C905343D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563"/>
            <a:ext cx="12192000" cy="5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6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0AD1-44DD-1ED0-3AF9-71F43A4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6F259-162B-6C9C-4C18-BFD246B92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4" y="723569"/>
            <a:ext cx="11211338" cy="5685182"/>
          </a:xfrm>
        </p:spPr>
      </p:pic>
    </p:spTree>
    <p:extLst>
      <p:ext uri="{BB962C8B-B14F-4D97-AF65-F5344CB8AC3E}">
        <p14:creationId xmlns:p14="http://schemas.microsoft.com/office/powerpoint/2010/main" val="20722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1FE7-C701-1280-7501-CDCB1401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378B8-852D-8B7C-48A6-CAAB1FB6B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6" y="2022578"/>
            <a:ext cx="3604260" cy="35280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8F05E-5559-51A8-5F7E-8B922E2A1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34" y="1913911"/>
            <a:ext cx="677418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4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6344-E102-DC91-C554-DF613F1D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B704B-161E-6742-2008-0A399D3BB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23" y="337729"/>
            <a:ext cx="8679180" cy="22936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A4505-8AF8-1A74-22AA-D80CEA7D6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23" y="2658745"/>
            <a:ext cx="8679180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DEC2-A5B8-8365-E417-C2DE78A5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1B279-6923-60A3-FBA1-1714A806A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72"/>
            <a:ext cx="11759979" cy="6528021"/>
          </a:xfrm>
        </p:spPr>
      </p:pic>
    </p:spTree>
    <p:extLst>
      <p:ext uri="{BB962C8B-B14F-4D97-AF65-F5344CB8AC3E}">
        <p14:creationId xmlns:p14="http://schemas.microsoft.com/office/powerpoint/2010/main" val="56686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C050-226E-5A45-544C-A7A91C31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C4C08-D86D-ACCE-A98A-26409BBA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" y="445272"/>
            <a:ext cx="11203388" cy="6186115"/>
          </a:xfrm>
        </p:spPr>
      </p:pic>
    </p:spTree>
    <p:extLst>
      <p:ext uri="{BB962C8B-B14F-4D97-AF65-F5344CB8AC3E}">
        <p14:creationId xmlns:p14="http://schemas.microsoft.com/office/powerpoint/2010/main" val="1930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sudheer saka</dc:creator>
  <cp:lastModifiedBy>sudheer saka</cp:lastModifiedBy>
  <cp:revision>1</cp:revision>
  <dcterms:created xsi:type="dcterms:W3CDTF">2024-02-15T17:27:24Z</dcterms:created>
  <dcterms:modified xsi:type="dcterms:W3CDTF">2024-02-15T17:27:43Z</dcterms:modified>
</cp:coreProperties>
</file>