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sldIdLst>
    <p:sldId id="266" r:id="rId2"/>
    <p:sldId id="267" r:id="rId3"/>
    <p:sldId id="257" r:id="rId4"/>
    <p:sldId id="258" r:id="rId5"/>
    <p:sldId id="261" r:id="rId6"/>
    <p:sldId id="262" r:id="rId7"/>
    <p:sldId id="268" r:id="rId8"/>
    <p:sldId id="265" r:id="rId9"/>
    <p:sldId id="269" r:id="rId10"/>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85" autoAdjust="0"/>
  </p:normalViewPr>
  <p:slideViewPr>
    <p:cSldViewPr>
      <p:cViewPr varScale="1">
        <p:scale>
          <a:sx n="58" d="100"/>
          <a:sy n="58" d="100"/>
        </p:scale>
        <p:origin x="146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D37FEC-3BD5-40CC-8D96-A9692086100C}" type="doc">
      <dgm:prSet loTypeId="urn:microsoft.com/office/officeart/2017/3/layout/HorizontalLabelsTimeline" loCatId="process" qsTypeId="urn:microsoft.com/office/officeart/2005/8/quickstyle/simple4" qsCatId="simple" csTypeId="urn:microsoft.com/office/officeart/2005/8/colors/colorful5" csCatId="colorful" phldr="1"/>
      <dgm:spPr/>
      <dgm:t>
        <a:bodyPr/>
        <a:lstStyle/>
        <a:p>
          <a:endParaRPr lang="en-US"/>
        </a:p>
      </dgm:t>
    </dgm:pt>
    <dgm:pt modelId="{F8973A93-C1BD-4ADF-9522-34D649276504}">
      <dgm:prSet/>
      <dgm:spPr/>
      <dgm:t>
        <a:bodyPr/>
        <a:lstStyle/>
        <a:p>
          <a:pPr>
            <a:defRPr b="1"/>
          </a:pPr>
          <a:r>
            <a:rPr lang="en-US"/>
            <a:t>2012</a:t>
          </a:r>
        </a:p>
      </dgm:t>
    </dgm:pt>
    <dgm:pt modelId="{87FE48A2-A2A7-443B-872A-308735A0B7E8}" type="parTrans" cxnId="{5CA63265-8D87-4251-B2EA-9176D2B34FCE}">
      <dgm:prSet/>
      <dgm:spPr/>
      <dgm:t>
        <a:bodyPr/>
        <a:lstStyle/>
        <a:p>
          <a:endParaRPr lang="en-US"/>
        </a:p>
      </dgm:t>
    </dgm:pt>
    <dgm:pt modelId="{9F8F586E-7F40-4AED-A96F-1932E1CC4663}" type="sibTrans" cxnId="{5CA63265-8D87-4251-B2EA-9176D2B34FCE}">
      <dgm:prSet/>
      <dgm:spPr/>
      <dgm:t>
        <a:bodyPr/>
        <a:lstStyle/>
        <a:p>
          <a:endParaRPr lang="en-US"/>
        </a:p>
      </dgm:t>
    </dgm:pt>
    <dgm:pt modelId="{34D889C1-4AC0-478D-B0E8-BFB4EABFE656}">
      <dgm:prSet/>
      <dgm:spPr/>
      <dgm:t>
        <a:bodyPr/>
        <a:lstStyle/>
        <a:p>
          <a:r>
            <a:rPr lang="en-US" dirty="0" err="1"/>
            <a:t>AlexNet</a:t>
          </a:r>
          <a:endParaRPr lang="en-US" dirty="0"/>
        </a:p>
      </dgm:t>
    </dgm:pt>
    <dgm:pt modelId="{910E1E89-E46D-4F8C-8EA9-5BE77F0062B1}" type="parTrans" cxnId="{5D8E9765-9146-4407-9D81-C3EE5A7AE92D}">
      <dgm:prSet/>
      <dgm:spPr/>
      <dgm:t>
        <a:bodyPr/>
        <a:lstStyle/>
        <a:p>
          <a:endParaRPr lang="en-US"/>
        </a:p>
      </dgm:t>
    </dgm:pt>
    <dgm:pt modelId="{4D6952E6-F5B8-4120-90BC-342C1FAF58B3}" type="sibTrans" cxnId="{5D8E9765-9146-4407-9D81-C3EE5A7AE92D}">
      <dgm:prSet/>
      <dgm:spPr/>
      <dgm:t>
        <a:bodyPr/>
        <a:lstStyle/>
        <a:p>
          <a:endParaRPr lang="en-US"/>
        </a:p>
      </dgm:t>
    </dgm:pt>
    <dgm:pt modelId="{3416E140-D5F9-41AF-9662-5A5AD739CCA9}">
      <dgm:prSet/>
      <dgm:spPr/>
      <dgm:t>
        <a:bodyPr/>
        <a:lstStyle/>
        <a:p>
          <a:r>
            <a:rPr lang="en-US" dirty="0"/>
            <a:t>Alex </a:t>
          </a:r>
          <a:r>
            <a:rPr lang="en-US" dirty="0" err="1"/>
            <a:t>Krizhevsky</a:t>
          </a:r>
          <a:r>
            <a:rPr lang="en-US" dirty="0"/>
            <a:t>, Ilya </a:t>
          </a:r>
          <a:r>
            <a:rPr lang="en-US" dirty="0" err="1"/>
            <a:t>Sutskever</a:t>
          </a:r>
          <a:r>
            <a:rPr lang="en-US" dirty="0"/>
            <a:t>, and Geoffrey Hinton created the  </a:t>
          </a:r>
          <a:r>
            <a:rPr lang="en-US" dirty="0" err="1"/>
            <a:t>AlexNet</a:t>
          </a:r>
          <a:r>
            <a:rPr lang="en-US" dirty="0"/>
            <a:t>, which won the ImageNet competition by a large margin, igniting the deep learning revolution in computer vision.</a:t>
          </a:r>
        </a:p>
      </dgm:t>
    </dgm:pt>
    <dgm:pt modelId="{0C636872-93C5-4F97-8A5A-6B9C858F717E}" type="parTrans" cxnId="{0E412E25-56DB-4E9C-96C4-7BC5264483A6}">
      <dgm:prSet/>
      <dgm:spPr/>
      <dgm:t>
        <a:bodyPr/>
        <a:lstStyle/>
        <a:p>
          <a:endParaRPr lang="en-US"/>
        </a:p>
      </dgm:t>
    </dgm:pt>
    <dgm:pt modelId="{BBCB99D2-D95A-46C9-8ABB-1AA9C1CB4B98}" type="sibTrans" cxnId="{0E412E25-56DB-4E9C-96C4-7BC5264483A6}">
      <dgm:prSet/>
      <dgm:spPr/>
      <dgm:t>
        <a:bodyPr/>
        <a:lstStyle/>
        <a:p>
          <a:endParaRPr lang="en-US"/>
        </a:p>
      </dgm:t>
    </dgm:pt>
    <dgm:pt modelId="{35171160-0363-4403-80CE-AAEAE0CB1C47}">
      <dgm:prSet/>
      <dgm:spPr/>
      <dgm:t>
        <a:bodyPr/>
        <a:lstStyle/>
        <a:p>
          <a:pPr>
            <a:defRPr b="1"/>
          </a:pPr>
          <a:r>
            <a:rPr lang="en-US"/>
            <a:t>2013</a:t>
          </a:r>
        </a:p>
      </dgm:t>
    </dgm:pt>
    <dgm:pt modelId="{305E8E0B-3696-4C68-B2C2-0FC9863636BA}" type="parTrans" cxnId="{3897AA59-B19C-42E0-B684-50A648AB4804}">
      <dgm:prSet/>
      <dgm:spPr/>
      <dgm:t>
        <a:bodyPr/>
        <a:lstStyle/>
        <a:p>
          <a:endParaRPr lang="en-US"/>
        </a:p>
      </dgm:t>
    </dgm:pt>
    <dgm:pt modelId="{7ADFA135-7F97-42EE-906E-9A988D46E730}" type="sibTrans" cxnId="{3897AA59-B19C-42E0-B684-50A648AB4804}">
      <dgm:prSet/>
      <dgm:spPr/>
      <dgm:t>
        <a:bodyPr/>
        <a:lstStyle/>
        <a:p>
          <a:endParaRPr lang="en-US"/>
        </a:p>
      </dgm:t>
    </dgm:pt>
    <dgm:pt modelId="{680EC2A1-FBD1-4E89-8D67-10C01F4C70C7}">
      <dgm:prSet/>
      <dgm:spPr/>
      <dgm:t>
        <a:bodyPr/>
        <a:lstStyle/>
        <a:p>
          <a:r>
            <a:rPr lang="en-US"/>
            <a:t>R-CNN (Region-Based Convolutional Neural Networks)</a:t>
          </a:r>
        </a:p>
      </dgm:t>
    </dgm:pt>
    <dgm:pt modelId="{2DFA1539-0334-47E5-8F91-D5741113B973}" type="parTrans" cxnId="{A76FD1A7-F343-4B68-8D35-BC36943B7D1F}">
      <dgm:prSet/>
      <dgm:spPr/>
      <dgm:t>
        <a:bodyPr/>
        <a:lstStyle/>
        <a:p>
          <a:endParaRPr lang="en-US"/>
        </a:p>
      </dgm:t>
    </dgm:pt>
    <dgm:pt modelId="{312706A3-78EB-4ADF-B18E-07B65F948BAE}" type="sibTrans" cxnId="{A76FD1A7-F343-4B68-8D35-BC36943B7D1F}">
      <dgm:prSet/>
      <dgm:spPr/>
      <dgm:t>
        <a:bodyPr/>
        <a:lstStyle/>
        <a:p>
          <a:endParaRPr lang="en-US"/>
        </a:p>
      </dgm:t>
    </dgm:pt>
    <dgm:pt modelId="{3E709F4D-C087-4AA2-B497-FACB0D82EC3D}">
      <dgm:prSet/>
      <dgm:spPr/>
      <dgm:t>
        <a:bodyPr/>
        <a:lstStyle/>
        <a:p>
          <a:r>
            <a:rPr lang="en-US"/>
            <a:t>Ross Girshick, Jeff Donahue, Trevor Darrell, and Jitendra Malik iIntroduced R-CNN, which advanced object detection by combining CNNs with region proposals, significantly improving detection accuracy.</a:t>
          </a:r>
        </a:p>
      </dgm:t>
    </dgm:pt>
    <dgm:pt modelId="{ECE60CFD-64EB-496A-B1E8-D30C3DC01205}" type="parTrans" cxnId="{05C622FF-1942-4A88-B2B3-17A6B260DBEB}">
      <dgm:prSet/>
      <dgm:spPr/>
      <dgm:t>
        <a:bodyPr/>
        <a:lstStyle/>
        <a:p>
          <a:endParaRPr lang="en-US"/>
        </a:p>
      </dgm:t>
    </dgm:pt>
    <dgm:pt modelId="{FEA21A0C-21DE-4138-B2D7-DFE1DA744D60}" type="sibTrans" cxnId="{05C622FF-1942-4A88-B2B3-17A6B260DBEB}">
      <dgm:prSet/>
      <dgm:spPr/>
      <dgm:t>
        <a:bodyPr/>
        <a:lstStyle/>
        <a:p>
          <a:endParaRPr lang="en-US"/>
        </a:p>
      </dgm:t>
    </dgm:pt>
    <dgm:pt modelId="{17268EC7-655E-4C70-811E-E9E3DC8CEF6A}">
      <dgm:prSet/>
      <dgm:spPr/>
      <dgm:t>
        <a:bodyPr/>
        <a:lstStyle/>
        <a:p>
          <a:pPr>
            <a:defRPr b="1"/>
          </a:pPr>
          <a:r>
            <a:rPr lang="en-US"/>
            <a:t>2014</a:t>
          </a:r>
        </a:p>
      </dgm:t>
    </dgm:pt>
    <dgm:pt modelId="{371DAAE8-6FDF-46CA-B588-87E88366BE81}" type="parTrans" cxnId="{354928FC-121B-4B19-BA9B-347D9FC972F4}">
      <dgm:prSet/>
      <dgm:spPr/>
      <dgm:t>
        <a:bodyPr/>
        <a:lstStyle/>
        <a:p>
          <a:endParaRPr lang="en-US"/>
        </a:p>
      </dgm:t>
    </dgm:pt>
    <dgm:pt modelId="{F309F490-45E9-46E8-813D-894DD297D627}" type="sibTrans" cxnId="{354928FC-121B-4B19-BA9B-347D9FC972F4}">
      <dgm:prSet/>
      <dgm:spPr/>
      <dgm:t>
        <a:bodyPr/>
        <a:lstStyle/>
        <a:p>
          <a:endParaRPr lang="en-US"/>
        </a:p>
      </dgm:t>
    </dgm:pt>
    <dgm:pt modelId="{265685DC-4318-4F05-A245-798C0B852A3B}">
      <dgm:prSet/>
      <dgm:spPr/>
      <dgm:t>
        <a:bodyPr/>
        <a:lstStyle/>
        <a:p>
          <a:r>
            <a:rPr lang="en-US"/>
            <a:t>VGGNet</a:t>
          </a:r>
        </a:p>
      </dgm:t>
    </dgm:pt>
    <dgm:pt modelId="{197DE20A-A621-4310-BE0B-E821275B3FBC}" type="parTrans" cxnId="{6446EFE0-41C8-470D-96EE-2C28D9994EB6}">
      <dgm:prSet/>
      <dgm:spPr/>
      <dgm:t>
        <a:bodyPr/>
        <a:lstStyle/>
        <a:p>
          <a:endParaRPr lang="en-US"/>
        </a:p>
      </dgm:t>
    </dgm:pt>
    <dgm:pt modelId="{9868DEF4-582C-4F48-AD01-2BFB408F3DF0}" type="sibTrans" cxnId="{6446EFE0-41C8-470D-96EE-2C28D9994EB6}">
      <dgm:prSet/>
      <dgm:spPr/>
      <dgm:t>
        <a:bodyPr/>
        <a:lstStyle/>
        <a:p>
          <a:endParaRPr lang="en-US"/>
        </a:p>
      </dgm:t>
    </dgm:pt>
    <dgm:pt modelId="{FC160F76-6A1E-4D1B-A5EF-DA55C529BCF8}">
      <dgm:prSet/>
      <dgm:spPr/>
      <dgm:t>
        <a:bodyPr/>
        <a:lstStyle/>
        <a:p>
          <a:r>
            <a:rPr lang="en-US"/>
            <a:t>Karen Simonyan and Andrew Zisserman (Visual Geometry Group, Oxford)  development of VGGNet, which demonstrated that deep networks with very small (3x3) convolution filters could significantly improve image classification performance.</a:t>
          </a:r>
        </a:p>
      </dgm:t>
    </dgm:pt>
    <dgm:pt modelId="{F9842E77-00CD-4F80-A4E8-6D88CBB8423F}" type="parTrans" cxnId="{707F36B8-0314-4595-9C53-C78CE7C55A74}">
      <dgm:prSet/>
      <dgm:spPr/>
      <dgm:t>
        <a:bodyPr/>
        <a:lstStyle/>
        <a:p>
          <a:endParaRPr lang="en-US"/>
        </a:p>
      </dgm:t>
    </dgm:pt>
    <dgm:pt modelId="{B5766663-2CFC-4D12-B066-9ACB00AFA55B}" type="sibTrans" cxnId="{707F36B8-0314-4595-9C53-C78CE7C55A74}">
      <dgm:prSet/>
      <dgm:spPr/>
      <dgm:t>
        <a:bodyPr/>
        <a:lstStyle/>
        <a:p>
          <a:endParaRPr lang="en-US"/>
        </a:p>
      </dgm:t>
    </dgm:pt>
    <dgm:pt modelId="{8639370D-FB02-43B3-B86C-CB6689E54C58}">
      <dgm:prSet/>
      <dgm:spPr/>
      <dgm:t>
        <a:bodyPr/>
        <a:lstStyle/>
        <a:p>
          <a:pPr>
            <a:defRPr b="1"/>
          </a:pPr>
          <a:r>
            <a:rPr lang="en-US"/>
            <a:t>2015</a:t>
          </a:r>
        </a:p>
      </dgm:t>
    </dgm:pt>
    <dgm:pt modelId="{FFA0DA9A-D3DA-46C2-8F0C-53549AA1C7D6}" type="parTrans" cxnId="{E20C8C42-0C4F-46ED-AD22-491724912038}">
      <dgm:prSet/>
      <dgm:spPr/>
      <dgm:t>
        <a:bodyPr/>
        <a:lstStyle/>
        <a:p>
          <a:endParaRPr lang="en-US"/>
        </a:p>
      </dgm:t>
    </dgm:pt>
    <dgm:pt modelId="{03F70D3B-95AE-443A-819C-1B741AF0B314}" type="sibTrans" cxnId="{E20C8C42-0C4F-46ED-AD22-491724912038}">
      <dgm:prSet/>
      <dgm:spPr/>
      <dgm:t>
        <a:bodyPr/>
        <a:lstStyle/>
        <a:p>
          <a:endParaRPr lang="en-US"/>
        </a:p>
      </dgm:t>
    </dgm:pt>
    <dgm:pt modelId="{40573797-7A67-4B95-A052-9BA2DA93CA22}">
      <dgm:prSet/>
      <dgm:spPr/>
      <dgm:t>
        <a:bodyPr/>
        <a:lstStyle/>
        <a:p>
          <a:r>
            <a:rPr lang="en-US"/>
            <a:t>ResNet (Residual Networks)</a:t>
          </a:r>
        </a:p>
      </dgm:t>
    </dgm:pt>
    <dgm:pt modelId="{A793DDC7-0620-48A2-B068-845B8D41EBCA}" type="parTrans" cxnId="{322E59A1-7A9D-4F3B-8640-C6C36C41D89E}">
      <dgm:prSet/>
      <dgm:spPr/>
      <dgm:t>
        <a:bodyPr/>
        <a:lstStyle/>
        <a:p>
          <a:endParaRPr lang="en-US"/>
        </a:p>
      </dgm:t>
    </dgm:pt>
    <dgm:pt modelId="{86C1991A-5081-4EAD-ACE0-B577705FB225}" type="sibTrans" cxnId="{322E59A1-7A9D-4F3B-8640-C6C36C41D89E}">
      <dgm:prSet/>
      <dgm:spPr/>
      <dgm:t>
        <a:bodyPr/>
        <a:lstStyle/>
        <a:p>
          <a:endParaRPr lang="en-US"/>
        </a:p>
      </dgm:t>
    </dgm:pt>
    <dgm:pt modelId="{8F3BA76C-CDD0-4EE4-8542-818D9E9CA366}">
      <dgm:prSet/>
      <dgm:spPr/>
      <dgm:t>
        <a:bodyPr/>
        <a:lstStyle/>
        <a:p>
          <a:r>
            <a:rPr lang="en-US"/>
            <a:t>Contributors: Kaiming He, Xiangyu Zhang, Shaoqing Ren, and Jian Sun introducted ResNet, a very deep neural network that overcame the vanishing gradient problem with residual connections, enabling the training of networks with over 100 layers.</a:t>
          </a:r>
        </a:p>
      </dgm:t>
    </dgm:pt>
    <dgm:pt modelId="{C6A4AAEC-A1C6-460E-A82A-FF0B75645B29}" type="parTrans" cxnId="{EEF64B07-B1DE-4C40-AEE3-78D11C891BBC}">
      <dgm:prSet/>
      <dgm:spPr/>
      <dgm:t>
        <a:bodyPr/>
        <a:lstStyle/>
        <a:p>
          <a:endParaRPr lang="en-US"/>
        </a:p>
      </dgm:t>
    </dgm:pt>
    <dgm:pt modelId="{A94C39E8-134F-450E-8467-51C0B486DD98}" type="sibTrans" cxnId="{EEF64B07-B1DE-4C40-AEE3-78D11C891BBC}">
      <dgm:prSet/>
      <dgm:spPr/>
      <dgm:t>
        <a:bodyPr/>
        <a:lstStyle/>
        <a:p>
          <a:endParaRPr lang="en-US"/>
        </a:p>
      </dgm:t>
    </dgm:pt>
    <dgm:pt modelId="{ADB9CF86-93C3-426C-949C-8F2F054AF6C2}" type="pres">
      <dgm:prSet presAssocID="{85D37FEC-3BD5-40CC-8D96-A9692086100C}" presName="root" presStyleCnt="0">
        <dgm:presLayoutVars>
          <dgm:chMax/>
          <dgm:chPref/>
          <dgm:animLvl val="lvl"/>
        </dgm:presLayoutVars>
      </dgm:prSet>
      <dgm:spPr/>
    </dgm:pt>
    <dgm:pt modelId="{DEC6BF1E-BF4C-4265-898B-2355FF30D8E1}" type="pres">
      <dgm:prSet presAssocID="{85D37FEC-3BD5-40CC-8D96-A9692086100C}" presName="divider" presStyleLbl="fgAcc1" presStyleIdx="0" presStyleCnt="1"/>
      <dgm:spPr/>
    </dgm:pt>
    <dgm:pt modelId="{DC00ABD4-C866-4A60-BCB6-3E604E04DD72}" type="pres">
      <dgm:prSet presAssocID="{85D37FEC-3BD5-40CC-8D96-A9692086100C}" presName="nodes" presStyleCnt="0">
        <dgm:presLayoutVars>
          <dgm:chMax/>
          <dgm:chPref/>
          <dgm:animLvl val="lvl"/>
        </dgm:presLayoutVars>
      </dgm:prSet>
      <dgm:spPr/>
    </dgm:pt>
    <dgm:pt modelId="{2311FF21-DB2F-47BF-BB61-0727FC5CBC5F}" type="pres">
      <dgm:prSet presAssocID="{F8973A93-C1BD-4ADF-9522-34D649276504}" presName="composite" presStyleCnt="0"/>
      <dgm:spPr/>
    </dgm:pt>
    <dgm:pt modelId="{06EA7B8D-27CC-4D3A-A877-0D0B1C25B79D}" type="pres">
      <dgm:prSet presAssocID="{F8973A93-C1BD-4ADF-9522-34D649276504}" presName="L1TextContainer" presStyleLbl="alignNode1" presStyleIdx="0" presStyleCnt="4">
        <dgm:presLayoutVars>
          <dgm:chMax val="1"/>
          <dgm:chPref val="1"/>
          <dgm:bulletEnabled val="1"/>
        </dgm:presLayoutVars>
      </dgm:prSet>
      <dgm:spPr/>
    </dgm:pt>
    <dgm:pt modelId="{00A62295-1131-4B36-91F7-E27406F0331A}" type="pres">
      <dgm:prSet presAssocID="{F8973A93-C1BD-4ADF-9522-34D649276504}" presName="L2TextContainerWrapper" presStyleCnt="0">
        <dgm:presLayoutVars>
          <dgm:bulletEnabled val="1"/>
        </dgm:presLayoutVars>
      </dgm:prSet>
      <dgm:spPr/>
    </dgm:pt>
    <dgm:pt modelId="{419F79F6-DF87-49EF-B9B7-1F786D27FE17}" type="pres">
      <dgm:prSet presAssocID="{F8973A93-C1BD-4ADF-9522-34D649276504}" presName="L2TextContainer" presStyleLbl="bgAccFollowNode1" presStyleIdx="0" presStyleCnt="4"/>
      <dgm:spPr/>
    </dgm:pt>
    <dgm:pt modelId="{C00FD071-60B8-49BB-B606-E9879EA484A9}" type="pres">
      <dgm:prSet presAssocID="{F8973A93-C1BD-4ADF-9522-34D649276504}" presName="FlexibleEmptyPlaceHolder" presStyleCnt="0"/>
      <dgm:spPr/>
    </dgm:pt>
    <dgm:pt modelId="{8EB5670F-2CF3-4DBF-8E6B-75B509B78AAA}" type="pres">
      <dgm:prSet presAssocID="{F8973A93-C1BD-4ADF-9522-34D649276504}" presName="ConnectLine" presStyleLbl="sibTrans1D1" presStyleIdx="0" presStyleCnt="4"/>
      <dgm:spPr/>
    </dgm:pt>
    <dgm:pt modelId="{88C49049-8A2B-4C32-A041-F2BA068984C8}" type="pres">
      <dgm:prSet presAssocID="{F8973A93-C1BD-4ADF-9522-34D649276504}" presName="ConnectorPoint" presStyleLbl="node1" presStyleIdx="0" presStyleCnt="4"/>
      <dgm:spPr>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dgm:spPr>
    </dgm:pt>
    <dgm:pt modelId="{41E8E12B-A321-4B78-B09C-ACF5AF9117D9}" type="pres">
      <dgm:prSet presAssocID="{F8973A93-C1BD-4ADF-9522-34D649276504}" presName="EmptyPlaceHolder" presStyleCnt="0"/>
      <dgm:spPr/>
    </dgm:pt>
    <dgm:pt modelId="{85BF12D5-957E-419A-8E7F-8C886758E434}" type="pres">
      <dgm:prSet presAssocID="{9F8F586E-7F40-4AED-A96F-1932E1CC4663}" presName="spaceBetweenRectangles" presStyleCnt="0"/>
      <dgm:spPr/>
    </dgm:pt>
    <dgm:pt modelId="{310B85DE-9B93-40CF-B632-8DE510D3F392}" type="pres">
      <dgm:prSet presAssocID="{35171160-0363-4403-80CE-AAEAE0CB1C47}" presName="composite" presStyleCnt="0"/>
      <dgm:spPr/>
    </dgm:pt>
    <dgm:pt modelId="{7D2F8770-BB5F-4B11-923C-01EDADFB2DCF}" type="pres">
      <dgm:prSet presAssocID="{35171160-0363-4403-80CE-AAEAE0CB1C47}" presName="L1TextContainer" presStyleLbl="alignNode1" presStyleIdx="1" presStyleCnt="4">
        <dgm:presLayoutVars>
          <dgm:chMax val="1"/>
          <dgm:chPref val="1"/>
          <dgm:bulletEnabled val="1"/>
        </dgm:presLayoutVars>
      </dgm:prSet>
      <dgm:spPr/>
    </dgm:pt>
    <dgm:pt modelId="{FA9A7B13-8442-48B8-8C85-D44D115C6924}" type="pres">
      <dgm:prSet presAssocID="{35171160-0363-4403-80CE-AAEAE0CB1C47}" presName="L2TextContainerWrapper" presStyleCnt="0">
        <dgm:presLayoutVars>
          <dgm:bulletEnabled val="1"/>
        </dgm:presLayoutVars>
      </dgm:prSet>
      <dgm:spPr/>
    </dgm:pt>
    <dgm:pt modelId="{A8C85444-7CC8-4C87-8FF5-A54E5ED7255F}" type="pres">
      <dgm:prSet presAssocID="{35171160-0363-4403-80CE-AAEAE0CB1C47}" presName="L2TextContainer" presStyleLbl="bgAccFollowNode1" presStyleIdx="1" presStyleCnt="4"/>
      <dgm:spPr/>
    </dgm:pt>
    <dgm:pt modelId="{F66BC108-771B-4093-AB7B-093296CB89E2}" type="pres">
      <dgm:prSet presAssocID="{35171160-0363-4403-80CE-AAEAE0CB1C47}" presName="FlexibleEmptyPlaceHolder" presStyleCnt="0"/>
      <dgm:spPr/>
    </dgm:pt>
    <dgm:pt modelId="{D0D39A79-7E51-4F01-9FA9-D709D617ADDA}" type="pres">
      <dgm:prSet presAssocID="{35171160-0363-4403-80CE-AAEAE0CB1C47}" presName="ConnectLine" presStyleLbl="sibTrans1D1" presStyleIdx="1" presStyleCnt="4"/>
      <dgm:spPr/>
    </dgm:pt>
    <dgm:pt modelId="{3D269E49-4607-49E6-95CB-7D142A51970E}" type="pres">
      <dgm:prSet presAssocID="{35171160-0363-4403-80CE-AAEAE0CB1C47}" presName="ConnectorPoint" presStyleLbl="node1" presStyleIdx="1" presStyleCnt="4"/>
      <dgm:spPr>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dgm:spPr>
    </dgm:pt>
    <dgm:pt modelId="{D170231A-4CB2-4386-86C1-DD956CBB2CFF}" type="pres">
      <dgm:prSet presAssocID="{35171160-0363-4403-80CE-AAEAE0CB1C47}" presName="EmptyPlaceHolder" presStyleCnt="0"/>
      <dgm:spPr/>
    </dgm:pt>
    <dgm:pt modelId="{F30B3541-FC3C-475F-B83F-F489336F7A56}" type="pres">
      <dgm:prSet presAssocID="{7ADFA135-7F97-42EE-906E-9A988D46E730}" presName="spaceBetweenRectangles" presStyleCnt="0"/>
      <dgm:spPr/>
    </dgm:pt>
    <dgm:pt modelId="{898CB9A3-FF8B-458E-A9F5-77A7F8904B82}" type="pres">
      <dgm:prSet presAssocID="{17268EC7-655E-4C70-811E-E9E3DC8CEF6A}" presName="composite" presStyleCnt="0"/>
      <dgm:spPr/>
    </dgm:pt>
    <dgm:pt modelId="{E73427EE-D3C1-4F99-961C-0D8DCF371D08}" type="pres">
      <dgm:prSet presAssocID="{17268EC7-655E-4C70-811E-E9E3DC8CEF6A}" presName="L1TextContainer" presStyleLbl="alignNode1" presStyleIdx="2" presStyleCnt="4">
        <dgm:presLayoutVars>
          <dgm:chMax val="1"/>
          <dgm:chPref val="1"/>
          <dgm:bulletEnabled val="1"/>
        </dgm:presLayoutVars>
      </dgm:prSet>
      <dgm:spPr/>
    </dgm:pt>
    <dgm:pt modelId="{33A26148-8EC7-4862-A843-35A9B075AF07}" type="pres">
      <dgm:prSet presAssocID="{17268EC7-655E-4C70-811E-E9E3DC8CEF6A}" presName="L2TextContainerWrapper" presStyleCnt="0">
        <dgm:presLayoutVars>
          <dgm:bulletEnabled val="1"/>
        </dgm:presLayoutVars>
      </dgm:prSet>
      <dgm:spPr/>
    </dgm:pt>
    <dgm:pt modelId="{F7945F8D-14AF-463A-BAF4-356C325C875B}" type="pres">
      <dgm:prSet presAssocID="{17268EC7-655E-4C70-811E-E9E3DC8CEF6A}" presName="L2TextContainer" presStyleLbl="bgAccFollowNode1" presStyleIdx="2" presStyleCnt="4"/>
      <dgm:spPr/>
    </dgm:pt>
    <dgm:pt modelId="{880A7F2E-EA55-443B-BF9A-C4D87EA3FE7B}" type="pres">
      <dgm:prSet presAssocID="{17268EC7-655E-4C70-811E-E9E3DC8CEF6A}" presName="FlexibleEmptyPlaceHolder" presStyleCnt="0"/>
      <dgm:spPr/>
    </dgm:pt>
    <dgm:pt modelId="{90A5FD8A-7A67-4DCD-A1E7-460963189D87}" type="pres">
      <dgm:prSet presAssocID="{17268EC7-655E-4C70-811E-E9E3DC8CEF6A}" presName="ConnectLine" presStyleLbl="sibTrans1D1" presStyleIdx="2" presStyleCnt="4"/>
      <dgm:spPr/>
    </dgm:pt>
    <dgm:pt modelId="{BE140D9A-AB2A-4391-8F96-8248C44BFB40}" type="pres">
      <dgm:prSet presAssocID="{17268EC7-655E-4C70-811E-E9E3DC8CEF6A}" presName="ConnectorPoint" presStyleLbl="node1" presStyleIdx="2" presStyleCnt="4"/>
      <dgm:spPr>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dgm:spPr>
    </dgm:pt>
    <dgm:pt modelId="{C0B26067-19A3-499A-8E41-7339D3326E73}" type="pres">
      <dgm:prSet presAssocID="{17268EC7-655E-4C70-811E-E9E3DC8CEF6A}" presName="EmptyPlaceHolder" presStyleCnt="0"/>
      <dgm:spPr/>
    </dgm:pt>
    <dgm:pt modelId="{1DAD46B5-4181-4507-BC40-E72D6B5D96C7}" type="pres">
      <dgm:prSet presAssocID="{F309F490-45E9-46E8-813D-894DD297D627}" presName="spaceBetweenRectangles" presStyleCnt="0"/>
      <dgm:spPr/>
    </dgm:pt>
    <dgm:pt modelId="{D07F562F-1585-43D1-B71F-E40A61EC4CFE}" type="pres">
      <dgm:prSet presAssocID="{8639370D-FB02-43B3-B86C-CB6689E54C58}" presName="composite" presStyleCnt="0"/>
      <dgm:spPr/>
    </dgm:pt>
    <dgm:pt modelId="{F1662C95-1FEF-4122-BB16-39E68E1A787A}" type="pres">
      <dgm:prSet presAssocID="{8639370D-FB02-43B3-B86C-CB6689E54C58}" presName="L1TextContainer" presStyleLbl="alignNode1" presStyleIdx="3" presStyleCnt="4">
        <dgm:presLayoutVars>
          <dgm:chMax val="1"/>
          <dgm:chPref val="1"/>
          <dgm:bulletEnabled val="1"/>
        </dgm:presLayoutVars>
      </dgm:prSet>
      <dgm:spPr/>
    </dgm:pt>
    <dgm:pt modelId="{38A573D2-612D-47EC-83DD-F2C689465536}" type="pres">
      <dgm:prSet presAssocID="{8639370D-FB02-43B3-B86C-CB6689E54C58}" presName="L2TextContainerWrapper" presStyleCnt="0">
        <dgm:presLayoutVars>
          <dgm:bulletEnabled val="1"/>
        </dgm:presLayoutVars>
      </dgm:prSet>
      <dgm:spPr/>
    </dgm:pt>
    <dgm:pt modelId="{47A8A14C-BD74-4FE9-8F38-49550C9942F2}" type="pres">
      <dgm:prSet presAssocID="{8639370D-FB02-43B3-B86C-CB6689E54C58}" presName="L2TextContainer" presStyleLbl="bgAccFollowNode1" presStyleIdx="3" presStyleCnt="4"/>
      <dgm:spPr/>
    </dgm:pt>
    <dgm:pt modelId="{A6E3C246-1D61-4B68-83D9-05125EB6641E}" type="pres">
      <dgm:prSet presAssocID="{8639370D-FB02-43B3-B86C-CB6689E54C58}" presName="FlexibleEmptyPlaceHolder" presStyleCnt="0"/>
      <dgm:spPr/>
    </dgm:pt>
    <dgm:pt modelId="{5B0217F3-D7CC-42DA-9678-58750A0DD06B}" type="pres">
      <dgm:prSet presAssocID="{8639370D-FB02-43B3-B86C-CB6689E54C58}" presName="ConnectLine" presStyleLbl="sibTrans1D1" presStyleIdx="3" presStyleCnt="4"/>
      <dgm:spPr/>
    </dgm:pt>
    <dgm:pt modelId="{98909BF2-AF85-4A42-94D2-1627CCAC8CDE}" type="pres">
      <dgm:prSet presAssocID="{8639370D-FB02-43B3-B86C-CB6689E54C58}" presName="ConnectorPoint" presStyleLbl="node1" presStyleIdx="3" presStyleCnt="4"/>
      <dgm:spPr>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dgm:spPr>
    </dgm:pt>
    <dgm:pt modelId="{46071733-63E5-4F4C-9764-114FF405A555}" type="pres">
      <dgm:prSet presAssocID="{8639370D-FB02-43B3-B86C-CB6689E54C58}" presName="EmptyPlaceHolder" presStyleCnt="0"/>
      <dgm:spPr/>
    </dgm:pt>
  </dgm:ptLst>
  <dgm:cxnLst>
    <dgm:cxn modelId="{EEF64B07-B1DE-4C40-AEE3-78D11C891BBC}" srcId="{40573797-7A67-4B95-A052-9BA2DA93CA22}" destId="{8F3BA76C-CDD0-4EE4-8542-818D9E9CA366}" srcOrd="0" destOrd="0" parTransId="{C6A4AAEC-A1C6-460E-A82A-FF0B75645B29}" sibTransId="{A94C39E8-134F-450E-8467-51C0B486DD98}"/>
    <dgm:cxn modelId="{DC16310E-E47C-4947-BD90-A2565BEF202D}" type="presOf" srcId="{34D889C1-4AC0-478D-B0E8-BFB4EABFE656}" destId="{419F79F6-DF87-49EF-B9B7-1F786D27FE17}" srcOrd="0" destOrd="0" presId="urn:microsoft.com/office/officeart/2017/3/layout/HorizontalLabelsTimeline"/>
    <dgm:cxn modelId="{0176AB17-382D-4A4A-B775-30DB7DD01049}" type="presOf" srcId="{3E709F4D-C087-4AA2-B497-FACB0D82EC3D}" destId="{A8C85444-7CC8-4C87-8FF5-A54E5ED7255F}" srcOrd="0" destOrd="1" presId="urn:microsoft.com/office/officeart/2017/3/layout/HorizontalLabelsTimeline"/>
    <dgm:cxn modelId="{0E412E25-56DB-4E9C-96C4-7BC5264483A6}" srcId="{34D889C1-4AC0-478D-B0E8-BFB4EABFE656}" destId="{3416E140-D5F9-41AF-9662-5A5AD739CCA9}" srcOrd="0" destOrd="0" parTransId="{0C636872-93C5-4F97-8A5A-6B9C858F717E}" sibTransId="{BBCB99D2-D95A-46C9-8ABB-1AA9C1CB4B98}"/>
    <dgm:cxn modelId="{2FC28F27-7A1D-49BB-B47C-940A96F0916B}" type="presOf" srcId="{F8973A93-C1BD-4ADF-9522-34D649276504}" destId="{06EA7B8D-27CC-4D3A-A877-0D0B1C25B79D}" srcOrd="0" destOrd="0" presId="urn:microsoft.com/office/officeart/2017/3/layout/HorizontalLabelsTimeline"/>
    <dgm:cxn modelId="{C1D1022C-BDE1-4CA2-B8EC-816F18845886}" type="presOf" srcId="{85D37FEC-3BD5-40CC-8D96-A9692086100C}" destId="{ADB9CF86-93C3-426C-949C-8F2F054AF6C2}" srcOrd="0" destOrd="0" presId="urn:microsoft.com/office/officeart/2017/3/layout/HorizontalLabelsTimeline"/>
    <dgm:cxn modelId="{9494903A-2891-4088-8DC9-142EED0A3905}" type="presOf" srcId="{40573797-7A67-4B95-A052-9BA2DA93CA22}" destId="{47A8A14C-BD74-4FE9-8F38-49550C9942F2}" srcOrd="0" destOrd="0" presId="urn:microsoft.com/office/officeart/2017/3/layout/HorizontalLabelsTimeline"/>
    <dgm:cxn modelId="{E20C8C42-0C4F-46ED-AD22-491724912038}" srcId="{85D37FEC-3BD5-40CC-8D96-A9692086100C}" destId="{8639370D-FB02-43B3-B86C-CB6689E54C58}" srcOrd="3" destOrd="0" parTransId="{FFA0DA9A-D3DA-46C2-8F0C-53549AA1C7D6}" sibTransId="{03F70D3B-95AE-443A-819C-1B741AF0B314}"/>
    <dgm:cxn modelId="{5CA63265-8D87-4251-B2EA-9176D2B34FCE}" srcId="{85D37FEC-3BD5-40CC-8D96-A9692086100C}" destId="{F8973A93-C1BD-4ADF-9522-34D649276504}" srcOrd="0" destOrd="0" parTransId="{87FE48A2-A2A7-443B-872A-308735A0B7E8}" sibTransId="{9F8F586E-7F40-4AED-A96F-1932E1CC4663}"/>
    <dgm:cxn modelId="{5D8E9765-9146-4407-9D81-C3EE5A7AE92D}" srcId="{F8973A93-C1BD-4ADF-9522-34D649276504}" destId="{34D889C1-4AC0-478D-B0E8-BFB4EABFE656}" srcOrd="0" destOrd="0" parTransId="{910E1E89-E46D-4F8C-8EA9-5BE77F0062B1}" sibTransId="{4D6952E6-F5B8-4120-90BC-342C1FAF58B3}"/>
    <dgm:cxn modelId="{3897AA59-B19C-42E0-B684-50A648AB4804}" srcId="{85D37FEC-3BD5-40CC-8D96-A9692086100C}" destId="{35171160-0363-4403-80CE-AAEAE0CB1C47}" srcOrd="1" destOrd="0" parTransId="{305E8E0B-3696-4C68-B2C2-0FC9863636BA}" sibTransId="{7ADFA135-7F97-42EE-906E-9A988D46E730}"/>
    <dgm:cxn modelId="{71ACA080-00CC-4F99-BFAF-980649FD102A}" type="presOf" srcId="{17268EC7-655E-4C70-811E-E9E3DC8CEF6A}" destId="{E73427EE-D3C1-4F99-961C-0D8DCF371D08}" srcOrd="0" destOrd="0" presId="urn:microsoft.com/office/officeart/2017/3/layout/HorizontalLabelsTimeline"/>
    <dgm:cxn modelId="{E07CD181-57F9-4B2D-A690-A177974B5234}" type="presOf" srcId="{680EC2A1-FBD1-4E89-8D67-10C01F4C70C7}" destId="{A8C85444-7CC8-4C87-8FF5-A54E5ED7255F}" srcOrd="0" destOrd="0" presId="urn:microsoft.com/office/officeart/2017/3/layout/HorizontalLabelsTimeline"/>
    <dgm:cxn modelId="{D96D0F8D-0DDB-4061-AF37-9CA535EDE867}" type="presOf" srcId="{265685DC-4318-4F05-A245-798C0B852A3B}" destId="{F7945F8D-14AF-463A-BAF4-356C325C875B}" srcOrd="0" destOrd="0" presId="urn:microsoft.com/office/officeart/2017/3/layout/HorizontalLabelsTimeline"/>
    <dgm:cxn modelId="{322E59A1-7A9D-4F3B-8640-C6C36C41D89E}" srcId="{8639370D-FB02-43B3-B86C-CB6689E54C58}" destId="{40573797-7A67-4B95-A052-9BA2DA93CA22}" srcOrd="0" destOrd="0" parTransId="{A793DDC7-0620-48A2-B068-845B8D41EBCA}" sibTransId="{86C1991A-5081-4EAD-ACE0-B577705FB225}"/>
    <dgm:cxn modelId="{A76FD1A7-F343-4B68-8D35-BC36943B7D1F}" srcId="{35171160-0363-4403-80CE-AAEAE0CB1C47}" destId="{680EC2A1-FBD1-4E89-8D67-10C01F4C70C7}" srcOrd="0" destOrd="0" parTransId="{2DFA1539-0334-47E5-8F91-D5741113B973}" sibTransId="{312706A3-78EB-4ADF-B18E-07B65F948BAE}"/>
    <dgm:cxn modelId="{707F36B8-0314-4595-9C53-C78CE7C55A74}" srcId="{265685DC-4318-4F05-A245-798C0B852A3B}" destId="{FC160F76-6A1E-4D1B-A5EF-DA55C529BCF8}" srcOrd="0" destOrd="0" parTransId="{F9842E77-00CD-4F80-A4E8-6D88CBB8423F}" sibTransId="{B5766663-2CFC-4D12-B066-9ACB00AFA55B}"/>
    <dgm:cxn modelId="{639576B9-1555-4B41-9D42-31E454DA145B}" type="presOf" srcId="{3416E140-D5F9-41AF-9662-5A5AD739CCA9}" destId="{419F79F6-DF87-49EF-B9B7-1F786D27FE17}" srcOrd="0" destOrd="1" presId="urn:microsoft.com/office/officeart/2017/3/layout/HorizontalLabelsTimeline"/>
    <dgm:cxn modelId="{9913FEBA-FE2E-4094-B2F1-A186BA6772F7}" type="presOf" srcId="{35171160-0363-4403-80CE-AAEAE0CB1C47}" destId="{7D2F8770-BB5F-4B11-923C-01EDADFB2DCF}" srcOrd="0" destOrd="0" presId="urn:microsoft.com/office/officeart/2017/3/layout/HorizontalLabelsTimeline"/>
    <dgm:cxn modelId="{414F0BD0-47DA-4614-97BA-4B5480848389}" type="presOf" srcId="{8639370D-FB02-43B3-B86C-CB6689E54C58}" destId="{F1662C95-1FEF-4122-BB16-39E68E1A787A}" srcOrd="0" destOrd="0" presId="urn:microsoft.com/office/officeart/2017/3/layout/HorizontalLabelsTimeline"/>
    <dgm:cxn modelId="{086FD6D4-DB33-4675-A384-932F3745CDE8}" type="presOf" srcId="{8F3BA76C-CDD0-4EE4-8542-818D9E9CA366}" destId="{47A8A14C-BD74-4FE9-8F38-49550C9942F2}" srcOrd="0" destOrd="1" presId="urn:microsoft.com/office/officeart/2017/3/layout/HorizontalLabelsTimeline"/>
    <dgm:cxn modelId="{6446EFE0-41C8-470D-96EE-2C28D9994EB6}" srcId="{17268EC7-655E-4C70-811E-E9E3DC8CEF6A}" destId="{265685DC-4318-4F05-A245-798C0B852A3B}" srcOrd="0" destOrd="0" parTransId="{197DE20A-A621-4310-BE0B-E821275B3FBC}" sibTransId="{9868DEF4-582C-4F48-AD01-2BFB408F3DF0}"/>
    <dgm:cxn modelId="{908054F2-50C5-4038-895F-E88C61B30F07}" type="presOf" srcId="{FC160F76-6A1E-4D1B-A5EF-DA55C529BCF8}" destId="{F7945F8D-14AF-463A-BAF4-356C325C875B}" srcOrd="0" destOrd="1" presId="urn:microsoft.com/office/officeart/2017/3/layout/HorizontalLabelsTimeline"/>
    <dgm:cxn modelId="{354928FC-121B-4B19-BA9B-347D9FC972F4}" srcId="{85D37FEC-3BD5-40CC-8D96-A9692086100C}" destId="{17268EC7-655E-4C70-811E-E9E3DC8CEF6A}" srcOrd="2" destOrd="0" parTransId="{371DAAE8-6FDF-46CA-B588-87E88366BE81}" sibTransId="{F309F490-45E9-46E8-813D-894DD297D627}"/>
    <dgm:cxn modelId="{05C622FF-1942-4A88-B2B3-17A6B260DBEB}" srcId="{680EC2A1-FBD1-4E89-8D67-10C01F4C70C7}" destId="{3E709F4D-C087-4AA2-B497-FACB0D82EC3D}" srcOrd="0" destOrd="0" parTransId="{ECE60CFD-64EB-496A-B1E8-D30C3DC01205}" sibTransId="{FEA21A0C-21DE-4138-B2D7-DFE1DA744D60}"/>
    <dgm:cxn modelId="{D449B393-C79A-492D-B74D-435AD1EFA98A}" type="presParOf" srcId="{ADB9CF86-93C3-426C-949C-8F2F054AF6C2}" destId="{DEC6BF1E-BF4C-4265-898B-2355FF30D8E1}" srcOrd="0" destOrd="0" presId="urn:microsoft.com/office/officeart/2017/3/layout/HorizontalLabelsTimeline"/>
    <dgm:cxn modelId="{82B2DE96-16E7-4914-86B4-F9F1BEC73B5B}" type="presParOf" srcId="{ADB9CF86-93C3-426C-949C-8F2F054AF6C2}" destId="{DC00ABD4-C866-4A60-BCB6-3E604E04DD72}" srcOrd="1" destOrd="0" presId="urn:microsoft.com/office/officeart/2017/3/layout/HorizontalLabelsTimeline"/>
    <dgm:cxn modelId="{72EDA8EB-292F-485B-9B5F-D3294DA1BD97}" type="presParOf" srcId="{DC00ABD4-C866-4A60-BCB6-3E604E04DD72}" destId="{2311FF21-DB2F-47BF-BB61-0727FC5CBC5F}" srcOrd="0" destOrd="0" presId="urn:microsoft.com/office/officeart/2017/3/layout/HorizontalLabelsTimeline"/>
    <dgm:cxn modelId="{87965B2E-EE59-483B-B66E-42570A3077AD}" type="presParOf" srcId="{2311FF21-DB2F-47BF-BB61-0727FC5CBC5F}" destId="{06EA7B8D-27CC-4D3A-A877-0D0B1C25B79D}" srcOrd="0" destOrd="0" presId="urn:microsoft.com/office/officeart/2017/3/layout/HorizontalLabelsTimeline"/>
    <dgm:cxn modelId="{FD78F7DC-C3A9-4518-BCAD-2F01EF7C4663}" type="presParOf" srcId="{2311FF21-DB2F-47BF-BB61-0727FC5CBC5F}" destId="{00A62295-1131-4B36-91F7-E27406F0331A}" srcOrd="1" destOrd="0" presId="urn:microsoft.com/office/officeart/2017/3/layout/HorizontalLabelsTimeline"/>
    <dgm:cxn modelId="{5D50A469-EB8B-4AD4-8196-B0CA188945CF}" type="presParOf" srcId="{00A62295-1131-4B36-91F7-E27406F0331A}" destId="{419F79F6-DF87-49EF-B9B7-1F786D27FE17}" srcOrd="0" destOrd="0" presId="urn:microsoft.com/office/officeart/2017/3/layout/HorizontalLabelsTimeline"/>
    <dgm:cxn modelId="{17793642-9F84-4026-AF59-227B34EA8138}" type="presParOf" srcId="{00A62295-1131-4B36-91F7-E27406F0331A}" destId="{C00FD071-60B8-49BB-B606-E9879EA484A9}" srcOrd="1" destOrd="0" presId="urn:microsoft.com/office/officeart/2017/3/layout/HorizontalLabelsTimeline"/>
    <dgm:cxn modelId="{7A003667-1853-465E-8380-7F9AA2B85E23}" type="presParOf" srcId="{2311FF21-DB2F-47BF-BB61-0727FC5CBC5F}" destId="{8EB5670F-2CF3-4DBF-8E6B-75B509B78AAA}" srcOrd="2" destOrd="0" presId="urn:microsoft.com/office/officeart/2017/3/layout/HorizontalLabelsTimeline"/>
    <dgm:cxn modelId="{6DB2CF6A-F94E-43FC-95E5-FECAAC9A0925}" type="presParOf" srcId="{2311FF21-DB2F-47BF-BB61-0727FC5CBC5F}" destId="{88C49049-8A2B-4C32-A041-F2BA068984C8}" srcOrd="3" destOrd="0" presId="urn:microsoft.com/office/officeart/2017/3/layout/HorizontalLabelsTimeline"/>
    <dgm:cxn modelId="{9DBE0C26-1FAC-455F-9899-37B5A42F8BD1}" type="presParOf" srcId="{2311FF21-DB2F-47BF-BB61-0727FC5CBC5F}" destId="{41E8E12B-A321-4B78-B09C-ACF5AF9117D9}" srcOrd="4" destOrd="0" presId="urn:microsoft.com/office/officeart/2017/3/layout/HorizontalLabelsTimeline"/>
    <dgm:cxn modelId="{4F8CB26B-A1C9-4D60-97BA-DB342D467DFD}" type="presParOf" srcId="{DC00ABD4-C866-4A60-BCB6-3E604E04DD72}" destId="{85BF12D5-957E-419A-8E7F-8C886758E434}" srcOrd="1" destOrd="0" presId="urn:microsoft.com/office/officeart/2017/3/layout/HorizontalLabelsTimeline"/>
    <dgm:cxn modelId="{E5C787A0-CF84-4A20-BC4A-9056759D7826}" type="presParOf" srcId="{DC00ABD4-C866-4A60-BCB6-3E604E04DD72}" destId="{310B85DE-9B93-40CF-B632-8DE510D3F392}" srcOrd="2" destOrd="0" presId="urn:microsoft.com/office/officeart/2017/3/layout/HorizontalLabelsTimeline"/>
    <dgm:cxn modelId="{679E1406-8BA3-41C9-89C9-268BCB700607}" type="presParOf" srcId="{310B85DE-9B93-40CF-B632-8DE510D3F392}" destId="{7D2F8770-BB5F-4B11-923C-01EDADFB2DCF}" srcOrd="0" destOrd="0" presId="urn:microsoft.com/office/officeart/2017/3/layout/HorizontalLabelsTimeline"/>
    <dgm:cxn modelId="{3284640D-83F1-4E42-86C1-3EAA7F700882}" type="presParOf" srcId="{310B85DE-9B93-40CF-B632-8DE510D3F392}" destId="{FA9A7B13-8442-48B8-8C85-D44D115C6924}" srcOrd="1" destOrd="0" presId="urn:microsoft.com/office/officeart/2017/3/layout/HorizontalLabelsTimeline"/>
    <dgm:cxn modelId="{4A3FB8A6-B809-4C72-94E3-B07892366450}" type="presParOf" srcId="{FA9A7B13-8442-48B8-8C85-D44D115C6924}" destId="{A8C85444-7CC8-4C87-8FF5-A54E5ED7255F}" srcOrd="0" destOrd="0" presId="urn:microsoft.com/office/officeart/2017/3/layout/HorizontalLabelsTimeline"/>
    <dgm:cxn modelId="{02C45999-37D9-4064-ABDE-DA6A1535FDE2}" type="presParOf" srcId="{FA9A7B13-8442-48B8-8C85-D44D115C6924}" destId="{F66BC108-771B-4093-AB7B-093296CB89E2}" srcOrd="1" destOrd="0" presId="urn:microsoft.com/office/officeart/2017/3/layout/HorizontalLabelsTimeline"/>
    <dgm:cxn modelId="{6C662137-6E51-4599-B410-47A91EFB3938}" type="presParOf" srcId="{310B85DE-9B93-40CF-B632-8DE510D3F392}" destId="{D0D39A79-7E51-4F01-9FA9-D709D617ADDA}" srcOrd="2" destOrd="0" presId="urn:microsoft.com/office/officeart/2017/3/layout/HorizontalLabelsTimeline"/>
    <dgm:cxn modelId="{2303BFA2-BE77-470A-AA29-604DBF0BE947}" type="presParOf" srcId="{310B85DE-9B93-40CF-B632-8DE510D3F392}" destId="{3D269E49-4607-49E6-95CB-7D142A51970E}" srcOrd="3" destOrd="0" presId="urn:microsoft.com/office/officeart/2017/3/layout/HorizontalLabelsTimeline"/>
    <dgm:cxn modelId="{51CB6191-5D8C-4B74-8122-E246F7D6AEDC}" type="presParOf" srcId="{310B85DE-9B93-40CF-B632-8DE510D3F392}" destId="{D170231A-4CB2-4386-86C1-DD956CBB2CFF}" srcOrd="4" destOrd="0" presId="urn:microsoft.com/office/officeart/2017/3/layout/HorizontalLabelsTimeline"/>
    <dgm:cxn modelId="{97966CAB-99DA-4F2E-9A64-F610729A3B00}" type="presParOf" srcId="{DC00ABD4-C866-4A60-BCB6-3E604E04DD72}" destId="{F30B3541-FC3C-475F-B83F-F489336F7A56}" srcOrd="3" destOrd="0" presId="urn:microsoft.com/office/officeart/2017/3/layout/HorizontalLabelsTimeline"/>
    <dgm:cxn modelId="{F6628BDD-5AC6-4C0B-A789-09E49FF1C618}" type="presParOf" srcId="{DC00ABD4-C866-4A60-BCB6-3E604E04DD72}" destId="{898CB9A3-FF8B-458E-A9F5-77A7F8904B82}" srcOrd="4" destOrd="0" presId="urn:microsoft.com/office/officeart/2017/3/layout/HorizontalLabelsTimeline"/>
    <dgm:cxn modelId="{93A2815F-93C2-48A4-8F00-917C15949250}" type="presParOf" srcId="{898CB9A3-FF8B-458E-A9F5-77A7F8904B82}" destId="{E73427EE-D3C1-4F99-961C-0D8DCF371D08}" srcOrd="0" destOrd="0" presId="urn:microsoft.com/office/officeart/2017/3/layout/HorizontalLabelsTimeline"/>
    <dgm:cxn modelId="{64E671E0-3679-410B-88E7-A28EF9DD5C4A}" type="presParOf" srcId="{898CB9A3-FF8B-458E-A9F5-77A7F8904B82}" destId="{33A26148-8EC7-4862-A843-35A9B075AF07}" srcOrd="1" destOrd="0" presId="urn:microsoft.com/office/officeart/2017/3/layout/HorizontalLabelsTimeline"/>
    <dgm:cxn modelId="{EA919A44-B2F2-4749-8B16-1209F92B2F4C}" type="presParOf" srcId="{33A26148-8EC7-4862-A843-35A9B075AF07}" destId="{F7945F8D-14AF-463A-BAF4-356C325C875B}" srcOrd="0" destOrd="0" presId="urn:microsoft.com/office/officeart/2017/3/layout/HorizontalLabelsTimeline"/>
    <dgm:cxn modelId="{9A8CEE5B-6D88-4B5C-BC51-4F527D969058}" type="presParOf" srcId="{33A26148-8EC7-4862-A843-35A9B075AF07}" destId="{880A7F2E-EA55-443B-BF9A-C4D87EA3FE7B}" srcOrd="1" destOrd="0" presId="urn:microsoft.com/office/officeart/2017/3/layout/HorizontalLabelsTimeline"/>
    <dgm:cxn modelId="{F3A525AC-356A-4D67-84FB-01B8945C4132}" type="presParOf" srcId="{898CB9A3-FF8B-458E-A9F5-77A7F8904B82}" destId="{90A5FD8A-7A67-4DCD-A1E7-460963189D87}" srcOrd="2" destOrd="0" presId="urn:microsoft.com/office/officeart/2017/3/layout/HorizontalLabelsTimeline"/>
    <dgm:cxn modelId="{C63E9592-F775-4D96-9BA4-2B07D97D33ED}" type="presParOf" srcId="{898CB9A3-FF8B-458E-A9F5-77A7F8904B82}" destId="{BE140D9A-AB2A-4391-8F96-8248C44BFB40}" srcOrd="3" destOrd="0" presId="urn:microsoft.com/office/officeart/2017/3/layout/HorizontalLabelsTimeline"/>
    <dgm:cxn modelId="{9BEBEA3F-7114-4A05-878E-D27952827B58}" type="presParOf" srcId="{898CB9A3-FF8B-458E-A9F5-77A7F8904B82}" destId="{C0B26067-19A3-499A-8E41-7339D3326E73}" srcOrd="4" destOrd="0" presId="urn:microsoft.com/office/officeart/2017/3/layout/HorizontalLabelsTimeline"/>
    <dgm:cxn modelId="{09D8C6B0-65DB-47EB-AB7B-F20CDACC102D}" type="presParOf" srcId="{DC00ABD4-C866-4A60-BCB6-3E604E04DD72}" destId="{1DAD46B5-4181-4507-BC40-E72D6B5D96C7}" srcOrd="5" destOrd="0" presId="urn:microsoft.com/office/officeart/2017/3/layout/HorizontalLabelsTimeline"/>
    <dgm:cxn modelId="{B988BF28-1C5A-4DBF-A82A-BA9A9B3A2487}" type="presParOf" srcId="{DC00ABD4-C866-4A60-BCB6-3E604E04DD72}" destId="{D07F562F-1585-43D1-B71F-E40A61EC4CFE}" srcOrd="6" destOrd="0" presId="urn:microsoft.com/office/officeart/2017/3/layout/HorizontalLabelsTimeline"/>
    <dgm:cxn modelId="{7DEA2269-543A-4302-8BFF-615E5D05DE51}" type="presParOf" srcId="{D07F562F-1585-43D1-B71F-E40A61EC4CFE}" destId="{F1662C95-1FEF-4122-BB16-39E68E1A787A}" srcOrd="0" destOrd="0" presId="urn:microsoft.com/office/officeart/2017/3/layout/HorizontalLabelsTimeline"/>
    <dgm:cxn modelId="{24479B07-BB60-46A7-B822-78A926A8184A}" type="presParOf" srcId="{D07F562F-1585-43D1-B71F-E40A61EC4CFE}" destId="{38A573D2-612D-47EC-83DD-F2C689465536}" srcOrd="1" destOrd="0" presId="urn:microsoft.com/office/officeart/2017/3/layout/HorizontalLabelsTimeline"/>
    <dgm:cxn modelId="{26A38C04-70FC-441A-B7F7-CBA7FDDB2385}" type="presParOf" srcId="{38A573D2-612D-47EC-83DD-F2C689465536}" destId="{47A8A14C-BD74-4FE9-8F38-49550C9942F2}" srcOrd="0" destOrd="0" presId="urn:microsoft.com/office/officeart/2017/3/layout/HorizontalLabelsTimeline"/>
    <dgm:cxn modelId="{021C3A03-0692-4E01-9ACA-893455BBC1B7}" type="presParOf" srcId="{38A573D2-612D-47EC-83DD-F2C689465536}" destId="{A6E3C246-1D61-4B68-83D9-05125EB6641E}" srcOrd="1" destOrd="0" presId="urn:microsoft.com/office/officeart/2017/3/layout/HorizontalLabelsTimeline"/>
    <dgm:cxn modelId="{9D7A31DA-9ED2-4ED3-AEB1-A1AD1D1B3DD3}" type="presParOf" srcId="{D07F562F-1585-43D1-B71F-E40A61EC4CFE}" destId="{5B0217F3-D7CC-42DA-9678-58750A0DD06B}" srcOrd="2" destOrd="0" presId="urn:microsoft.com/office/officeart/2017/3/layout/HorizontalLabelsTimeline"/>
    <dgm:cxn modelId="{F5541BB8-6CBC-452B-9BEB-6480D9FBEF00}" type="presParOf" srcId="{D07F562F-1585-43D1-B71F-E40A61EC4CFE}" destId="{98909BF2-AF85-4A42-94D2-1627CCAC8CDE}" srcOrd="3" destOrd="0" presId="urn:microsoft.com/office/officeart/2017/3/layout/HorizontalLabelsTimeline"/>
    <dgm:cxn modelId="{8AF501F3-896C-47B4-A5BD-BCAAFB3CF118}" type="presParOf" srcId="{D07F562F-1585-43D1-B71F-E40A61EC4CFE}" destId="{46071733-63E5-4F4C-9764-114FF405A555}"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1A8E80-B21C-4E76-A670-85CBA16808F3}" type="doc">
      <dgm:prSet loTypeId="urn:microsoft.com/office/officeart/2017/3/layout/HorizontalLabelsTimeline" loCatId="process" qsTypeId="urn:microsoft.com/office/officeart/2005/8/quickstyle/simple5" qsCatId="simple" csTypeId="urn:microsoft.com/office/officeart/2005/8/colors/colorful5" csCatId="colorful" phldr="1"/>
      <dgm:spPr/>
      <dgm:t>
        <a:bodyPr/>
        <a:lstStyle/>
        <a:p>
          <a:endParaRPr lang="en-US"/>
        </a:p>
      </dgm:t>
    </dgm:pt>
    <dgm:pt modelId="{F061FB5A-3EED-4FD9-A36E-E50A66E174B2}">
      <dgm:prSet/>
      <dgm:spPr/>
      <dgm:t>
        <a:bodyPr/>
        <a:lstStyle/>
        <a:p>
          <a:pPr>
            <a:defRPr b="1"/>
          </a:pPr>
          <a:r>
            <a:rPr lang="en-US"/>
            <a:t>2015</a:t>
          </a:r>
        </a:p>
      </dgm:t>
    </dgm:pt>
    <dgm:pt modelId="{4E5A193A-2776-4EDF-861F-6FDF86A757C1}" type="parTrans" cxnId="{36DD1E2B-AF6B-4D3B-9520-27887251A8DE}">
      <dgm:prSet/>
      <dgm:spPr/>
      <dgm:t>
        <a:bodyPr/>
        <a:lstStyle/>
        <a:p>
          <a:endParaRPr lang="en-US"/>
        </a:p>
      </dgm:t>
    </dgm:pt>
    <dgm:pt modelId="{ED8E6498-D41C-4FBD-B6F7-AB41D8695A00}" type="sibTrans" cxnId="{36DD1E2B-AF6B-4D3B-9520-27887251A8DE}">
      <dgm:prSet/>
      <dgm:spPr/>
      <dgm:t>
        <a:bodyPr/>
        <a:lstStyle/>
        <a:p>
          <a:endParaRPr lang="en-US"/>
        </a:p>
      </dgm:t>
    </dgm:pt>
    <dgm:pt modelId="{F885062E-8943-4EDD-B9F9-F626DDBA7766}">
      <dgm:prSet/>
      <dgm:spPr/>
      <dgm:t>
        <a:bodyPr/>
        <a:lstStyle/>
        <a:p>
          <a:r>
            <a:rPr lang="en-US"/>
            <a:t>YOLO (You Only Look Once)</a:t>
          </a:r>
        </a:p>
      </dgm:t>
    </dgm:pt>
    <dgm:pt modelId="{F4FA5FB0-809F-4659-85B0-88A18CE68F3A}" type="parTrans" cxnId="{5884709B-E488-42E3-A0F1-4C68EDD10196}">
      <dgm:prSet/>
      <dgm:spPr/>
      <dgm:t>
        <a:bodyPr/>
        <a:lstStyle/>
        <a:p>
          <a:endParaRPr lang="en-US"/>
        </a:p>
      </dgm:t>
    </dgm:pt>
    <dgm:pt modelId="{71ACB0F5-2BA9-4044-9C7A-B8519E4CAA8D}" type="sibTrans" cxnId="{5884709B-E488-42E3-A0F1-4C68EDD10196}">
      <dgm:prSet/>
      <dgm:spPr/>
      <dgm:t>
        <a:bodyPr/>
        <a:lstStyle/>
        <a:p>
          <a:endParaRPr lang="en-US"/>
        </a:p>
      </dgm:t>
    </dgm:pt>
    <dgm:pt modelId="{AD26393C-DB71-4A0B-A011-6119669B603B}">
      <dgm:prSet/>
      <dgm:spPr/>
      <dgm:t>
        <a:bodyPr/>
        <a:lstStyle/>
        <a:p>
          <a:r>
            <a:rPr lang="en-US"/>
            <a:t>Joseph Redmon, Santosh Divvala, Ross Girshick, and Ali Farhadi developed YOLO, a real-time object detection system that frames detection as a single regression problem, significantly increasing detection speed.</a:t>
          </a:r>
        </a:p>
      </dgm:t>
    </dgm:pt>
    <dgm:pt modelId="{5422D809-8902-4851-A299-F999107FD3AA}" type="parTrans" cxnId="{1DF7D9F6-8FAA-4782-9C48-8A54678F499C}">
      <dgm:prSet/>
      <dgm:spPr/>
      <dgm:t>
        <a:bodyPr/>
        <a:lstStyle/>
        <a:p>
          <a:endParaRPr lang="en-US"/>
        </a:p>
      </dgm:t>
    </dgm:pt>
    <dgm:pt modelId="{37E2D7C4-3127-469D-A27D-C1A88A22E7B4}" type="sibTrans" cxnId="{1DF7D9F6-8FAA-4782-9C48-8A54678F499C}">
      <dgm:prSet/>
      <dgm:spPr/>
      <dgm:t>
        <a:bodyPr/>
        <a:lstStyle/>
        <a:p>
          <a:endParaRPr lang="en-US"/>
        </a:p>
      </dgm:t>
    </dgm:pt>
    <dgm:pt modelId="{0B53A601-4AEE-4A22-AE9F-908E1D2285A4}">
      <dgm:prSet/>
      <dgm:spPr/>
      <dgm:t>
        <a:bodyPr/>
        <a:lstStyle/>
        <a:p>
          <a:pPr>
            <a:defRPr b="1"/>
          </a:pPr>
          <a:r>
            <a:rPr lang="en-US"/>
            <a:t>2017</a:t>
          </a:r>
        </a:p>
      </dgm:t>
    </dgm:pt>
    <dgm:pt modelId="{015C455A-E9CE-481D-AC8D-92FABEB6C75A}" type="parTrans" cxnId="{C52CFA27-D88C-4AFF-9C82-33CBB8C353DF}">
      <dgm:prSet/>
      <dgm:spPr/>
      <dgm:t>
        <a:bodyPr/>
        <a:lstStyle/>
        <a:p>
          <a:endParaRPr lang="en-US"/>
        </a:p>
      </dgm:t>
    </dgm:pt>
    <dgm:pt modelId="{1F81F507-F4FE-48CF-8A25-1BAE7A9F7C7A}" type="sibTrans" cxnId="{C52CFA27-D88C-4AFF-9C82-33CBB8C353DF}">
      <dgm:prSet/>
      <dgm:spPr/>
      <dgm:t>
        <a:bodyPr/>
        <a:lstStyle/>
        <a:p>
          <a:endParaRPr lang="en-US"/>
        </a:p>
      </dgm:t>
    </dgm:pt>
    <dgm:pt modelId="{8F101491-6C2F-4B04-A8BF-726BB7A8EF4E}">
      <dgm:prSet/>
      <dgm:spPr/>
      <dgm:t>
        <a:bodyPr/>
        <a:lstStyle/>
        <a:p>
          <a:r>
            <a:rPr lang="en-US"/>
            <a:t>Mask R-CNN</a:t>
          </a:r>
        </a:p>
      </dgm:t>
    </dgm:pt>
    <dgm:pt modelId="{F1C333AE-F31F-47FF-A563-0E7364BE93B3}" type="parTrans" cxnId="{FBC14934-CAC5-4A8A-904F-71165B3F30C9}">
      <dgm:prSet/>
      <dgm:spPr/>
      <dgm:t>
        <a:bodyPr/>
        <a:lstStyle/>
        <a:p>
          <a:endParaRPr lang="en-US"/>
        </a:p>
      </dgm:t>
    </dgm:pt>
    <dgm:pt modelId="{4D146797-4BCF-415E-8053-57F0C9552153}" type="sibTrans" cxnId="{FBC14934-CAC5-4A8A-904F-71165B3F30C9}">
      <dgm:prSet/>
      <dgm:spPr/>
      <dgm:t>
        <a:bodyPr/>
        <a:lstStyle/>
        <a:p>
          <a:endParaRPr lang="en-US"/>
        </a:p>
      </dgm:t>
    </dgm:pt>
    <dgm:pt modelId="{DACAEEEF-160D-43C6-A82D-549606625F49}">
      <dgm:prSet/>
      <dgm:spPr/>
      <dgm:t>
        <a:bodyPr/>
        <a:lstStyle/>
        <a:p>
          <a:r>
            <a:rPr lang="en-US"/>
            <a:t>Kaiming He, Georgia Gkioxari, Piotr Dollar, and Ross Girshick introduced Mask R-CNN, which extended Faster R-CNN to support pixel-wise object segmentation, enabling more precise object detection and segmentation.</a:t>
          </a:r>
        </a:p>
      </dgm:t>
    </dgm:pt>
    <dgm:pt modelId="{9766532F-5176-4DD9-92CE-885F46C27239}" type="parTrans" cxnId="{66FFBD00-71A3-48B4-9410-F577C5BF2F94}">
      <dgm:prSet/>
      <dgm:spPr/>
      <dgm:t>
        <a:bodyPr/>
        <a:lstStyle/>
        <a:p>
          <a:endParaRPr lang="en-US"/>
        </a:p>
      </dgm:t>
    </dgm:pt>
    <dgm:pt modelId="{DC43A772-32FF-4871-8C76-DEA9D35897BE}" type="sibTrans" cxnId="{66FFBD00-71A3-48B4-9410-F577C5BF2F94}">
      <dgm:prSet/>
      <dgm:spPr/>
      <dgm:t>
        <a:bodyPr/>
        <a:lstStyle/>
        <a:p>
          <a:endParaRPr lang="en-US"/>
        </a:p>
      </dgm:t>
    </dgm:pt>
    <dgm:pt modelId="{5E90CD7D-3A59-4C75-8A36-69C6B8699479}">
      <dgm:prSet/>
      <dgm:spPr/>
      <dgm:t>
        <a:bodyPr/>
        <a:lstStyle/>
        <a:p>
          <a:pPr>
            <a:defRPr b="1"/>
          </a:pPr>
          <a:r>
            <a:rPr lang="en-US"/>
            <a:t>2017</a:t>
          </a:r>
        </a:p>
      </dgm:t>
    </dgm:pt>
    <dgm:pt modelId="{EBFBEE63-0CDC-4AE1-AEBB-C4983D7DB248}" type="parTrans" cxnId="{2E20617A-22F4-4520-87B2-D37EBD62C8C2}">
      <dgm:prSet/>
      <dgm:spPr/>
      <dgm:t>
        <a:bodyPr/>
        <a:lstStyle/>
        <a:p>
          <a:endParaRPr lang="en-US"/>
        </a:p>
      </dgm:t>
    </dgm:pt>
    <dgm:pt modelId="{1A0434AC-6830-419E-B9A2-E97B90F52F3F}" type="sibTrans" cxnId="{2E20617A-22F4-4520-87B2-D37EBD62C8C2}">
      <dgm:prSet/>
      <dgm:spPr/>
      <dgm:t>
        <a:bodyPr/>
        <a:lstStyle/>
        <a:p>
          <a:endParaRPr lang="en-US"/>
        </a:p>
      </dgm:t>
    </dgm:pt>
    <dgm:pt modelId="{55834D5F-421C-4EB4-BC01-2BA7968745BB}">
      <dgm:prSet/>
      <dgm:spPr/>
      <dgm:t>
        <a:bodyPr/>
        <a:lstStyle/>
        <a:p>
          <a:r>
            <a:rPr lang="en-US"/>
            <a:t>Vision Transformers (ViTs)</a:t>
          </a:r>
        </a:p>
      </dgm:t>
    </dgm:pt>
    <dgm:pt modelId="{B5B2134D-9511-4E82-A193-B36C3363DC80}" type="parTrans" cxnId="{15B95D04-FBEA-4C6D-BCF0-CC66187A4C4E}">
      <dgm:prSet/>
      <dgm:spPr/>
      <dgm:t>
        <a:bodyPr/>
        <a:lstStyle/>
        <a:p>
          <a:endParaRPr lang="en-US"/>
        </a:p>
      </dgm:t>
    </dgm:pt>
    <dgm:pt modelId="{98076F48-377C-48C6-8132-369F6425F2ED}" type="sibTrans" cxnId="{15B95D04-FBEA-4C6D-BCF0-CC66187A4C4E}">
      <dgm:prSet/>
      <dgm:spPr/>
      <dgm:t>
        <a:bodyPr/>
        <a:lstStyle/>
        <a:p>
          <a:endParaRPr lang="en-US"/>
        </a:p>
      </dgm:t>
    </dgm:pt>
    <dgm:pt modelId="{80EFF6F2-FF82-4570-9D0C-FAF95FEB8CFE}">
      <dgm:prSet/>
      <dgm:spPr/>
      <dgm:t>
        <a:bodyPr/>
        <a:lstStyle/>
        <a:p>
          <a:r>
            <a:rPr lang="en-US"/>
            <a:t>Alexey Dosovitskiy and colleagues at Google Research adapted transformer models for vision tasks, leading to Vision Transformers (ViTs) that rivaled CNNs in image classification performance.</a:t>
          </a:r>
        </a:p>
      </dgm:t>
    </dgm:pt>
    <dgm:pt modelId="{6E87E455-D3E6-4E44-8559-D9F0AA169E6A}" type="parTrans" cxnId="{7347CA91-92E2-4231-9F37-6465F9D84E2E}">
      <dgm:prSet/>
      <dgm:spPr/>
      <dgm:t>
        <a:bodyPr/>
        <a:lstStyle/>
        <a:p>
          <a:endParaRPr lang="en-US"/>
        </a:p>
      </dgm:t>
    </dgm:pt>
    <dgm:pt modelId="{12829311-6D9F-4CD7-AE82-819AFA425DA7}" type="sibTrans" cxnId="{7347CA91-92E2-4231-9F37-6465F9D84E2E}">
      <dgm:prSet/>
      <dgm:spPr/>
      <dgm:t>
        <a:bodyPr/>
        <a:lstStyle/>
        <a:p>
          <a:endParaRPr lang="en-US"/>
        </a:p>
      </dgm:t>
    </dgm:pt>
    <dgm:pt modelId="{A787518C-2A46-490E-878E-B222C9221AC4}">
      <dgm:prSet/>
      <dgm:spPr/>
      <dgm:t>
        <a:bodyPr/>
        <a:lstStyle/>
        <a:p>
          <a:pPr>
            <a:defRPr b="1"/>
          </a:pPr>
          <a:r>
            <a:rPr lang="en-US"/>
            <a:t>2018</a:t>
          </a:r>
        </a:p>
      </dgm:t>
    </dgm:pt>
    <dgm:pt modelId="{48990D7B-2ED0-47BC-AD35-95AC2054E351}" type="parTrans" cxnId="{8FD9F0D1-003B-49AE-BE39-9FDDEC5E7128}">
      <dgm:prSet/>
      <dgm:spPr/>
      <dgm:t>
        <a:bodyPr/>
        <a:lstStyle/>
        <a:p>
          <a:endParaRPr lang="en-US"/>
        </a:p>
      </dgm:t>
    </dgm:pt>
    <dgm:pt modelId="{F48F63B2-6FE5-4504-8500-1872DB7B0649}" type="sibTrans" cxnId="{8FD9F0D1-003B-49AE-BE39-9FDDEC5E7128}">
      <dgm:prSet/>
      <dgm:spPr/>
      <dgm:t>
        <a:bodyPr/>
        <a:lstStyle/>
        <a:p>
          <a:endParaRPr lang="en-US"/>
        </a:p>
      </dgm:t>
    </dgm:pt>
    <dgm:pt modelId="{15C2C0FA-39D6-4195-9A39-3E4890DE870C}">
      <dgm:prSet/>
      <dgm:spPr/>
      <dgm:t>
        <a:bodyPr/>
        <a:lstStyle/>
        <a:p>
          <a:r>
            <a:rPr lang="en-US"/>
            <a:t>Generative Adversarial Networks (GANs)</a:t>
          </a:r>
        </a:p>
      </dgm:t>
    </dgm:pt>
    <dgm:pt modelId="{95D69BA8-DFF7-4B78-A449-D624D99F8674}" type="parTrans" cxnId="{D71146E3-10F3-4AC2-BC21-5F04DC76941A}">
      <dgm:prSet/>
      <dgm:spPr/>
      <dgm:t>
        <a:bodyPr/>
        <a:lstStyle/>
        <a:p>
          <a:endParaRPr lang="en-US"/>
        </a:p>
      </dgm:t>
    </dgm:pt>
    <dgm:pt modelId="{E97ABC27-9F4E-46F6-B91C-D86E1D3EC2D4}" type="sibTrans" cxnId="{D71146E3-10F3-4AC2-BC21-5F04DC76941A}">
      <dgm:prSet/>
      <dgm:spPr/>
      <dgm:t>
        <a:bodyPr/>
        <a:lstStyle/>
        <a:p>
          <a:endParaRPr lang="en-US"/>
        </a:p>
      </dgm:t>
    </dgm:pt>
    <dgm:pt modelId="{0DBB5158-CC53-4CEE-B398-B1302D617D46}">
      <dgm:prSet/>
      <dgm:spPr/>
      <dgm:t>
        <a:bodyPr/>
        <a:lstStyle/>
        <a:p>
          <a:r>
            <a:rPr lang="en-US"/>
            <a:t>Although introduced in 2014, GANs gained widespread attention in 2018, revolutionizing image generation, style transfer, and synthesis due to efforts of Ian Goodfellow </a:t>
          </a:r>
        </a:p>
      </dgm:t>
    </dgm:pt>
    <dgm:pt modelId="{AA66FCC7-FF5B-4C74-BCDA-0453B5EEB17A}" type="parTrans" cxnId="{36C43874-6007-4F1A-A78C-B217D9C16F44}">
      <dgm:prSet/>
      <dgm:spPr/>
      <dgm:t>
        <a:bodyPr/>
        <a:lstStyle/>
        <a:p>
          <a:endParaRPr lang="en-US"/>
        </a:p>
      </dgm:t>
    </dgm:pt>
    <dgm:pt modelId="{FC42B428-D5C7-4965-B391-ED8C79AE5CEF}" type="sibTrans" cxnId="{36C43874-6007-4F1A-A78C-B217D9C16F44}">
      <dgm:prSet/>
      <dgm:spPr/>
      <dgm:t>
        <a:bodyPr/>
        <a:lstStyle/>
        <a:p>
          <a:endParaRPr lang="en-US"/>
        </a:p>
      </dgm:t>
    </dgm:pt>
    <dgm:pt modelId="{56E2597B-9A55-4816-A4E5-E21E114010D3}">
      <dgm:prSet/>
      <dgm:spPr/>
      <dgm:t>
        <a:bodyPr/>
        <a:lstStyle/>
        <a:p>
          <a:pPr>
            <a:defRPr b="1"/>
          </a:pPr>
          <a:r>
            <a:rPr lang="en-US"/>
            <a:t>2019</a:t>
          </a:r>
        </a:p>
      </dgm:t>
    </dgm:pt>
    <dgm:pt modelId="{0B02B2BC-B47B-4581-BC29-E7EA97464BB2}" type="parTrans" cxnId="{B4FBDD93-5137-44A0-8F23-67893D2F9FCC}">
      <dgm:prSet/>
      <dgm:spPr/>
      <dgm:t>
        <a:bodyPr/>
        <a:lstStyle/>
        <a:p>
          <a:endParaRPr lang="en-US"/>
        </a:p>
      </dgm:t>
    </dgm:pt>
    <dgm:pt modelId="{8B19B825-2968-48CD-80D4-F0932B76C30D}" type="sibTrans" cxnId="{B4FBDD93-5137-44A0-8F23-67893D2F9FCC}">
      <dgm:prSet/>
      <dgm:spPr/>
      <dgm:t>
        <a:bodyPr/>
        <a:lstStyle/>
        <a:p>
          <a:endParaRPr lang="en-US"/>
        </a:p>
      </dgm:t>
    </dgm:pt>
    <dgm:pt modelId="{A576DC59-0F18-428B-BD2F-8D85814D54DA}">
      <dgm:prSet/>
      <dgm:spPr/>
      <dgm:t>
        <a:bodyPr/>
        <a:lstStyle/>
        <a:p>
          <a:r>
            <a:rPr lang="en-US"/>
            <a:t>EfficientNet</a:t>
          </a:r>
        </a:p>
      </dgm:t>
    </dgm:pt>
    <dgm:pt modelId="{C2690AB3-0C4F-4032-B437-A074C43D27ED}" type="parTrans" cxnId="{B309FDE7-C04B-491C-A97E-FEC21C0C04A3}">
      <dgm:prSet/>
      <dgm:spPr/>
      <dgm:t>
        <a:bodyPr/>
        <a:lstStyle/>
        <a:p>
          <a:endParaRPr lang="en-US"/>
        </a:p>
      </dgm:t>
    </dgm:pt>
    <dgm:pt modelId="{BDE8C741-2825-4EFF-8832-3BBCD72F7BDC}" type="sibTrans" cxnId="{B309FDE7-C04B-491C-A97E-FEC21C0C04A3}">
      <dgm:prSet/>
      <dgm:spPr/>
      <dgm:t>
        <a:bodyPr/>
        <a:lstStyle/>
        <a:p>
          <a:endParaRPr lang="en-US"/>
        </a:p>
      </dgm:t>
    </dgm:pt>
    <dgm:pt modelId="{75533752-A070-4604-A67B-BEBA87486168}">
      <dgm:prSet/>
      <dgm:spPr/>
      <dgm:t>
        <a:bodyPr/>
        <a:lstStyle/>
        <a:p>
          <a:r>
            <a:rPr lang="en-US"/>
            <a:t>Mingxing Tan and Quoc V. Le introduced EfficientNet, a model that scales CNNs in a more principled manner, achieving state-of-the-art accuracy with fewer parameters and computational resources.</a:t>
          </a:r>
        </a:p>
      </dgm:t>
    </dgm:pt>
    <dgm:pt modelId="{6E2456C0-F9E4-404F-BDE7-0F8865447632}" type="parTrans" cxnId="{7D431A80-24C1-43BE-9DA5-8E64E22C459B}">
      <dgm:prSet/>
      <dgm:spPr/>
      <dgm:t>
        <a:bodyPr/>
        <a:lstStyle/>
        <a:p>
          <a:endParaRPr lang="en-US"/>
        </a:p>
      </dgm:t>
    </dgm:pt>
    <dgm:pt modelId="{BE40DDA8-49D6-40C0-9872-C49BDE4899E0}" type="sibTrans" cxnId="{7D431A80-24C1-43BE-9DA5-8E64E22C459B}">
      <dgm:prSet/>
      <dgm:spPr/>
      <dgm:t>
        <a:bodyPr/>
        <a:lstStyle/>
        <a:p>
          <a:endParaRPr lang="en-US"/>
        </a:p>
      </dgm:t>
    </dgm:pt>
    <dgm:pt modelId="{EEBC4098-894B-4671-882F-B44171B3D670}" type="pres">
      <dgm:prSet presAssocID="{521A8E80-B21C-4E76-A670-85CBA16808F3}" presName="root" presStyleCnt="0">
        <dgm:presLayoutVars>
          <dgm:chMax/>
          <dgm:chPref/>
          <dgm:animLvl val="lvl"/>
        </dgm:presLayoutVars>
      </dgm:prSet>
      <dgm:spPr/>
    </dgm:pt>
    <dgm:pt modelId="{C825A5C6-C480-48D5-8635-5DD47B6CB37A}" type="pres">
      <dgm:prSet presAssocID="{521A8E80-B21C-4E76-A670-85CBA16808F3}" presName="divider" presStyleLbl="fgAcc1" presStyleIdx="0" presStyleCnt="1"/>
      <dgm:spPr/>
    </dgm:pt>
    <dgm:pt modelId="{FAA6404B-2EDA-4245-B77D-B61351B4A247}" type="pres">
      <dgm:prSet presAssocID="{521A8E80-B21C-4E76-A670-85CBA16808F3}" presName="nodes" presStyleCnt="0">
        <dgm:presLayoutVars>
          <dgm:chMax/>
          <dgm:chPref/>
          <dgm:animLvl val="lvl"/>
        </dgm:presLayoutVars>
      </dgm:prSet>
      <dgm:spPr/>
    </dgm:pt>
    <dgm:pt modelId="{D0ED0011-185A-44EB-A20A-4B2952B7599F}" type="pres">
      <dgm:prSet presAssocID="{F061FB5A-3EED-4FD9-A36E-E50A66E174B2}" presName="composite" presStyleCnt="0"/>
      <dgm:spPr/>
    </dgm:pt>
    <dgm:pt modelId="{843DF058-E510-4941-9B5C-EBEFA0BA924A}" type="pres">
      <dgm:prSet presAssocID="{F061FB5A-3EED-4FD9-A36E-E50A66E174B2}" presName="L1TextContainer" presStyleLbl="alignNode1" presStyleIdx="0" presStyleCnt="5">
        <dgm:presLayoutVars>
          <dgm:chMax val="1"/>
          <dgm:chPref val="1"/>
          <dgm:bulletEnabled val="1"/>
        </dgm:presLayoutVars>
      </dgm:prSet>
      <dgm:spPr/>
    </dgm:pt>
    <dgm:pt modelId="{9443B47F-6AE4-45E4-B3B0-A3A9AA93CA59}" type="pres">
      <dgm:prSet presAssocID="{F061FB5A-3EED-4FD9-A36E-E50A66E174B2}" presName="L2TextContainerWrapper" presStyleCnt="0">
        <dgm:presLayoutVars>
          <dgm:bulletEnabled val="1"/>
        </dgm:presLayoutVars>
      </dgm:prSet>
      <dgm:spPr/>
    </dgm:pt>
    <dgm:pt modelId="{CF5AB1DF-012F-430F-ADE3-8AE3E1E9E7E6}" type="pres">
      <dgm:prSet presAssocID="{F061FB5A-3EED-4FD9-A36E-E50A66E174B2}" presName="L2TextContainer" presStyleLbl="bgAccFollowNode1" presStyleIdx="0" presStyleCnt="5"/>
      <dgm:spPr/>
    </dgm:pt>
    <dgm:pt modelId="{AAD7E875-4977-4A16-AD4D-C561ABA88BB0}" type="pres">
      <dgm:prSet presAssocID="{F061FB5A-3EED-4FD9-A36E-E50A66E174B2}" presName="FlexibleEmptyPlaceHolder" presStyleCnt="0"/>
      <dgm:spPr/>
    </dgm:pt>
    <dgm:pt modelId="{A4C1C198-09EC-46F3-983F-006A74C4FEE1}" type="pres">
      <dgm:prSet presAssocID="{F061FB5A-3EED-4FD9-A36E-E50A66E174B2}" presName="ConnectLine" presStyleLbl="sibTrans1D1" presStyleIdx="0" presStyleCnt="5"/>
      <dgm:spPr/>
    </dgm:pt>
    <dgm:pt modelId="{0AAA288B-15D7-4256-AA12-E7081A9C8971}" type="pres">
      <dgm:prSet presAssocID="{F061FB5A-3EED-4FD9-A36E-E50A66E174B2}" presName="ConnectorPoint" presStyleLbl="node1" presStyleIdx="0" presStyleCnt="5"/>
      <dgm:spPr>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C45B6CCA-314B-480C-8FFC-66179A73566B}" type="pres">
      <dgm:prSet presAssocID="{F061FB5A-3EED-4FD9-A36E-E50A66E174B2}" presName="EmptyPlaceHolder" presStyleCnt="0"/>
      <dgm:spPr/>
    </dgm:pt>
    <dgm:pt modelId="{E5F7C020-644B-4DB4-8D58-DD9C6FF1F449}" type="pres">
      <dgm:prSet presAssocID="{ED8E6498-D41C-4FBD-B6F7-AB41D8695A00}" presName="spaceBetweenRectangles" presStyleCnt="0"/>
      <dgm:spPr/>
    </dgm:pt>
    <dgm:pt modelId="{4EF2BC64-F6F8-4510-A8B9-3C711719533F}" type="pres">
      <dgm:prSet presAssocID="{0B53A601-4AEE-4A22-AE9F-908E1D2285A4}" presName="composite" presStyleCnt="0"/>
      <dgm:spPr/>
    </dgm:pt>
    <dgm:pt modelId="{6EC398BD-F38A-43B9-82AD-33579C6CB1BC}" type="pres">
      <dgm:prSet presAssocID="{0B53A601-4AEE-4A22-AE9F-908E1D2285A4}" presName="L1TextContainer" presStyleLbl="alignNode1" presStyleIdx="1" presStyleCnt="5">
        <dgm:presLayoutVars>
          <dgm:chMax val="1"/>
          <dgm:chPref val="1"/>
          <dgm:bulletEnabled val="1"/>
        </dgm:presLayoutVars>
      </dgm:prSet>
      <dgm:spPr/>
    </dgm:pt>
    <dgm:pt modelId="{89583BB0-B65F-4414-8D0F-A54705AD0BAA}" type="pres">
      <dgm:prSet presAssocID="{0B53A601-4AEE-4A22-AE9F-908E1D2285A4}" presName="L2TextContainerWrapper" presStyleCnt="0">
        <dgm:presLayoutVars>
          <dgm:bulletEnabled val="1"/>
        </dgm:presLayoutVars>
      </dgm:prSet>
      <dgm:spPr/>
    </dgm:pt>
    <dgm:pt modelId="{C42E2F57-23F5-41D0-8701-AAE08A835B7F}" type="pres">
      <dgm:prSet presAssocID="{0B53A601-4AEE-4A22-AE9F-908E1D2285A4}" presName="L2TextContainer" presStyleLbl="bgAccFollowNode1" presStyleIdx="1" presStyleCnt="5"/>
      <dgm:spPr/>
    </dgm:pt>
    <dgm:pt modelId="{447B753E-E800-4B04-936B-8D9AE2F82A4D}" type="pres">
      <dgm:prSet presAssocID="{0B53A601-4AEE-4A22-AE9F-908E1D2285A4}" presName="FlexibleEmptyPlaceHolder" presStyleCnt="0"/>
      <dgm:spPr/>
    </dgm:pt>
    <dgm:pt modelId="{2295309D-61C3-450F-8A97-016F72C83FDE}" type="pres">
      <dgm:prSet presAssocID="{0B53A601-4AEE-4A22-AE9F-908E1D2285A4}" presName="ConnectLine" presStyleLbl="sibTrans1D1" presStyleIdx="1" presStyleCnt="5"/>
      <dgm:spPr/>
    </dgm:pt>
    <dgm:pt modelId="{BEAD1F84-A364-4F1C-9DED-154516959EF1}" type="pres">
      <dgm:prSet presAssocID="{0B53A601-4AEE-4A22-AE9F-908E1D2285A4}" presName="ConnectorPoint" presStyleLbl="node1" presStyleIdx="1" presStyleCnt="5"/>
      <dgm:spPr>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D038B4FF-79FB-49F1-A7AC-8FF8AB7986AB}" type="pres">
      <dgm:prSet presAssocID="{0B53A601-4AEE-4A22-AE9F-908E1D2285A4}" presName="EmptyPlaceHolder" presStyleCnt="0"/>
      <dgm:spPr/>
    </dgm:pt>
    <dgm:pt modelId="{9548059A-E371-46A5-9064-92C045FE0485}" type="pres">
      <dgm:prSet presAssocID="{1F81F507-F4FE-48CF-8A25-1BAE7A9F7C7A}" presName="spaceBetweenRectangles" presStyleCnt="0"/>
      <dgm:spPr/>
    </dgm:pt>
    <dgm:pt modelId="{272EA38D-BF1B-49DE-B92C-6E6F15003EA0}" type="pres">
      <dgm:prSet presAssocID="{5E90CD7D-3A59-4C75-8A36-69C6B8699479}" presName="composite" presStyleCnt="0"/>
      <dgm:spPr/>
    </dgm:pt>
    <dgm:pt modelId="{D946C5BB-D626-4473-9C11-C626AD3D7C42}" type="pres">
      <dgm:prSet presAssocID="{5E90CD7D-3A59-4C75-8A36-69C6B8699479}" presName="L1TextContainer" presStyleLbl="alignNode1" presStyleIdx="2" presStyleCnt="5">
        <dgm:presLayoutVars>
          <dgm:chMax val="1"/>
          <dgm:chPref val="1"/>
          <dgm:bulletEnabled val="1"/>
        </dgm:presLayoutVars>
      </dgm:prSet>
      <dgm:spPr/>
    </dgm:pt>
    <dgm:pt modelId="{4059A9DB-2A21-4E6E-A472-FAA4BCE28D6C}" type="pres">
      <dgm:prSet presAssocID="{5E90CD7D-3A59-4C75-8A36-69C6B8699479}" presName="L2TextContainerWrapper" presStyleCnt="0">
        <dgm:presLayoutVars>
          <dgm:bulletEnabled val="1"/>
        </dgm:presLayoutVars>
      </dgm:prSet>
      <dgm:spPr/>
    </dgm:pt>
    <dgm:pt modelId="{5426619B-0F40-478F-B67C-28741ACF0991}" type="pres">
      <dgm:prSet presAssocID="{5E90CD7D-3A59-4C75-8A36-69C6B8699479}" presName="L2TextContainer" presStyleLbl="bgAccFollowNode1" presStyleIdx="2" presStyleCnt="5"/>
      <dgm:spPr/>
    </dgm:pt>
    <dgm:pt modelId="{4A875AB5-9D44-4675-8A2B-D890503AFDB8}" type="pres">
      <dgm:prSet presAssocID="{5E90CD7D-3A59-4C75-8A36-69C6B8699479}" presName="FlexibleEmptyPlaceHolder" presStyleCnt="0"/>
      <dgm:spPr/>
    </dgm:pt>
    <dgm:pt modelId="{A31100D1-0BE3-464E-B135-E43905CAC4D4}" type="pres">
      <dgm:prSet presAssocID="{5E90CD7D-3A59-4C75-8A36-69C6B8699479}" presName="ConnectLine" presStyleLbl="sibTrans1D1" presStyleIdx="2" presStyleCnt="5"/>
      <dgm:spPr/>
    </dgm:pt>
    <dgm:pt modelId="{26528E0C-F5C0-476F-AD23-BC721E27137F}" type="pres">
      <dgm:prSet presAssocID="{5E90CD7D-3A59-4C75-8A36-69C6B8699479}" presName="ConnectorPoint" presStyleLbl="node1" presStyleIdx="2" presStyleCnt="5"/>
      <dgm:spPr>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B820AF12-4684-4AE5-B1BE-CB820414B771}" type="pres">
      <dgm:prSet presAssocID="{5E90CD7D-3A59-4C75-8A36-69C6B8699479}" presName="EmptyPlaceHolder" presStyleCnt="0"/>
      <dgm:spPr/>
    </dgm:pt>
    <dgm:pt modelId="{77F0D8D3-6E5D-4433-ABFF-00D617E46AA2}" type="pres">
      <dgm:prSet presAssocID="{1A0434AC-6830-419E-B9A2-E97B90F52F3F}" presName="spaceBetweenRectangles" presStyleCnt="0"/>
      <dgm:spPr/>
    </dgm:pt>
    <dgm:pt modelId="{318212FB-8EAF-4D20-A589-EB6DB775B638}" type="pres">
      <dgm:prSet presAssocID="{A787518C-2A46-490E-878E-B222C9221AC4}" presName="composite" presStyleCnt="0"/>
      <dgm:spPr/>
    </dgm:pt>
    <dgm:pt modelId="{C869D7D8-B515-43BA-9D8A-AA1055B6776C}" type="pres">
      <dgm:prSet presAssocID="{A787518C-2A46-490E-878E-B222C9221AC4}" presName="L1TextContainer" presStyleLbl="alignNode1" presStyleIdx="3" presStyleCnt="5">
        <dgm:presLayoutVars>
          <dgm:chMax val="1"/>
          <dgm:chPref val="1"/>
          <dgm:bulletEnabled val="1"/>
        </dgm:presLayoutVars>
      </dgm:prSet>
      <dgm:spPr/>
    </dgm:pt>
    <dgm:pt modelId="{21F5DADE-89A1-4B06-9F76-7092368D5D71}" type="pres">
      <dgm:prSet presAssocID="{A787518C-2A46-490E-878E-B222C9221AC4}" presName="L2TextContainerWrapper" presStyleCnt="0">
        <dgm:presLayoutVars>
          <dgm:bulletEnabled val="1"/>
        </dgm:presLayoutVars>
      </dgm:prSet>
      <dgm:spPr/>
    </dgm:pt>
    <dgm:pt modelId="{882895CD-DA01-4A79-966B-DD73DB9DE554}" type="pres">
      <dgm:prSet presAssocID="{A787518C-2A46-490E-878E-B222C9221AC4}" presName="L2TextContainer" presStyleLbl="bgAccFollowNode1" presStyleIdx="3" presStyleCnt="5"/>
      <dgm:spPr/>
    </dgm:pt>
    <dgm:pt modelId="{C741C66C-006C-44CE-AA37-73D831EDAEED}" type="pres">
      <dgm:prSet presAssocID="{A787518C-2A46-490E-878E-B222C9221AC4}" presName="FlexibleEmptyPlaceHolder" presStyleCnt="0"/>
      <dgm:spPr/>
    </dgm:pt>
    <dgm:pt modelId="{F80DF1B5-480F-4819-B282-1EAB5EB7D095}" type="pres">
      <dgm:prSet presAssocID="{A787518C-2A46-490E-878E-B222C9221AC4}" presName="ConnectLine" presStyleLbl="sibTrans1D1" presStyleIdx="3" presStyleCnt="5"/>
      <dgm:spPr/>
    </dgm:pt>
    <dgm:pt modelId="{02A5BED5-B8C2-44EC-9E27-E86832E978B8}" type="pres">
      <dgm:prSet presAssocID="{A787518C-2A46-490E-878E-B222C9221AC4}" presName="ConnectorPoint" presStyleLbl="node1" presStyleIdx="3" presStyleCnt="5"/>
      <dgm:spPr>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B0E62430-A660-41C6-813A-0B69D3E84F2C}" type="pres">
      <dgm:prSet presAssocID="{A787518C-2A46-490E-878E-B222C9221AC4}" presName="EmptyPlaceHolder" presStyleCnt="0"/>
      <dgm:spPr/>
    </dgm:pt>
    <dgm:pt modelId="{108BAC5E-48D4-41F0-9114-FF505CC4228A}" type="pres">
      <dgm:prSet presAssocID="{F48F63B2-6FE5-4504-8500-1872DB7B0649}" presName="spaceBetweenRectangles" presStyleCnt="0"/>
      <dgm:spPr/>
    </dgm:pt>
    <dgm:pt modelId="{47FFE070-CD7D-4798-833F-EED52597991E}" type="pres">
      <dgm:prSet presAssocID="{56E2597B-9A55-4816-A4E5-E21E114010D3}" presName="composite" presStyleCnt="0"/>
      <dgm:spPr/>
    </dgm:pt>
    <dgm:pt modelId="{5D6ABFC0-B38B-4FDB-8C2E-E07BD79DD9C6}" type="pres">
      <dgm:prSet presAssocID="{56E2597B-9A55-4816-A4E5-E21E114010D3}" presName="L1TextContainer" presStyleLbl="alignNode1" presStyleIdx="4" presStyleCnt="5">
        <dgm:presLayoutVars>
          <dgm:chMax val="1"/>
          <dgm:chPref val="1"/>
          <dgm:bulletEnabled val="1"/>
        </dgm:presLayoutVars>
      </dgm:prSet>
      <dgm:spPr/>
    </dgm:pt>
    <dgm:pt modelId="{A132FA58-FDF5-4805-891E-CDF1F63BE638}" type="pres">
      <dgm:prSet presAssocID="{56E2597B-9A55-4816-A4E5-E21E114010D3}" presName="L2TextContainerWrapper" presStyleCnt="0">
        <dgm:presLayoutVars>
          <dgm:bulletEnabled val="1"/>
        </dgm:presLayoutVars>
      </dgm:prSet>
      <dgm:spPr/>
    </dgm:pt>
    <dgm:pt modelId="{71135DC8-5725-46E7-91E4-731E937125BE}" type="pres">
      <dgm:prSet presAssocID="{56E2597B-9A55-4816-A4E5-E21E114010D3}" presName="L2TextContainer" presStyleLbl="bgAccFollowNode1" presStyleIdx="4" presStyleCnt="5"/>
      <dgm:spPr/>
    </dgm:pt>
    <dgm:pt modelId="{67E63F1D-C461-4470-A99D-132C068C99B2}" type="pres">
      <dgm:prSet presAssocID="{56E2597B-9A55-4816-A4E5-E21E114010D3}" presName="FlexibleEmptyPlaceHolder" presStyleCnt="0"/>
      <dgm:spPr/>
    </dgm:pt>
    <dgm:pt modelId="{91CE6E7D-56D9-4EC1-BD0F-EBBF233708E1}" type="pres">
      <dgm:prSet presAssocID="{56E2597B-9A55-4816-A4E5-E21E114010D3}" presName="ConnectLine" presStyleLbl="sibTrans1D1" presStyleIdx="4" presStyleCnt="5"/>
      <dgm:spPr/>
    </dgm:pt>
    <dgm:pt modelId="{85AD7F74-2510-4648-A8E5-B67D6D1DE164}" type="pres">
      <dgm:prSet presAssocID="{56E2597B-9A55-4816-A4E5-E21E114010D3}" presName="ConnectorPoint" presStyleLbl="node1" presStyleIdx="4" presStyleCnt="5"/>
      <dgm:spPr>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F07C7D5C-806A-471A-9311-F382A9DAE2B2}" type="pres">
      <dgm:prSet presAssocID="{56E2597B-9A55-4816-A4E5-E21E114010D3}" presName="EmptyPlaceHolder" presStyleCnt="0"/>
      <dgm:spPr/>
    </dgm:pt>
  </dgm:ptLst>
  <dgm:cxnLst>
    <dgm:cxn modelId="{66FFBD00-71A3-48B4-9410-F577C5BF2F94}" srcId="{8F101491-6C2F-4B04-A8BF-726BB7A8EF4E}" destId="{DACAEEEF-160D-43C6-A82D-549606625F49}" srcOrd="0" destOrd="0" parTransId="{9766532F-5176-4DD9-92CE-885F46C27239}" sibTransId="{DC43A772-32FF-4871-8C76-DEA9D35897BE}"/>
    <dgm:cxn modelId="{D9E2D700-5508-45C1-A59A-19A0A12A090E}" type="presOf" srcId="{5E90CD7D-3A59-4C75-8A36-69C6B8699479}" destId="{D946C5BB-D626-4473-9C11-C626AD3D7C42}" srcOrd="0" destOrd="0" presId="urn:microsoft.com/office/officeart/2017/3/layout/HorizontalLabelsTimeline"/>
    <dgm:cxn modelId="{1DDE9B03-3523-4FA0-B673-DFF87DC67A71}" type="presOf" srcId="{DACAEEEF-160D-43C6-A82D-549606625F49}" destId="{C42E2F57-23F5-41D0-8701-AAE08A835B7F}" srcOrd="0" destOrd="1" presId="urn:microsoft.com/office/officeart/2017/3/layout/HorizontalLabelsTimeline"/>
    <dgm:cxn modelId="{15B95D04-FBEA-4C6D-BCF0-CC66187A4C4E}" srcId="{5E90CD7D-3A59-4C75-8A36-69C6B8699479}" destId="{55834D5F-421C-4EB4-BC01-2BA7968745BB}" srcOrd="0" destOrd="0" parTransId="{B5B2134D-9511-4E82-A193-B36C3363DC80}" sibTransId="{98076F48-377C-48C6-8132-369F6425F2ED}"/>
    <dgm:cxn modelId="{6D6BF205-203C-4048-AA34-17A7B2C763DC}" type="presOf" srcId="{A576DC59-0F18-428B-BD2F-8D85814D54DA}" destId="{71135DC8-5725-46E7-91E4-731E937125BE}" srcOrd="0" destOrd="0" presId="urn:microsoft.com/office/officeart/2017/3/layout/HorizontalLabelsTimeline"/>
    <dgm:cxn modelId="{97282811-3A44-4B07-B304-45223F8A089B}" type="presOf" srcId="{56E2597B-9A55-4816-A4E5-E21E114010D3}" destId="{5D6ABFC0-B38B-4FDB-8C2E-E07BD79DD9C6}" srcOrd="0" destOrd="0" presId="urn:microsoft.com/office/officeart/2017/3/layout/HorizontalLabelsTimeline"/>
    <dgm:cxn modelId="{AA105621-91DD-43F9-922A-0665D685FDF4}" type="presOf" srcId="{15C2C0FA-39D6-4195-9A39-3E4890DE870C}" destId="{882895CD-DA01-4A79-966B-DD73DB9DE554}" srcOrd="0" destOrd="0" presId="urn:microsoft.com/office/officeart/2017/3/layout/HorizontalLabelsTimeline"/>
    <dgm:cxn modelId="{C52CFA27-D88C-4AFF-9C82-33CBB8C353DF}" srcId="{521A8E80-B21C-4E76-A670-85CBA16808F3}" destId="{0B53A601-4AEE-4A22-AE9F-908E1D2285A4}" srcOrd="1" destOrd="0" parTransId="{015C455A-E9CE-481D-AC8D-92FABEB6C75A}" sibTransId="{1F81F507-F4FE-48CF-8A25-1BAE7A9F7C7A}"/>
    <dgm:cxn modelId="{36DD1E2B-AF6B-4D3B-9520-27887251A8DE}" srcId="{521A8E80-B21C-4E76-A670-85CBA16808F3}" destId="{F061FB5A-3EED-4FD9-A36E-E50A66E174B2}" srcOrd="0" destOrd="0" parTransId="{4E5A193A-2776-4EDF-861F-6FDF86A757C1}" sibTransId="{ED8E6498-D41C-4FBD-B6F7-AB41D8695A00}"/>
    <dgm:cxn modelId="{FBC14934-CAC5-4A8A-904F-71165B3F30C9}" srcId="{0B53A601-4AEE-4A22-AE9F-908E1D2285A4}" destId="{8F101491-6C2F-4B04-A8BF-726BB7A8EF4E}" srcOrd="0" destOrd="0" parTransId="{F1C333AE-F31F-47FF-A563-0E7364BE93B3}" sibTransId="{4D146797-4BCF-415E-8053-57F0C9552153}"/>
    <dgm:cxn modelId="{9D62E650-3402-4405-A761-0782A11B8966}" type="presOf" srcId="{80EFF6F2-FF82-4570-9D0C-FAF95FEB8CFE}" destId="{5426619B-0F40-478F-B67C-28741ACF0991}" srcOrd="0" destOrd="1" presId="urn:microsoft.com/office/officeart/2017/3/layout/HorizontalLabelsTimeline"/>
    <dgm:cxn modelId="{36C43874-6007-4F1A-A78C-B217D9C16F44}" srcId="{15C2C0FA-39D6-4195-9A39-3E4890DE870C}" destId="{0DBB5158-CC53-4CEE-B398-B1302D617D46}" srcOrd="0" destOrd="0" parTransId="{AA66FCC7-FF5B-4C74-BCDA-0453B5EEB17A}" sibTransId="{FC42B428-D5C7-4965-B391-ED8C79AE5CEF}"/>
    <dgm:cxn modelId="{4B34EE76-C6BB-4D1C-82C4-ACD3C514C9AB}" type="presOf" srcId="{A787518C-2A46-490E-878E-B222C9221AC4}" destId="{C869D7D8-B515-43BA-9D8A-AA1055B6776C}" srcOrd="0" destOrd="0" presId="urn:microsoft.com/office/officeart/2017/3/layout/HorizontalLabelsTimeline"/>
    <dgm:cxn modelId="{2E20617A-22F4-4520-87B2-D37EBD62C8C2}" srcId="{521A8E80-B21C-4E76-A670-85CBA16808F3}" destId="{5E90CD7D-3A59-4C75-8A36-69C6B8699479}" srcOrd="2" destOrd="0" parTransId="{EBFBEE63-0CDC-4AE1-AEBB-C4983D7DB248}" sibTransId="{1A0434AC-6830-419E-B9A2-E97B90F52F3F}"/>
    <dgm:cxn modelId="{7D431A80-24C1-43BE-9DA5-8E64E22C459B}" srcId="{A576DC59-0F18-428B-BD2F-8D85814D54DA}" destId="{75533752-A070-4604-A67B-BEBA87486168}" srcOrd="0" destOrd="0" parTransId="{6E2456C0-F9E4-404F-BDE7-0F8865447632}" sibTransId="{BE40DDA8-49D6-40C0-9872-C49BDE4899E0}"/>
    <dgm:cxn modelId="{7347CA91-92E2-4231-9F37-6465F9D84E2E}" srcId="{55834D5F-421C-4EB4-BC01-2BA7968745BB}" destId="{80EFF6F2-FF82-4570-9D0C-FAF95FEB8CFE}" srcOrd="0" destOrd="0" parTransId="{6E87E455-D3E6-4E44-8559-D9F0AA169E6A}" sibTransId="{12829311-6D9F-4CD7-AE82-819AFA425DA7}"/>
    <dgm:cxn modelId="{B4FBDD93-5137-44A0-8F23-67893D2F9FCC}" srcId="{521A8E80-B21C-4E76-A670-85CBA16808F3}" destId="{56E2597B-9A55-4816-A4E5-E21E114010D3}" srcOrd="4" destOrd="0" parTransId="{0B02B2BC-B47B-4581-BC29-E7EA97464BB2}" sibTransId="{8B19B825-2968-48CD-80D4-F0932B76C30D}"/>
    <dgm:cxn modelId="{5884709B-E488-42E3-A0F1-4C68EDD10196}" srcId="{F061FB5A-3EED-4FD9-A36E-E50A66E174B2}" destId="{F885062E-8943-4EDD-B9F9-F626DDBA7766}" srcOrd="0" destOrd="0" parTransId="{F4FA5FB0-809F-4659-85B0-88A18CE68F3A}" sibTransId="{71ACB0F5-2BA9-4044-9C7A-B8519E4CAA8D}"/>
    <dgm:cxn modelId="{066D3EA7-1B3C-4AEE-A055-D439EEE4D5D7}" type="presOf" srcId="{75533752-A070-4604-A67B-BEBA87486168}" destId="{71135DC8-5725-46E7-91E4-731E937125BE}" srcOrd="0" destOrd="1" presId="urn:microsoft.com/office/officeart/2017/3/layout/HorizontalLabelsTimeline"/>
    <dgm:cxn modelId="{E1B710AB-3E6F-47AB-86B8-E61758D110B6}" type="presOf" srcId="{F885062E-8943-4EDD-B9F9-F626DDBA7766}" destId="{CF5AB1DF-012F-430F-ADE3-8AE3E1E9E7E6}" srcOrd="0" destOrd="0" presId="urn:microsoft.com/office/officeart/2017/3/layout/HorizontalLabelsTimeline"/>
    <dgm:cxn modelId="{88D2B1CE-3B83-4153-B60D-7AFD1B0DDFD3}" type="presOf" srcId="{0DBB5158-CC53-4CEE-B398-B1302D617D46}" destId="{882895CD-DA01-4A79-966B-DD73DB9DE554}" srcOrd="0" destOrd="1" presId="urn:microsoft.com/office/officeart/2017/3/layout/HorizontalLabelsTimeline"/>
    <dgm:cxn modelId="{8FD9F0D1-003B-49AE-BE39-9FDDEC5E7128}" srcId="{521A8E80-B21C-4E76-A670-85CBA16808F3}" destId="{A787518C-2A46-490E-878E-B222C9221AC4}" srcOrd="3" destOrd="0" parTransId="{48990D7B-2ED0-47BC-AD35-95AC2054E351}" sibTransId="{F48F63B2-6FE5-4504-8500-1872DB7B0649}"/>
    <dgm:cxn modelId="{D318F1D3-1BED-4803-B68D-D944AE566435}" type="presOf" srcId="{0B53A601-4AEE-4A22-AE9F-908E1D2285A4}" destId="{6EC398BD-F38A-43B9-82AD-33579C6CB1BC}" srcOrd="0" destOrd="0" presId="urn:microsoft.com/office/officeart/2017/3/layout/HorizontalLabelsTimeline"/>
    <dgm:cxn modelId="{D71146E3-10F3-4AC2-BC21-5F04DC76941A}" srcId="{A787518C-2A46-490E-878E-B222C9221AC4}" destId="{15C2C0FA-39D6-4195-9A39-3E4890DE870C}" srcOrd="0" destOrd="0" parTransId="{95D69BA8-DFF7-4B78-A449-D624D99F8674}" sibTransId="{E97ABC27-9F4E-46F6-B91C-D86E1D3EC2D4}"/>
    <dgm:cxn modelId="{107A3AE7-B7A7-43E3-B022-61E14ADF9C7C}" type="presOf" srcId="{55834D5F-421C-4EB4-BC01-2BA7968745BB}" destId="{5426619B-0F40-478F-B67C-28741ACF0991}" srcOrd="0" destOrd="0" presId="urn:microsoft.com/office/officeart/2017/3/layout/HorizontalLabelsTimeline"/>
    <dgm:cxn modelId="{B309FDE7-C04B-491C-A97E-FEC21C0C04A3}" srcId="{56E2597B-9A55-4816-A4E5-E21E114010D3}" destId="{A576DC59-0F18-428B-BD2F-8D85814D54DA}" srcOrd="0" destOrd="0" parTransId="{C2690AB3-0C4F-4032-B437-A074C43D27ED}" sibTransId="{BDE8C741-2825-4EFF-8832-3BBCD72F7BDC}"/>
    <dgm:cxn modelId="{EC8FA8E9-9FF2-485C-AF27-BD3B7A99B3A2}" type="presOf" srcId="{521A8E80-B21C-4E76-A670-85CBA16808F3}" destId="{EEBC4098-894B-4671-882F-B44171B3D670}" srcOrd="0" destOrd="0" presId="urn:microsoft.com/office/officeart/2017/3/layout/HorizontalLabelsTimeline"/>
    <dgm:cxn modelId="{4A1073EF-3A77-4932-A361-7793A483D81D}" type="presOf" srcId="{F061FB5A-3EED-4FD9-A36E-E50A66E174B2}" destId="{843DF058-E510-4941-9B5C-EBEFA0BA924A}" srcOrd="0" destOrd="0" presId="urn:microsoft.com/office/officeart/2017/3/layout/HorizontalLabelsTimeline"/>
    <dgm:cxn modelId="{1DF7D9F6-8FAA-4782-9C48-8A54678F499C}" srcId="{F885062E-8943-4EDD-B9F9-F626DDBA7766}" destId="{AD26393C-DB71-4A0B-A011-6119669B603B}" srcOrd="0" destOrd="0" parTransId="{5422D809-8902-4851-A299-F999107FD3AA}" sibTransId="{37E2D7C4-3127-469D-A27D-C1A88A22E7B4}"/>
    <dgm:cxn modelId="{1D7958FB-9321-4D6E-8B9F-3334FE635317}" type="presOf" srcId="{AD26393C-DB71-4A0B-A011-6119669B603B}" destId="{CF5AB1DF-012F-430F-ADE3-8AE3E1E9E7E6}" srcOrd="0" destOrd="1" presId="urn:microsoft.com/office/officeart/2017/3/layout/HorizontalLabelsTimeline"/>
    <dgm:cxn modelId="{568558FE-9D87-4812-BB70-7254805AACCE}" type="presOf" srcId="{8F101491-6C2F-4B04-A8BF-726BB7A8EF4E}" destId="{C42E2F57-23F5-41D0-8701-AAE08A835B7F}" srcOrd="0" destOrd="0" presId="urn:microsoft.com/office/officeart/2017/3/layout/HorizontalLabelsTimeline"/>
    <dgm:cxn modelId="{843A7405-1087-446A-9921-3DC84F6F891A}" type="presParOf" srcId="{EEBC4098-894B-4671-882F-B44171B3D670}" destId="{C825A5C6-C480-48D5-8635-5DD47B6CB37A}" srcOrd="0" destOrd="0" presId="urn:microsoft.com/office/officeart/2017/3/layout/HorizontalLabelsTimeline"/>
    <dgm:cxn modelId="{B8E82F99-0B2B-4EBC-B933-B1BB3A7EE839}" type="presParOf" srcId="{EEBC4098-894B-4671-882F-B44171B3D670}" destId="{FAA6404B-2EDA-4245-B77D-B61351B4A247}" srcOrd="1" destOrd="0" presId="urn:microsoft.com/office/officeart/2017/3/layout/HorizontalLabelsTimeline"/>
    <dgm:cxn modelId="{AD87A0CB-5523-4399-9FDF-A32B0B9C29AA}" type="presParOf" srcId="{FAA6404B-2EDA-4245-B77D-B61351B4A247}" destId="{D0ED0011-185A-44EB-A20A-4B2952B7599F}" srcOrd="0" destOrd="0" presId="urn:microsoft.com/office/officeart/2017/3/layout/HorizontalLabelsTimeline"/>
    <dgm:cxn modelId="{42F361CB-A98E-41B8-9ECC-D571DF5E40FC}" type="presParOf" srcId="{D0ED0011-185A-44EB-A20A-4B2952B7599F}" destId="{843DF058-E510-4941-9B5C-EBEFA0BA924A}" srcOrd="0" destOrd="0" presId="urn:microsoft.com/office/officeart/2017/3/layout/HorizontalLabelsTimeline"/>
    <dgm:cxn modelId="{10481E3E-8AC1-4B6D-BD34-CC6A115E139D}" type="presParOf" srcId="{D0ED0011-185A-44EB-A20A-4B2952B7599F}" destId="{9443B47F-6AE4-45E4-B3B0-A3A9AA93CA59}" srcOrd="1" destOrd="0" presId="urn:microsoft.com/office/officeart/2017/3/layout/HorizontalLabelsTimeline"/>
    <dgm:cxn modelId="{18AB17C5-E3F8-458F-9D72-C7BD30642A87}" type="presParOf" srcId="{9443B47F-6AE4-45E4-B3B0-A3A9AA93CA59}" destId="{CF5AB1DF-012F-430F-ADE3-8AE3E1E9E7E6}" srcOrd="0" destOrd="0" presId="urn:microsoft.com/office/officeart/2017/3/layout/HorizontalLabelsTimeline"/>
    <dgm:cxn modelId="{F01B160C-EB10-4852-B6CB-9D9F091DDDC0}" type="presParOf" srcId="{9443B47F-6AE4-45E4-B3B0-A3A9AA93CA59}" destId="{AAD7E875-4977-4A16-AD4D-C561ABA88BB0}" srcOrd="1" destOrd="0" presId="urn:microsoft.com/office/officeart/2017/3/layout/HorizontalLabelsTimeline"/>
    <dgm:cxn modelId="{95FA612E-CADE-46B9-A000-E5E5A41E8A2D}" type="presParOf" srcId="{D0ED0011-185A-44EB-A20A-4B2952B7599F}" destId="{A4C1C198-09EC-46F3-983F-006A74C4FEE1}" srcOrd="2" destOrd="0" presId="urn:microsoft.com/office/officeart/2017/3/layout/HorizontalLabelsTimeline"/>
    <dgm:cxn modelId="{A5AE0525-9D6D-481D-A463-DF7BF2A8CA8C}" type="presParOf" srcId="{D0ED0011-185A-44EB-A20A-4B2952B7599F}" destId="{0AAA288B-15D7-4256-AA12-E7081A9C8971}" srcOrd="3" destOrd="0" presId="urn:microsoft.com/office/officeart/2017/3/layout/HorizontalLabelsTimeline"/>
    <dgm:cxn modelId="{FFB0B7C1-CAB1-4CCB-8967-6644A20CDBF9}" type="presParOf" srcId="{D0ED0011-185A-44EB-A20A-4B2952B7599F}" destId="{C45B6CCA-314B-480C-8FFC-66179A73566B}" srcOrd="4" destOrd="0" presId="urn:microsoft.com/office/officeart/2017/3/layout/HorizontalLabelsTimeline"/>
    <dgm:cxn modelId="{C845BA12-C988-437C-9A99-FE8E35357A9F}" type="presParOf" srcId="{FAA6404B-2EDA-4245-B77D-B61351B4A247}" destId="{E5F7C020-644B-4DB4-8D58-DD9C6FF1F449}" srcOrd="1" destOrd="0" presId="urn:microsoft.com/office/officeart/2017/3/layout/HorizontalLabelsTimeline"/>
    <dgm:cxn modelId="{5A885664-AEB2-496A-A562-EF7F6B687096}" type="presParOf" srcId="{FAA6404B-2EDA-4245-B77D-B61351B4A247}" destId="{4EF2BC64-F6F8-4510-A8B9-3C711719533F}" srcOrd="2" destOrd="0" presId="urn:microsoft.com/office/officeart/2017/3/layout/HorizontalLabelsTimeline"/>
    <dgm:cxn modelId="{94E9B00F-9573-4AF5-BC74-2E5955BF3F51}" type="presParOf" srcId="{4EF2BC64-F6F8-4510-A8B9-3C711719533F}" destId="{6EC398BD-F38A-43B9-82AD-33579C6CB1BC}" srcOrd="0" destOrd="0" presId="urn:microsoft.com/office/officeart/2017/3/layout/HorizontalLabelsTimeline"/>
    <dgm:cxn modelId="{6AF8A33C-4207-4F1B-8922-252457A6FD7F}" type="presParOf" srcId="{4EF2BC64-F6F8-4510-A8B9-3C711719533F}" destId="{89583BB0-B65F-4414-8D0F-A54705AD0BAA}" srcOrd="1" destOrd="0" presId="urn:microsoft.com/office/officeart/2017/3/layout/HorizontalLabelsTimeline"/>
    <dgm:cxn modelId="{50CCF84B-B433-4289-B075-C9D0EA447218}" type="presParOf" srcId="{89583BB0-B65F-4414-8D0F-A54705AD0BAA}" destId="{C42E2F57-23F5-41D0-8701-AAE08A835B7F}" srcOrd="0" destOrd="0" presId="urn:microsoft.com/office/officeart/2017/3/layout/HorizontalLabelsTimeline"/>
    <dgm:cxn modelId="{2D2EF4FE-E7E6-44A8-AFA4-12E844600A74}" type="presParOf" srcId="{89583BB0-B65F-4414-8D0F-A54705AD0BAA}" destId="{447B753E-E800-4B04-936B-8D9AE2F82A4D}" srcOrd="1" destOrd="0" presId="urn:microsoft.com/office/officeart/2017/3/layout/HorizontalLabelsTimeline"/>
    <dgm:cxn modelId="{15C6C7D2-0712-4F0D-8DA8-0326957A85C8}" type="presParOf" srcId="{4EF2BC64-F6F8-4510-A8B9-3C711719533F}" destId="{2295309D-61C3-450F-8A97-016F72C83FDE}" srcOrd="2" destOrd="0" presId="urn:microsoft.com/office/officeart/2017/3/layout/HorizontalLabelsTimeline"/>
    <dgm:cxn modelId="{DC6F267C-6128-42DB-B608-996D236509E0}" type="presParOf" srcId="{4EF2BC64-F6F8-4510-A8B9-3C711719533F}" destId="{BEAD1F84-A364-4F1C-9DED-154516959EF1}" srcOrd="3" destOrd="0" presId="urn:microsoft.com/office/officeart/2017/3/layout/HorizontalLabelsTimeline"/>
    <dgm:cxn modelId="{D5AA33C2-5954-476F-AF8C-E4F7DCD0507B}" type="presParOf" srcId="{4EF2BC64-F6F8-4510-A8B9-3C711719533F}" destId="{D038B4FF-79FB-49F1-A7AC-8FF8AB7986AB}" srcOrd="4" destOrd="0" presId="urn:microsoft.com/office/officeart/2017/3/layout/HorizontalLabelsTimeline"/>
    <dgm:cxn modelId="{A0424819-86FB-4A42-8AC5-1206CB07A452}" type="presParOf" srcId="{FAA6404B-2EDA-4245-B77D-B61351B4A247}" destId="{9548059A-E371-46A5-9064-92C045FE0485}" srcOrd="3" destOrd="0" presId="urn:microsoft.com/office/officeart/2017/3/layout/HorizontalLabelsTimeline"/>
    <dgm:cxn modelId="{1E389815-9126-4319-AFAD-3CE9CF9DBDB0}" type="presParOf" srcId="{FAA6404B-2EDA-4245-B77D-B61351B4A247}" destId="{272EA38D-BF1B-49DE-B92C-6E6F15003EA0}" srcOrd="4" destOrd="0" presId="urn:microsoft.com/office/officeart/2017/3/layout/HorizontalLabelsTimeline"/>
    <dgm:cxn modelId="{8D7D0993-FC6D-4427-84A0-9312D8F8AFF8}" type="presParOf" srcId="{272EA38D-BF1B-49DE-B92C-6E6F15003EA0}" destId="{D946C5BB-D626-4473-9C11-C626AD3D7C42}" srcOrd="0" destOrd="0" presId="urn:microsoft.com/office/officeart/2017/3/layout/HorizontalLabelsTimeline"/>
    <dgm:cxn modelId="{9918EA90-B620-456F-993B-08C80E7075F1}" type="presParOf" srcId="{272EA38D-BF1B-49DE-B92C-6E6F15003EA0}" destId="{4059A9DB-2A21-4E6E-A472-FAA4BCE28D6C}" srcOrd="1" destOrd="0" presId="urn:microsoft.com/office/officeart/2017/3/layout/HorizontalLabelsTimeline"/>
    <dgm:cxn modelId="{DEA29A1A-E608-47AD-822C-B895215A590C}" type="presParOf" srcId="{4059A9DB-2A21-4E6E-A472-FAA4BCE28D6C}" destId="{5426619B-0F40-478F-B67C-28741ACF0991}" srcOrd="0" destOrd="0" presId="urn:microsoft.com/office/officeart/2017/3/layout/HorizontalLabelsTimeline"/>
    <dgm:cxn modelId="{323DD544-C1AE-45DC-AB9F-A2AD0D9C1BED}" type="presParOf" srcId="{4059A9DB-2A21-4E6E-A472-FAA4BCE28D6C}" destId="{4A875AB5-9D44-4675-8A2B-D890503AFDB8}" srcOrd="1" destOrd="0" presId="urn:microsoft.com/office/officeart/2017/3/layout/HorizontalLabelsTimeline"/>
    <dgm:cxn modelId="{CFCA46B0-D893-40D4-B287-5EAEF1DC6634}" type="presParOf" srcId="{272EA38D-BF1B-49DE-B92C-6E6F15003EA0}" destId="{A31100D1-0BE3-464E-B135-E43905CAC4D4}" srcOrd="2" destOrd="0" presId="urn:microsoft.com/office/officeart/2017/3/layout/HorizontalLabelsTimeline"/>
    <dgm:cxn modelId="{19F933C0-A66B-4436-8DAB-BDAE8550E772}" type="presParOf" srcId="{272EA38D-BF1B-49DE-B92C-6E6F15003EA0}" destId="{26528E0C-F5C0-476F-AD23-BC721E27137F}" srcOrd="3" destOrd="0" presId="urn:microsoft.com/office/officeart/2017/3/layout/HorizontalLabelsTimeline"/>
    <dgm:cxn modelId="{91B4D823-294F-4484-A2A5-CC70F28597D3}" type="presParOf" srcId="{272EA38D-BF1B-49DE-B92C-6E6F15003EA0}" destId="{B820AF12-4684-4AE5-B1BE-CB820414B771}" srcOrd="4" destOrd="0" presId="urn:microsoft.com/office/officeart/2017/3/layout/HorizontalLabelsTimeline"/>
    <dgm:cxn modelId="{49D53427-3A77-4CEA-9BE8-22DB39EC2C34}" type="presParOf" srcId="{FAA6404B-2EDA-4245-B77D-B61351B4A247}" destId="{77F0D8D3-6E5D-4433-ABFF-00D617E46AA2}" srcOrd="5" destOrd="0" presId="urn:microsoft.com/office/officeart/2017/3/layout/HorizontalLabelsTimeline"/>
    <dgm:cxn modelId="{079326FD-D6A7-448A-9F79-39B4877CA1A2}" type="presParOf" srcId="{FAA6404B-2EDA-4245-B77D-B61351B4A247}" destId="{318212FB-8EAF-4D20-A589-EB6DB775B638}" srcOrd="6" destOrd="0" presId="urn:microsoft.com/office/officeart/2017/3/layout/HorizontalLabelsTimeline"/>
    <dgm:cxn modelId="{55B3266F-D7F0-4ADC-B0AB-5D707CB92430}" type="presParOf" srcId="{318212FB-8EAF-4D20-A589-EB6DB775B638}" destId="{C869D7D8-B515-43BA-9D8A-AA1055B6776C}" srcOrd="0" destOrd="0" presId="urn:microsoft.com/office/officeart/2017/3/layout/HorizontalLabelsTimeline"/>
    <dgm:cxn modelId="{ADEFFC96-43CD-4D77-9E5B-E426FE52B23C}" type="presParOf" srcId="{318212FB-8EAF-4D20-A589-EB6DB775B638}" destId="{21F5DADE-89A1-4B06-9F76-7092368D5D71}" srcOrd="1" destOrd="0" presId="urn:microsoft.com/office/officeart/2017/3/layout/HorizontalLabelsTimeline"/>
    <dgm:cxn modelId="{7CE0F3EA-F540-4AA4-9C02-DAB8EBF6C8B8}" type="presParOf" srcId="{21F5DADE-89A1-4B06-9F76-7092368D5D71}" destId="{882895CD-DA01-4A79-966B-DD73DB9DE554}" srcOrd="0" destOrd="0" presId="urn:microsoft.com/office/officeart/2017/3/layout/HorizontalLabelsTimeline"/>
    <dgm:cxn modelId="{034EB2B9-A76A-45F2-BF1C-1D3138E85913}" type="presParOf" srcId="{21F5DADE-89A1-4B06-9F76-7092368D5D71}" destId="{C741C66C-006C-44CE-AA37-73D831EDAEED}" srcOrd="1" destOrd="0" presId="urn:microsoft.com/office/officeart/2017/3/layout/HorizontalLabelsTimeline"/>
    <dgm:cxn modelId="{B8F104BE-6D10-412E-BDFA-75E854950DAD}" type="presParOf" srcId="{318212FB-8EAF-4D20-A589-EB6DB775B638}" destId="{F80DF1B5-480F-4819-B282-1EAB5EB7D095}" srcOrd="2" destOrd="0" presId="urn:microsoft.com/office/officeart/2017/3/layout/HorizontalLabelsTimeline"/>
    <dgm:cxn modelId="{F2E07C53-AEAC-44BE-8E6F-E15F712D226F}" type="presParOf" srcId="{318212FB-8EAF-4D20-A589-EB6DB775B638}" destId="{02A5BED5-B8C2-44EC-9E27-E86832E978B8}" srcOrd="3" destOrd="0" presId="urn:microsoft.com/office/officeart/2017/3/layout/HorizontalLabelsTimeline"/>
    <dgm:cxn modelId="{B72F1B04-4314-450A-8D6A-40915DBCC114}" type="presParOf" srcId="{318212FB-8EAF-4D20-A589-EB6DB775B638}" destId="{B0E62430-A660-41C6-813A-0B69D3E84F2C}" srcOrd="4" destOrd="0" presId="urn:microsoft.com/office/officeart/2017/3/layout/HorizontalLabelsTimeline"/>
    <dgm:cxn modelId="{C62DAE7A-8C16-42CD-B3A3-BDD0C8FF014E}" type="presParOf" srcId="{FAA6404B-2EDA-4245-B77D-B61351B4A247}" destId="{108BAC5E-48D4-41F0-9114-FF505CC4228A}" srcOrd="7" destOrd="0" presId="urn:microsoft.com/office/officeart/2017/3/layout/HorizontalLabelsTimeline"/>
    <dgm:cxn modelId="{74906F76-E186-41F1-94B2-F9B4A5921D3D}" type="presParOf" srcId="{FAA6404B-2EDA-4245-B77D-B61351B4A247}" destId="{47FFE070-CD7D-4798-833F-EED52597991E}" srcOrd="8" destOrd="0" presId="urn:microsoft.com/office/officeart/2017/3/layout/HorizontalLabelsTimeline"/>
    <dgm:cxn modelId="{EF33AC76-0437-4884-9E9B-61A2A67335E0}" type="presParOf" srcId="{47FFE070-CD7D-4798-833F-EED52597991E}" destId="{5D6ABFC0-B38B-4FDB-8C2E-E07BD79DD9C6}" srcOrd="0" destOrd="0" presId="urn:microsoft.com/office/officeart/2017/3/layout/HorizontalLabelsTimeline"/>
    <dgm:cxn modelId="{4CC91FD2-3F38-4B9E-B2B3-78FE7EABEA08}" type="presParOf" srcId="{47FFE070-CD7D-4798-833F-EED52597991E}" destId="{A132FA58-FDF5-4805-891E-CDF1F63BE638}" srcOrd="1" destOrd="0" presId="urn:microsoft.com/office/officeart/2017/3/layout/HorizontalLabelsTimeline"/>
    <dgm:cxn modelId="{E5E3F0A3-E0B2-4904-8506-DE25FA0FEEA0}" type="presParOf" srcId="{A132FA58-FDF5-4805-891E-CDF1F63BE638}" destId="{71135DC8-5725-46E7-91E4-731E937125BE}" srcOrd="0" destOrd="0" presId="urn:microsoft.com/office/officeart/2017/3/layout/HorizontalLabelsTimeline"/>
    <dgm:cxn modelId="{56BD9A74-4462-4EEE-8B77-080DF87FC7BE}" type="presParOf" srcId="{A132FA58-FDF5-4805-891E-CDF1F63BE638}" destId="{67E63F1D-C461-4470-A99D-132C068C99B2}" srcOrd="1" destOrd="0" presId="urn:microsoft.com/office/officeart/2017/3/layout/HorizontalLabelsTimeline"/>
    <dgm:cxn modelId="{E95F8CD9-2842-41F2-8CB6-2153F4052CCA}" type="presParOf" srcId="{47FFE070-CD7D-4798-833F-EED52597991E}" destId="{91CE6E7D-56D9-4EC1-BD0F-EBBF233708E1}" srcOrd="2" destOrd="0" presId="urn:microsoft.com/office/officeart/2017/3/layout/HorizontalLabelsTimeline"/>
    <dgm:cxn modelId="{E084C8C6-4AF8-41DC-AB30-F1C257D60016}" type="presParOf" srcId="{47FFE070-CD7D-4798-833F-EED52597991E}" destId="{85AD7F74-2510-4648-A8E5-B67D6D1DE164}" srcOrd="3" destOrd="0" presId="urn:microsoft.com/office/officeart/2017/3/layout/HorizontalLabelsTimeline"/>
    <dgm:cxn modelId="{D28E7552-6398-4829-9F61-7C7252A6C0DA}" type="presParOf" srcId="{47FFE070-CD7D-4798-833F-EED52597991E}" destId="{F07C7D5C-806A-471A-9311-F382A9DAE2B2}"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59FC1-553C-4A24-9EA1-94A81B625553}" type="doc">
      <dgm:prSet loTypeId="urn:microsoft.com/office/officeart/2017/3/layout/HorizontalLabelsTimeline" loCatId="process" qsTypeId="urn:microsoft.com/office/officeart/2005/8/quickstyle/simple2" qsCatId="simple" csTypeId="urn:microsoft.com/office/officeart/2005/8/colors/colorful4" csCatId="colorful" phldr="1"/>
      <dgm:spPr/>
      <dgm:t>
        <a:bodyPr/>
        <a:lstStyle/>
        <a:p>
          <a:endParaRPr lang="en-US"/>
        </a:p>
      </dgm:t>
    </dgm:pt>
    <dgm:pt modelId="{67E2A98D-8FCC-408F-9701-B787FBC92D79}">
      <dgm:prSet/>
      <dgm:spPr/>
      <dgm:t>
        <a:bodyPr/>
        <a:lstStyle/>
        <a:p>
          <a:pPr>
            <a:defRPr b="1"/>
          </a:pPr>
          <a:r>
            <a:rPr lang="en-US"/>
            <a:t>2021</a:t>
          </a:r>
        </a:p>
      </dgm:t>
    </dgm:pt>
    <dgm:pt modelId="{60F2139E-6829-4D5D-8A9C-75650ACF26E6}" type="parTrans" cxnId="{705E1A16-D31F-41E1-B4BB-A15609076694}">
      <dgm:prSet/>
      <dgm:spPr/>
      <dgm:t>
        <a:bodyPr/>
        <a:lstStyle/>
        <a:p>
          <a:endParaRPr lang="en-US"/>
        </a:p>
      </dgm:t>
    </dgm:pt>
    <dgm:pt modelId="{30CCF42A-33A7-41F8-B55F-216534D7160E}" type="sibTrans" cxnId="{705E1A16-D31F-41E1-B4BB-A15609076694}">
      <dgm:prSet/>
      <dgm:spPr/>
      <dgm:t>
        <a:bodyPr/>
        <a:lstStyle/>
        <a:p>
          <a:endParaRPr lang="en-US"/>
        </a:p>
      </dgm:t>
    </dgm:pt>
    <dgm:pt modelId="{94EB80BC-2B11-45C1-9CBB-AD2C6429281E}">
      <dgm:prSet/>
      <dgm:spPr/>
      <dgm:t>
        <a:bodyPr/>
        <a:lstStyle/>
        <a:p>
          <a:r>
            <a:rPr lang="en-US"/>
            <a:t>DALL·E and CLIP</a:t>
          </a:r>
        </a:p>
      </dgm:t>
    </dgm:pt>
    <dgm:pt modelId="{9D3F158F-16B4-4F0B-AB58-F375D8BE7321}" type="parTrans" cxnId="{2B1EC2B3-892E-4316-9AF6-F94B474F82B4}">
      <dgm:prSet/>
      <dgm:spPr/>
      <dgm:t>
        <a:bodyPr/>
        <a:lstStyle/>
        <a:p>
          <a:endParaRPr lang="en-US"/>
        </a:p>
      </dgm:t>
    </dgm:pt>
    <dgm:pt modelId="{923EF8E8-E8D9-4C0F-98B2-FDB0F3F93E28}" type="sibTrans" cxnId="{2B1EC2B3-892E-4316-9AF6-F94B474F82B4}">
      <dgm:prSet/>
      <dgm:spPr/>
      <dgm:t>
        <a:bodyPr/>
        <a:lstStyle/>
        <a:p>
          <a:endParaRPr lang="en-US"/>
        </a:p>
      </dgm:t>
    </dgm:pt>
    <dgm:pt modelId="{18DB4291-9DCF-4404-945E-3E6CE32ADDDD}">
      <dgm:prSet/>
      <dgm:spPr/>
      <dgm:t>
        <a:bodyPr/>
        <a:lstStyle/>
        <a:p>
          <a:r>
            <a:rPr lang="en-US"/>
            <a:t>Contributors: OpenAI Team introduced DALL·E, a model capable of generating images from textual descriptions, and CLIP, a model that can understand and associate images and text in a highly versatile manner.</a:t>
          </a:r>
        </a:p>
      </dgm:t>
    </dgm:pt>
    <dgm:pt modelId="{4D095E6B-B1C5-4F5C-94B1-8F515138EA79}" type="parTrans" cxnId="{1ADCB3F3-73AE-4E91-B414-218CA2B50B68}">
      <dgm:prSet/>
      <dgm:spPr/>
      <dgm:t>
        <a:bodyPr/>
        <a:lstStyle/>
        <a:p>
          <a:endParaRPr lang="en-US"/>
        </a:p>
      </dgm:t>
    </dgm:pt>
    <dgm:pt modelId="{F2E8D04B-F011-4F65-85BF-6B5C80958E1A}" type="sibTrans" cxnId="{1ADCB3F3-73AE-4E91-B414-218CA2B50B68}">
      <dgm:prSet/>
      <dgm:spPr/>
      <dgm:t>
        <a:bodyPr/>
        <a:lstStyle/>
        <a:p>
          <a:endParaRPr lang="en-US"/>
        </a:p>
      </dgm:t>
    </dgm:pt>
    <dgm:pt modelId="{E8276915-B88B-46C5-AA26-D9DB8C11D16B}">
      <dgm:prSet/>
      <dgm:spPr/>
      <dgm:t>
        <a:bodyPr/>
        <a:lstStyle/>
        <a:p>
          <a:pPr>
            <a:defRPr b="1"/>
          </a:pPr>
          <a:r>
            <a:rPr lang="en-US"/>
            <a:t>2022</a:t>
          </a:r>
        </a:p>
      </dgm:t>
    </dgm:pt>
    <dgm:pt modelId="{7FE4A8E3-F444-43BA-98E1-C2FF5B147759}" type="parTrans" cxnId="{66EA61BF-16E1-4822-A318-E1F17AC643F4}">
      <dgm:prSet/>
      <dgm:spPr/>
      <dgm:t>
        <a:bodyPr/>
        <a:lstStyle/>
        <a:p>
          <a:endParaRPr lang="en-US"/>
        </a:p>
      </dgm:t>
    </dgm:pt>
    <dgm:pt modelId="{72F5F0CD-94F7-46B2-BA32-4138BC62EA35}" type="sibTrans" cxnId="{66EA61BF-16E1-4822-A318-E1F17AC643F4}">
      <dgm:prSet/>
      <dgm:spPr/>
      <dgm:t>
        <a:bodyPr/>
        <a:lstStyle/>
        <a:p>
          <a:endParaRPr lang="en-US"/>
        </a:p>
      </dgm:t>
    </dgm:pt>
    <dgm:pt modelId="{9274ECF0-4E5A-4CF1-822D-8ED7C8074157}">
      <dgm:prSet/>
      <dgm:spPr/>
      <dgm:t>
        <a:bodyPr/>
        <a:lstStyle/>
        <a:p>
          <a:r>
            <a:rPr lang="en-US"/>
            <a:t>Stable Diffusion</a:t>
          </a:r>
        </a:p>
      </dgm:t>
    </dgm:pt>
    <dgm:pt modelId="{155C1773-4E1C-408E-A4D9-5836E532BACA}" type="parTrans" cxnId="{DCD84AAC-CEE8-4C8C-A9D7-C32FEEB9BF13}">
      <dgm:prSet/>
      <dgm:spPr/>
      <dgm:t>
        <a:bodyPr/>
        <a:lstStyle/>
        <a:p>
          <a:endParaRPr lang="en-US"/>
        </a:p>
      </dgm:t>
    </dgm:pt>
    <dgm:pt modelId="{BF8CDED7-E7BF-4AB8-B903-95889A15676B}" type="sibTrans" cxnId="{DCD84AAC-CEE8-4C8C-A9D7-C32FEEB9BF13}">
      <dgm:prSet/>
      <dgm:spPr/>
      <dgm:t>
        <a:bodyPr/>
        <a:lstStyle/>
        <a:p>
          <a:endParaRPr lang="en-US"/>
        </a:p>
      </dgm:t>
    </dgm:pt>
    <dgm:pt modelId="{059346E3-8E03-4D65-8FC5-FC1B40CE3B20}">
      <dgm:prSet/>
      <dgm:spPr/>
      <dgm:t>
        <a:bodyPr/>
        <a:lstStyle/>
        <a:p>
          <a:r>
            <a:rPr lang="en-US"/>
            <a:t>CompVis, Stability AI, and LAION developed Stable Diffusion, an open-source latent diffusion model for generating high-quality images from text prompts, making text-to-image generation widely accessible.</a:t>
          </a:r>
        </a:p>
      </dgm:t>
    </dgm:pt>
    <dgm:pt modelId="{0156A37C-B5BB-49F2-AAF9-42019AFB35C1}" type="parTrans" cxnId="{F116DED1-D71E-4C83-A9F1-A06025A0B503}">
      <dgm:prSet/>
      <dgm:spPr/>
      <dgm:t>
        <a:bodyPr/>
        <a:lstStyle/>
        <a:p>
          <a:endParaRPr lang="en-US"/>
        </a:p>
      </dgm:t>
    </dgm:pt>
    <dgm:pt modelId="{661F9365-36F3-4499-8E8F-A11C236BC18A}" type="sibTrans" cxnId="{F116DED1-D71E-4C83-A9F1-A06025A0B503}">
      <dgm:prSet/>
      <dgm:spPr/>
      <dgm:t>
        <a:bodyPr/>
        <a:lstStyle/>
        <a:p>
          <a:endParaRPr lang="en-US"/>
        </a:p>
      </dgm:t>
    </dgm:pt>
    <dgm:pt modelId="{DD73519B-D95B-4309-BC8F-B8EE1FF5DBD8}">
      <dgm:prSet/>
      <dgm:spPr/>
      <dgm:t>
        <a:bodyPr/>
        <a:lstStyle/>
        <a:p>
          <a:pPr>
            <a:defRPr b="1"/>
          </a:pPr>
          <a:r>
            <a:rPr lang="en-US"/>
            <a:t>2023</a:t>
          </a:r>
        </a:p>
      </dgm:t>
    </dgm:pt>
    <dgm:pt modelId="{D73FDF74-C8CA-441E-9ED2-388FF4718D4D}" type="parTrans" cxnId="{9E7389CB-8518-4024-ADCC-E0021C1DA3D3}">
      <dgm:prSet/>
      <dgm:spPr/>
      <dgm:t>
        <a:bodyPr/>
        <a:lstStyle/>
        <a:p>
          <a:endParaRPr lang="en-US"/>
        </a:p>
      </dgm:t>
    </dgm:pt>
    <dgm:pt modelId="{9FBCED2B-AA06-44C7-AD63-00032302B75F}" type="sibTrans" cxnId="{9E7389CB-8518-4024-ADCC-E0021C1DA3D3}">
      <dgm:prSet/>
      <dgm:spPr/>
      <dgm:t>
        <a:bodyPr/>
        <a:lstStyle/>
        <a:p>
          <a:endParaRPr lang="en-US"/>
        </a:p>
      </dgm:t>
    </dgm:pt>
    <dgm:pt modelId="{BB68107D-0A9D-4B79-A96D-015DE0AC0AC7}">
      <dgm:prSet/>
      <dgm:spPr/>
      <dgm:t>
        <a:bodyPr/>
        <a:lstStyle/>
        <a:p>
          <a:r>
            <a:rPr lang="en-US" dirty="0"/>
            <a:t>Segment Anything Model (SAM)</a:t>
          </a:r>
        </a:p>
      </dgm:t>
    </dgm:pt>
    <dgm:pt modelId="{E44A84FE-202E-41B0-A896-8DA267865849}" type="parTrans" cxnId="{3CCAFD1F-A1F1-4175-A247-E8C99AC8E24C}">
      <dgm:prSet/>
      <dgm:spPr/>
      <dgm:t>
        <a:bodyPr/>
        <a:lstStyle/>
        <a:p>
          <a:endParaRPr lang="en-US"/>
        </a:p>
      </dgm:t>
    </dgm:pt>
    <dgm:pt modelId="{A04BDB51-D033-4B38-A53C-D99CE4F6E7C0}" type="sibTrans" cxnId="{3CCAFD1F-A1F1-4175-A247-E8C99AC8E24C}">
      <dgm:prSet/>
      <dgm:spPr/>
      <dgm:t>
        <a:bodyPr/>
        <a:lstStyle/>
        <a:p>
          <a:endParaRPr lang="en-US"/>
        </a:p>
      </dgm:t>
    </dgm:pt>
    <dgm:pt modelId="{9396269C-67F5-4180-8233-3DD65D3D7700}">
      <dgm:prSet/>
      <dgm:spPr/>
      <dgm:t>
        <a:bodyPr/>
        <a:lstStyle/>
        <a:p>
          <a:r>
            <a:rPr lang="en-US"/>
            <a:t>Meta AI Research has introduced SAM, a model capable of segmenting objects in images and videos automatically, even for objects it wasn't explicitly trained on, marking a step forward in generalized image segmentation.</a:t>
          </a:r>
        </a:p>
      </dgm:t>
    </dgm:pt>
    <dgm:pt modelId="{E14C148F-F70E-46FB-8000-C895744D8E27}" type="parTrans" cxnId="{AB42DD1D-AF8F-4914-8060-B03DC0C8D4F0}">
      <dgm:prSet/>
      <dgm:spPr/>
      <dgm:t>
        <a:bodyPr/>
        <a:lstStyle/>
        <a:p>
          <a:endParaRPr lang="en-US"/>
        </a:p>
      </dgm:t>
    </dgm:pt>
    <dgm:pt modelId="{2FC71F54-E732-46AD-A304-69D529385AF8}" type="sibTrans" cxnId="{AB42DD1D-AF8F-4914-8060-B03DC0C8D4F0}">
      <dgm:prSet/>
      <dgm:spPr/>
      <dgm:t>
        <a:bodyPr/>
        <a:lstStyle/>
        <a:p>
          <a:endParaRPr lang="en-US"/>
        </a:p>
      </dgm:t>
    </dgm:pt>
    <dgm:pt modelId="{48B55EE7-954F-4A0B-89EA-A667E0DAA0C2}" type="pres">
      <dgm:prSet presAssocID="{1F659FC1-553C-4A24-9EA1-94A81B625553}" presName="root" presStyleCnt="0">
        <dgm:presLayoutVars>
          <dgm:chMax/>
          <dgm:chPref/>
          <dgm:animLvl val="lvl"/>
        </dgm:presLayoutVars>
      </dgm:prSet>
      <dgm:spPr/>
    </dgm:pt>
    <dgm:pt modelId="{501B7ED2-ED17-4A34-A827-5A0A82482398}" type="pres">
      <dgm:prSet presAssocID="{1F659FC1-553C-4A24-9EA1-94A81B625553}" presName="divider" presStyleLbl="fgAcc1" presStyleIdx="0" presStyleCnt="1"/>
      <dgm:spPr/>
    </dgm:pt>
    <dgm:pt modelId="{B548F804-B76E-4602-A8DA-09742EDE6D67}" type="pres">
      <dgm:prSet presAssocID="{1F659FC1-553C-4A24-9EA1-94A81B625553}" presName="nodes" presStyleCnt="0">
        <dgm:presLayoutVars>
          <dgm:chMax/>
          <dgm:chPref/>
          <dgm:animLvl val="lvl"/>
        </dgm:presLayoutVars>
      </dgm:prSet>
      <dgm:spPr/>
    </dgm:pt>
    <dgm:pt modelId="{5E881E68-B12C-4391-B2A5-19F7372DD4A2}" type="pres">
      <dgm:prSet presAssocID="{67E2A98D-8FCC-408F-9701-B787FBC92D79}" presName="composite" presStyleCnt="0"/>
      <dgm:spPr/>
    </dgm:pt>
    <dgm:pt modelId="{50F5BD2A-F740-42EC-A540-FEC822DD8381}" type="pres">
      <dgm:prSet presAssocID="{67E2A98D-8FCC-408F-9701-B787FBC92D79}" presName="L1TextContainer" presStyleLbl="alignNode1" presStyleIdx="0" presStyleCnt="3">
        <dgm:presLayoutVars>
          <dgm:chMax val="1"/>
          <dgm:chPref val="1"/>
          <dgm:bulletEnabled val="1"/>
        </dgm:presLayoutVars>
      </dgm:prSet>
      <dgm:spPr/>
    </dgm:pt>
    <dgm:pt modelId="{F7DCCE30-65E2-4590-8B79-D2D9B3A8997E}" type="pres">
      <dgm:prSet presAssocID="{67E2A98D-8FCC-408F-9701-B787FBC92D79}" presName="L2TextContainerWrapper" presStyleCnt="0">
        <dgm:presLayoutVars>
          <dgm:bulletEnabled val="1"/>
        </dgm:presLayoutVars>
      </dgm:prSet>
      <dgm:spPr/>
    </dgm:pt>
    <dgm:pt modelId="{8CE5D35A-FA7B-4B34-B3CC-F3534D797894}" type="pres">
      <dgm:prSet presAssocID="{67E2A98D-8FCC-408F-9701-B787FBC92D79}" presName="L2TextContainer" presStyleLbl="bgAccFollowNode1" presStyleIdx="0" presStyleCnt="3"/>
      <dgm:spPr/>
    </dgm:pt>
    <dgm:pt modelId="{C3E0F8D7-17A6-4A47-81DB-272EC407D2D8}" type="pres">
      <dgm:prSet presAssocID="{67E2A98D-8FCC-408F-9701-B787FBC92D79}" presName="FlexibleEmptyPlaceHolder" presStyleCnt="0"/>
      <dgm:spPr/>
    </dgm:pt>
    <dgm:pt modelId="{98FDD9D0-5F75-47AD-8AA2-59CACE0A8931}" type="pres">
      <dgm:prSet presAssocID="{67E2A98D-8FCC-408F-9701-B787FBC92D79}" presName="ConnectLine" presStyleLbl="sibTrans1D1" presStyleIdx="0" presStyleCnt="3"/>
      <dgm:spPr/>
    </dgm:pt>
    <dgm:pt modelId="{4CE11806-BF28-40E0-ABF6-C7C150247188}" type="pres">
      <dgm:prSet presAssocID="{67E2A98D-8FCC-408F-9701-B787FBC92D79}" presName="ConnectorPoint" presStyleLbl="node1" presStyleIdx="0" presStyleCnt="3"/>
      <dgm:spPr>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37EDF3C-972D-4507-B5C1-73F1C2882085}" type="pres">
      <dgm:prSet presAssocID="{67E2A98D-8FCC-408F-9701-B787FBC92D79}" presName="EmptyPlaceHolder" presStyleCnt="0"/>
      <dgm:spPr/>
    </dgm:pt>
    <dgm:pt modelId="{6ED66A4D-2F71-4171-8B47-9783BDFB6891}" type="pres">
      <dgm:prSet presAssocID="{30CCF42A-33A7-41F8-B55F-216534D7160E}" presName="spaceBetweenRectangles" presStyleCnt="0"/>
      <dgm:spPr/>
    </dgm:pt>
    <dgm:pt modelId="{047A183A-6D1F-4034-B16A-984BE5F70EBD}" type="pres">
      <dgm:prSet presAssocID="{E8276915-B88B-46C5-AA26-D9DB8C11D16B}" presName="composite" presStyleCnt="0"/>
      <dgm:spPr/>
    </dgm:pt>
    <dgm:pt modelId="{A2D50F51-1F01-4E14-A2A2-F750899BA0EA}" type="pres">
      <dgm:prSet presAssocID="{E8276915-B88B-46C5-AA26-D9DB8C11D16B}" presName="L1TextContainer" presStyleLbl="alignNode1" presStyleIdx="1" presStyleCnt="3">
        <dgm:presLayoutVars>
          <dgm:chMax val="1"/>
          <dgm:chPref val="1"/>
          <dgm:bulletEnabled val="1"/>
        </dgm:presLayoutVars>
      </dgm:prSet>
      <dgm:spPr/>
    </dgm:pt>
    <dgm:pt modelId="{90DB428F-607F-47A0-A577-A7100948B1A8}" type="pres">
      <dgm:prSet presAssocID="{E8276915-B88B-46C5-AA26-D9DB8C11D16B}" presName="L2TextContainerWrapper" presStyleCnt="0">
        <dgm:presLayoutVars>
          <dgm:bulletEnabled val="1"/>
        </dgm:presLayoutVars>
      </dgm:prSet>
      <dgm:spPr/>
    </dgm:pt>
    <dgm:pt modelId="{81C54DD2-83FC-4BD4-829E-36195B965F48}" type="pres">
      <dgm:prSet presAssocID="{E8276915-B88B-46C5-AA26-D9DB8C11D16B}" presName="L2TextContainer" presStyleLbl="bgAccFollowNode1" presStyleIdx="1" presStyleCnt="3"/>
      <dgm:spPr/>
    </dgm:pt>
    <dgm:pt modelId="{AC00985D-3345-440E-8152-03CA7270DFFE}" type="pres">
      <dgm:prSet presAssocID="{E8276915-B88B-46C5-AA26-D9DB8C11D16B}" presName="FlexibleEmptyPlaceHolder" presStyleCnt="0"/>
      <dgm:spPr/>
    </dgm:pt>
    <dgm:pt modelId="{F277D2D9-3225-407B-B2FE-B9BF2B740E98}" type="pres">
      <dgm:prSet presAssocID="{E8276915-B88B-46C5-AA26-D9DB8C11D16B}" presName="ConnectLine" presStyleLbl="sibTrans1D1" presStyleIdx="1" presStyleCnt="3"/>
      <dgm:spPr/>
    </dgm:pt>
    <dgm:pt modelId="{6CA1E1B2-7848-45D2-8216-2B0D590C2FB8}" type="pres">
      <dgm:prSet presAssocID="{E8276915-B88B-46C5-AA26-D9DB8C11D16B}" presName="ConnectorPoint" presStyleLbl="node1" presStyleIdx="1" presStyleCnt="3"/>
      <dgm:spPr>
        <a:solidFill>
          <a:schemeClr val="accent4">
            <a:hueOff val="3299968"/>
            <a:satOff val="-14601"/>
            <a:lumOff val="-2452"/>
            <a:alphaOff val="0"/>
          </a:schemeClr>
        </a:solidFill>
        <a:ln w="6350" cap="flat" cmpd="sng" algn="ctr">
          <a:solidFill>
            <a:schemeClr val="lt1">
              <a:hueOff val="0"/>
              <a:satOff val="0"/>
              <a:lumOff val="0"/>
              <a:alphaOff val="0"/>
            </a:schemeClr>
          </a:solidFill>
          <a:prstDash val="solid"/>
          <a:miter lim="800000"/>
        </a:ln>
        <a:effectLst/>
      </dgm:spPr>
    </dgm:pt>
    <dgm:pt modelId="{4A85F751-AE6B-43B2-9867-218BCC6A4662}" type="pres">
      <dgm:prSet presAssocID="{E8276915-B88B-46C5-AA26-D9DB8C11D16B}" presName="EmptyPlaceHolder" presStyleCnt="0"/>
      <dgm:spPr/>
    </dgm:pt>
    <dgm:pt modelId="{5C01E43F-A5F1-471D-9E6E-A0399EAE3DEB}" type="pres">
      <dgm:prSet presAssocID="{72F5F0CD-94F7-46B2-BA32-4138BC62EA35}" presName="spaceBetweenRectangles" presStyleCnt="0"/>
      <dgm:spPr/>
    </dgm:pt>
    <dgm:pt modelId="{1C9F554A-BCAD-44CC-8D65-1A4FAE04BB6C}" type="pres">
      <dgm:prSet presAssocID="{DD73519B-D95B-4309-BC8F-B8EE1FF5DBD8}" presName="composite" presStyleCnt="0"/>
      <dgm:spPr/>
    </dgm:pt>
    <dgm:pt modelId="{9CAED802-3506-4164-AF58-46BF5ECAA80B}" type="pres">
      <dgm:prSet presAssocID="{DD73519B-D95B-4309-BC8F-B8EE1FF5DBD8}" presName="L1TextContainer" presStyleLbl="alignNode1" presStyleIdx="2" presStyleCnt="3">
        <dgm:presLayoutVars>
          <dgm:chMax val="1"/>
          <dgm:chPref val="1"/>
          <dgm:bulletEnabled val="1"/>
        </dgm:presLayoutVars>
      </dgm:prSet>
      <dgm:spPr/>
    </dgm:pt>
    <dgm:pt modelId="{A622A985-3A7E-4ED0-91D9-F57BD6AE9744}" type="pres">
      <dgm:prSet presAssocID="{DD73519B-D95B-4309-BC8F-B8EE1FF5DBD8}" presName="L2TextContainerWrapper" presStyleCnt="0">
        <dgm:presLayoutVars>
          <dgm:bulletEnabled val="1"/>
        </dgm:presLayoutVars>
      </dgm:prSet>
      <dgm:spPr/>
    </dgm:pt>
    <dgm:pt modelId="{2A7D552E-CB3F-4E2D-8F99-38CCCE469565}" type="pres">
      <dgm:prSet presAssocID="{DD73519B-D95B-4309-BC8F-B8EE1FF5DBD8}" presName="L2TextContainer" presStyleLbl="bgAccFollowNode1" presStyleIdx="2" presStyleCnt="3"/>
      <dgm:spPr/>
    </dgm:pt>
    <dgm:pt modelId="{D6C3DFDE-A3C4-43C3-9381-BBBDCA946CA2}" type="pres">
      <dgm:prSet presAssocID="{DD73519B-D95B-4309-BC8F-B8EE1FF5DBD8}" presName="FlexibleEmptyPlaceHolder" presStyleCnt="0"/>
      <dgm:spPr/>
    </dgm:pt>
    <dgm:pt modelId="{8750F577-C8C7-4C5A-AFC8-39D2D5A0A27C}" type="pres">
      <dgm:prSet presAssocID="{DD73519B-D95B-4309-BC8F-B8EE1FF5DBD8}" presName="ConnectLine" presStyleLbl="sibTrans1D1" presStyleIdx="2" presStyleCnt="3"/>
      <dgm:spPr/>
    </dgm:pt>
    <dgm:pt modelId="{27CFDF22-E74D-40F2-8E2C-EB731156A76A}" type="pres">
      <dgm:prSet presAssocID="{DD73519B-D95B-4309-BC8F-B8EE1FF5DBD8}" presName="ConnectorPoint" presStyleLbl="node1" presStyleIdx="2" presStyleCnt="3"/>
      <dgm:spPr>
        <a:solidFill>
          <a:schemeClr val="accent4">
            <a:hueOff val="6599937"/>
            <a:satOff val="-29202"/>
            <a:lumOff val="-4903"/>
            <a:alphaOff val="0"/>
          </a:schemeClr>
        </a:solidFill>
        <a:ln w="6350" cap="flat" cmpd="sng" algn="ctr">
          <a:solidFill>
            <a:schemeClr val="lt1">
              <a:hueOff val="0"/>
              <a:satOff val="0"/>
              <a:lumOff val="0"/>
              <a:alphaOff val="0"/>
            </a:schemeClr>
          </a:solidFill>
          <a:prstDash val="solid"/>
          <a:miter lim="800000"/>
        </a:ln>
        <a:effectLst/>
      </dgm:spPr>
    </dgm:pt>
    <dgm:pt modelId="{44AF1A02-37C9-4923-808C-450F8D0ABF21}" type="pres">
      <dgm:prSet presAssocID="{DD73519B-D95B-4309-BC8F-B8EE1FF5DBD8}" presName="EmptyPlaceHolder" presStyleCnt="0"/>
      <dgm:spPr/>
    </dgm:pt>
  </dgm:ptLst>
  <dgm:cxnLst>
    <dgm:cxn modelId="{BC465305-062D-4786-AC76-7B1C927D315D}" type="presOf" srcId="{9396269C-67F5-4180-8233-3DD65D3D7700}" destId="{2A7D552E-CB3F-4E2D-8F99-38CCCE469565}" srcOrd="0" destOrd="1" presId="urn:microsoft.com/office/officeart/2017/3/layout/HorizontalLabelsTimeline"/>
    <dgm:cxn modelId="{705E1A16-D31F-41E1-B4BB-A15609076694}" srcId="{1F659FC1-553C-4A24-9EA1-94A81B625553}" destId="{67E2A98D-8FCC-408F-9701-B787FBC92D79}" srcOrd="0" destOrd="0" parTransId="{60F2139E-6829-4D5D-8A9C-75650ACF26E6}" sibTransId="{30CCF42A-33A7-41F8-B55F-216534D7160E}"/>
    <dgm:cxn modelId="{AB42DD1D-AF8F-4914-8060-B03DC0C8D4F0}" srcId="{BB68107D-0A9D-4B79-A96D-015DE0AC0AC7}" destId="{9396269C-67F5-4180-8233-3DD65D3D7700}" srcOrd="0" destOrd="0" parTransId="{E14C148F-F70E-46FB-8000-C895744D8E27}" sibTransId="{2FC71F54-E732-46AD-A304-69D529385AF8}"/>
    <dgm:cxn modelId="{EE8AC81E-244B-4A10-9366-34EF3744AD40}" type="presOf" srcId="{1F659FC1-553C-4A24-9EA1-94A81B625553}" destId="{48B55EE7-954F-4A0B-89EA-A667E0DAA0C2}" srcOrd="0" destOrd="0" presId="urn:microsoft.com/office/officeart/2017/3/layout/HorizontalLabelsTimeline"/>
    <dgm:cxn modelId="{3CCAFD1F-A1F1-4175-A247-E8C99AC8E24C}" srcId="{DD73519B-D95B-4309-BC8F-B8EE1FF5DBD8}" destId="{BB68107D-0A9D-4B79-A96D-015DE0AC0AC7}" srcOrd="0" destOrd="0" parTransId="{E44A84FE-202E-41B0-A896-8DA267865849}" sibTransId="{A04BDB51-D033-4B38-A53C-D99CE4F6E7C0}"/>
    <dgm:cxn modelId="{B7BC862B-FB00-46A3-AA24-9A3D7C2786F4}" type="presOf" srcId="{18DB4291-9DCF-4404-945E-3E6CE32ADDDD}" destId="{8CE5D35A-FA7B-4B34-B3CC-F3534D797894}" srcOrd="0" destOrd="1" presId="urn:microsoft.com/office/officeart/2017/3/layout/HorizontalLabelsTimeline"/>
    <dgm:cxn modelId="{8F15674D-EE97-4344-974F-6731F5828E04}" type="presOf" srcId="{9274ECF0-4E5A-4CF1-822D-8ED7C8074157}" destId="{81C54DD2-83FC-4BD4-829E-36195B965F48}" srcOrd="0" destOrd="0" presId="urn:microsoft.com/office/officeart/2017/3/layout/HorizontalLabelsTimeline"/>
    <dgm:cxn modelId="{AC182A97-5FC6-49EC-846C-EB641E66211D}" type="presOf" srcId="{DD73519B-D95B-4309-BC8F-B8EE1FF5DBD8}" destId="{9CAED802-3506-4164-AF58-46BF5ECAA80B}" srcOrd="0" destOrd="0" presId="urn:microsoft.com/office/officeart/2017/3/layout/HorizontalLabelsTimeline"/>
    <dgm:cxn modelId="{3E91709C-20A0-491B-8BD2-0955AEFE6BF1}" type="presOf" srcId="{E8276915-B88B-46C5-AA26-D9DB8C11D16B}" destId="{A2D50F51-1F01-4E14-A2A2-F750899BA0EA}" srcOrd="0" destOrd="0" presId="urn:microsoft.com/office/officeart/2017/3/layout/HorizontalLabelsTimeline"/>
    <dgm:cxn modelId="{DCD84AAC-CEE8-4C8C-A9D7-C32FEEB9BF13}" srcId="{E8276915-B88B-46C5-AA26-D9DB8C11D16B}" destId="{9274ECF0-4E5A-4CF1-822D-8ED7C8074157}" srcOrd="0" destOrd="0" parTransId="{155C1773-4E1C-408E-A4D9-5836E532BACA}" sibTransId="{BF8CDED7-E7BF-4AB8-B903-95889A15676B}"/>
    <dgm:cxn modelId="{2B1EC2B3-892E-4316-9AF6-F94B474F82B4}" srcId="{67E2A98D-8FCC-408F-9701-B787FBC92D79}" destId="{94EB80BC-2B11-45C1-9CBB-AD2C6429281E}" srcOrd="0" destOrd="0" parTransId="{9D3F158F-16B4-4F0B-AB58-F375D8BE7321}" sibTransId="{923EF8E8-E8D9-4C0F-98B2-FDB0F3F93E28}"/>
    <dgm:cxn modelId="{66EA61BF-16E1-4822-A318-E1F17AC643F4}" srcId="{1F659FC1-553C-4A24-9EA1-94A81B625553}" destId="{E8276915-B88B-46C5-AA26-D9DB8C11D16B}" srcOrd="1" destOrd="0" parTransId="{7FE4A8E3-F444-43BA-98E1-C2FF5B147759}" sibTransId="{72F5F0CD-94F7-46B2-BA32-4138BC62EA35}"/>
    <dgm:cxn modelId="{DCC40ACB-37F3-4730-ACFF-56CBE7291C1D}" type="presOf" srcId="{67E2A98D-8FCC-408F-9701-B787FBC92D79}" destId="{50F5BD2A-F740-42EC-A540-FEC822DD8381}" srcOrd="0" destOrd="0" presId="urn:microsoft.com/office/officeart/2017/3/layout/HorizontalLabelsTimeline"/>
    <dgm:cxn modelId="{9E7389CB-8518-4024-ADCC-E0021C1DA3D3}" srcId="{1F659FC1-553C-4A24-9EA1-94A81B625553}" destId="{DD73519B-D95B-4309-BC8F-B8EE1FF5DBD8}" srcOrd="2" destOrd="0" parTransId="{D73FDF74-C8CA-441E-9ED2-388FF4718D4D}" sibTransId="{9FBCED2B-AA06-44C7-AD63-00032302B75F}"/>
    <dgm:cxn modelId="{8AAC2DCC-9EE9-4380-B9F5-7586B84E65A8}" type="presOf" srcId="{059346E3-8E03-4D65-8FC5-FC1B40CE3B20}" destId="{81C54DD2-83FC-4BD4-829E-36195B965F48}" srcOrd="0" destOrd="1" presId="urn:microsoft.com/office/officeart/2017/3/layout/HorizontalLabelsTimeline"/>
    <dgm:cxn modelId="{F116DED1-D71E-4C83-A9F1-A06025A0B503}" srcId="{9274ECF0-4E5A-4CF1-822D-8ED7C8074157}" destId="{059346E3-8E03-4D65-8FC5-FC1B40CE3B20}" srcOrd="0" destOrd="0" parTransId="{0156A37C-B5BB-49F2-AAF9-42019AFB35C1}" sibTransId="{661F9365-36F3-4499-8E8F-A11C236BC18A}"/>
    <dgm:cxn modelId="{922D63D5-0DBB-448B-9C0F-F78123FE4F30}" type="presOf" srcId="{94EB80BC-2B11-45C1-9CBB-AD2C6429281E}" destId="{8CE5D35A-FA7B-4B34-B3CC-F3534D797894}" srcOrd="0" destOrd="0" presId="urn:microsoft.com/office/officeart/2017/3/layout/HorizontalLabelsTimeline"/>
    <dgm:cxn modelId="{C6E39CEA-A570-40A9-A2AA-CE8ACA025D42}" type="presOf" srcId="{BB68107D-0A9D-4B79-A96D-015DE0AC0AC7}" destId="{2A7D552E-CB3F-4E2D-8F99-38CCCE469565}" srcOrd="0" destOrd="0" presId="urn:microsoft.com/office/officeart/2017/3/layout/HorizontalLabelsTimeline"/>
    <dgm:cxn modelId="{1ADCB3F3-73AE-4E91-B414-218CA2B50B68}" srcId="{94EB80BC-2B11-45C1-9CBB-AD2C6429281E}" destId="{18DB4291-9DCF-4404-945E-3E6CE32ADDDD}" srcOrd="0" destOrd="0" parTransId="{4D095E6B-B1C5-4F5C-94B1-8F515138EA79}" sibTransId="{F2E8D04B-F011-4F65-85BF-6B5C80958E1A}"/>
    <dgm:cxn modelId="{3B6D3A08-1602-41B8-86C3-027CB2791C87}" type="presParOf" srcId="{48B55EE7-954F-4A0B-89EA-A667E0DAA0C2}" destId="{501B7ED2-ED17-4A34-A827-5A0A82482398}" srcOrd="0" destOrd="0" presId="urn:microsoft.com/office/officeart/2017/3/layout/HorizontalLabelsTimeline"/>
    <dgm:cxn modelId="{C25BBDC6-5DB7-4CFE-B401-7F7F06A6A8D3}" type="presParOf" srcId="{48B55EE7-954F-4A0B-89EA-A667E0DAA0C2}" destId="{B548F804-B76E-4602-A8DA-09742EDE6D67}" srcOrd="1" destOrd="0" presId="urn:microsoft.com/office/officeart/2017/3/layout/HorizontalLabelsTimeline"/>
    <dgm:cxn modelId="{E7A60864-51CB-404D-B19E-0B075894F049}" type="presParOf" srcId="{B548F804-B76E-4602-A8DA-09742EDE6D67}" destId="{5E881E68-B12C-4391-B2A5-19F7372DD4A2}" srcOrd="0" destOrd="0" presId="urn:microsoft.com/office/officeart/2017/3/layout/HorizontalLabelsTimeline"/>
    <dgm:cxn modelId="{E19A6D29-095E-4641-87DA-1DFAD7C2FBC5}" type="presParOf" srcId="{5E881E68-B12C-4391-B2A5-19F7372DD4A2}" destId="{50F5BD2A-F740-42EC-A540-FEC822DD8381}" srcOrd="0" destOrd="0" presId="urn:microsoft.com/office/officeart/2017/3/layout/HorizontalLabelsTimeline"/>
    <dgm:cxn modelId="{7771312B-4225-4B08-BAED-0F78CC74AD3F}" type="presParOf" srcId="{5E881E68-B12C-4391-B2A5-19F7372DD4A2}" destId="{F7DCCE30-65E2-4590-8B79-D2D9B3A8997E}" srcOrd="1" destOrd="0" presId="urn:microsoft.com/office/officeart/2017/3/layout/HorizontalLabelsTimeline"/>
    <dgm:cxn modelId="{2C22FDD8-A96C-4E0E-A73F-C549363C71BA}" type="presParOf" srcId="{F7DCCE30-65E2-4590-8B79-D2D9B3A8997E}" destId="{8CE5D35A-FA7B-4B34-B3CC-F3534D797894}" srcOrd="0" destOrd="0" presId="urn:microsoft.com/office/officeart/2017/3/layout/HorizontalLabelsTimeline"/>
    <dgm:cxn modelId="{556CA3C6-2400-4578-93EA-1B99A72A9D75}" type="presParOf" srcId="{F7DCCE30-65E2-4590-8B79-D2D9B3A8997E}" destId="{C3E0F8D7-17A6-4A47-81DB-272EC407D2D8}" srcOrd="1" destOrd="0" presId="urn:microsoft.com/office/officeart/2017/3/layout/HorizontalLabelsTimeline"/>
    <dgm:cxn modelId="{75DA9BA9-2477-408E-92C6-8F1319B88E91}" type="presParOf" srcId="{5E881E68-B12C-4391-B2A5-19F7372DD4A2}" destId="{98FDD9D0-5F75-47AD-8AA2-59CACE0A8931}" srcOrd="2" destOrd="0" presId="urn:microsoft.com/office/officeart/2017/3/layout/HorizontalLabelsTimeline"/>
    <dgm:cxn modelId="{CA76F2A8-0411-4E9A-BFF0-13D133159619}" type="presParOf" srcId="{5E881E68-B12C-4391-B2A5-19F7372DD4A2}" destId="{4CE11806-BF28-40E0-ABF6-C7C150247188}" srcOrd="3" destOrd="0" presId="urn:microsoft.com/office/officeart/2017/3/layout/HorizontalLabelsTimeline"/>
    <dgm:cxn modelId="{1D0760E6-4F31-4009-860D-B7CF4D6AEAD3}" type="presParOf" srcId="{5E881E68-B12C-4391-B2A5-19F7372DD4A2}" destId="{D37EDF3C-972D-4507-B5C1-73F1C2882085}" srcOrd="4" destOrd="0" presId="urn:microsoft.com/office/officeart/2017/3/layout/HorizontalLabelsTimeline"/>
    <dgm:cxn modelId="{1BB42B23-3EE8-4705-B3D6-34E8180EF7AD}" type="presParOf" srcId="{B548F804-B76E-4602-A8DA-09742EDE6D67}" destId="{6ED66A4D-2F71-4171-8B47-9783BDFB6891}" srcOrd="1" destOrd="0" presId="urn:microsoft.com/office/officeart/2017/3/layout/HorizontalLabelsTimeline"/>
    <dgm:cxn modelId="{A58A4944-2C7A-4FF3-9C0D-DD3D0EA68A7A}" type="presParOf" srcId="{B548F804-B76E-4602-A8DA-09742EDE6D67}" destId="{047A183A-6D1F-4034-B16A-984BE5F70EBD}" srcOrd="2" destOrd="0" presId="urn:microsoft.com/office/officeart/2017/3/layout/HorizontalLabelsTimeline"/>
    <dgm:cxn modelId="{0B8BA9DB-4095-4A3C-9A2C-881D5EAF9E76}" type="presParOf" srcId="{047A183A-6D1F-4034-B16A-984BE5F70EBD}" destId="{A2D50F51-1F01-4E14-A2A2-F750899BA0EA}" srcOrd="0" destOrd="0" presId="urn:microsoft.com/office/officeart/2017/3/layout/HorizontalLabelsTimeline"/>
    <dgm:cxn modelId="{44DEDD19-4881-429B-A180-0FDF766E5E16}" type="presParOf" srcId="{047A183A-6D1F-4034-B16A-984BE5F70EBD}" destId="{90DB428F-607F-47A0-A577-A7100948B1A8}" srcOrd="1" destOrd="0" presId="urn:microsoft.com/office/officeart/2017/3/layout/HorizontalLabelsTimeline"/>
    <dgm:cxn modelId="{8694BEFB-FB2B-4B4C-8D9D-3190D3FD9155}" type="presParOf" srcId="{90DB428F-607F-47A0-A577-A7100948B1A8}" destId="{81C54DD2-83FC-4BD4-829E-36195B965F48}" srcOrd="0" destOrd="0" presId="urn:microsoft.com/office/officeart/2017/3/layout/HorizontalLabelsTimeline"/>
    <dgm:cxn modelId="{717ED5BD-4A7F-4ED6-9785-82AC3A9D8F49}" type="presParOf" srcId="{90DB428F-607F-47A0-A577-A7100948B1A8}" destId="{AC00985D-3345-440E-8152-03CA7270DFFE}" srcOrd="1" destOrd="0" presId="urn:microsoft.com/office/officeart/2017/3/layout/HorizontalLabelsTimeline"/>
    <dgm:cxn modelId="{315BBD71-395D-46C2-AF64-5CD7EB24AC80}" type="presParOf" srcId="{047A183A-6D1F-4034-B16A-984BE5F70EBD}" destId="{F277D2D9-3225-407B-B2FE-B9BF2B740E98}" srcOrd="2" destOrd="0" presId="urn:microsoft.com/office/officeart/2017/3/layout/HorizontalLabelsTimeline"/>
    <dgm:cxn modelId="{F076AFFA-B43A-4805-BAFC-8447DD869E8F}" type="presParOf" srcId="{047A183A-6D1F-4034-B16A-984BE5F70EBD}" destId="{6CA1E1B2-7848-45D2-8216-2B0D590C2FB8}" srcOrd="3" destOrd="0" presId="urn:microsoft.com/office/officeart/2017/3/layout/HorizontalLabelsTimeline"/>
    <dgm:cxn modelId="{B58C9F95-AC59-43EF-8F76-2CE5E8FA0A98}" type="presParOf" srcId="{047A183A-6D1F-4034-B16A-984BE5F70EBD}" destId="{4A85F751-AE6B-43B2-9867-218BCC6A4662}" srcOrd="4" destOrd="0" presId="urn:microsoft.com/office/officeart/2017/3/layout/HorizontalLabelsTimeline"/>
    <dgm:cxn modelId="{F7A27AE3-1487-46DE-9D18-80253BE72ABD}" type="presParOf" srcId="{B548F804-B76E-4602-A8DA-09742EDE6D67}" destId="{5C01E43F-A5F1-471D-9E6E-A0399EAE3DEB}" srcOrd="3" destOrd="0" presId="urn:microsoft.com/office/officeart/2017/3/layout/HorizontalLabelsTimeline"/>
    <dgm:cxn modelId="{9EB2C44B-A856-4D12-AC5A-78E4CB4B548E}" type="presParOf" srcId="{B548F804-B76E-4602-A8DA-09742EDE6D67}" destId="{1C9F554A-BCAD-44CC-8D65-1A4FAE04BB6C}" srcOrd="4" destOrd="0" presId="urn:microsoft.com/office/officeart/2017/3/layout/HorizontalLabelsTimeline"/>
    <dgm:cxn modelId="{E80987F8-5FD8-4A49-BED1-64D7B6D5B422}" type="presParOf" srcId="{1C9F554A-BCAD-44CC-8D65-1A4FAE04BB6C}" destId="{9CAED802-3506-4164-AF58-46BF5ECAA80B}" srcOrd="0" destOrd="0" presId="urn:microsoft.com/office/officeart/2017/3/layout/HorizontalLabelsTimeline"/>
    <dgm:cxn modelId="{88F3D305-1C9C-4FC5-8BA7-C0EAF9A51567}" type="presParOf" srcId="{1C9F554A-BCAD-44CC-8D65-1A4FAE04BB6C}" destId="{A622A985-3A7E-4ED0-91D9-F57BD6AE9744}" srcOrd="1" destOrd="0" presId="urn:microsoft.com/office/officeart/2017/3/layout/HorizontalLabelsTimeline"/>
    <dgm:cxn modelId="{8C2BB7EF-6015-47D1-9398-5FBCAAB0A19F}" type="presParOf" srcId="{A622A985-3A7E-4ED0-91D9-F57BD6AE9744}" destId="{2A7D552E-CB3F-4E2D-8F99-38CCCE469565}" srcOrd="0" destOrd="0" presId="urn:microsoft.com/office/officeart/2017/3/layout/HorizontalLabelsTimeline"/>
    <dgm:cxn modelId="{4030D65E-543C-4EDB-9D77-4895641FFDA1}" type="presParOf" srcId="{A622A985-3A7E-4ED0-91D9-F57BD6AE9744}" destId="{D6C3DFDE-A3C4-43C3-9381-BBBDCA946CA2}" srcOrd="1" destOrd="0" presId="urn:microsoft.com/office/officeart/2017/3/layout/HorizontalLabelsTimeline"/>
    <dgm:cxn modelId="{97BD7089-EA50-49C4-8BF9-925B78E19F5F}" type="presParOf" srcId="{1C9F554A-BCAD-44CC-8D65-1A4FAE04BB6C}" destId="{8750F577-C8C7-4C5A-AFC8-39D2D5A0A27C}" srcOrd="2" destOrd="0" presId="urn:microsoft.com/office/officeart/2017/3/layout/HorizontalLabelsTimeline"/>
    <dgm:cxn modelId="{1BD87F89-FA4A-4E21-98D5-F7308E3BA74F}" type="presParOf" srcId="{1C9F554A-BCAD-44CC-8D65-1A4FAE04BB6C}" destId="{27CFDF22-E74D-40F2-8E2C-EB731156A76A}" srcOrd="3" destOrd="0" presId="urn:microsoft.com/office/officeart/2017/3/layout/HorizontalLabelsTimeline"/>
    <dgm:cxn modelId="{07BB646E-BCAF-4A56-B080-9A9FC344358D}" type="presParOf" srcId="{1C9F554A-BCAD-44CC-8D65-1A4FAE04BB6C}" destId="{44AF1A02-37C9-4923-808C-450F8D0ABF21}"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6BF1E-BF4C-4265-898B-2355FF30D8E1}">
      <dsp:nvSpPr>
        <dsp:cNvPr id="0" name=""/>
        <dsp:cNvSpPr/>
      </dsp:nvSpPr>
      <dsp:spPr>
        <a:xfrm>
          <a:off x="0" y="2580724"/>
          <a:ext cx="9259729" cy="0"/>
        </a:xfrm>
        <a:prstGeom prst="line">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6EA7B8D-27CC-4D3A-A877-0D0B1C25B79D}">
      <dsp:nvSpPr>
        <dsp:cNvPr id="0" name=""/>
        <dsp:cNvSpPr/>
      </dsp:nvSpPr>
      <dsp:spPr>
        <a:xfrm>
          <a:off x="223309" y="1600048"/>
          <a:ext cx="3258628" cy="61937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711200">
            <a:lnSpc>
              <a:spcPct val="90000"/>
            </a:lnSpc>
            <a:spcBef>
              <a:spcPct val="0"/>
            </a:spcBef>
            <a:spcAft>
              <a:spcPct val="35000"/>
            </a:spcAft>
            <a:buNone/>
            <a:defRPr b="1"/>
          </a:pPr>
          <a:r>
            <a:rPr lang="en-US" sz="1600" kern="1200"/>
            <a:t>2012</a:t>
          </a:r>
        </a:p>
      </dsp:txBody>
      <dsp:txXfrm>
        <a:off x="223309" y="1600048"/>
        <a:ext cx="3258628" cy="619373"/>
      </dsp:txXfrm>
    </dsp:sp>
    <dsp:sp modelId="{419F79F6-DF87-49EF-B9B7-1F786D27FE17}">
      <dsp:nvSpPr>
        <dsp:cNvPr id="0" name=""/>
        <dsp:cNvSpPr/>
      </dsp:nvSpPr>
      <dsp:spPr>
        <a:xfrm>
          <a:off x="223309" y="430013"/>
          <a:ext cx="3258628" cy="117003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dirty="0" err="1"/>
            <a:t>AlexNet</a:t>
          </a:r>
          <a:endParaRPr lang="en-US" sz="1400" kern="1200" dirty="0"/>
        </a:p>
        <a:p>
          <a:pPr marL="57150" lvl="1" indent="-57150" algn="l" defTabSz="488950">
            <a:lnSpc>
              <a:spcPct val="90000"/>
            </a:lnSpc>
            <a:spcBef>
              <a:spcPct val="0"/>
            </a:spcBef>
            <a:spcAft>
              <a:spcPct val="15000"/>
            </a:spcAft>
            <a:buChar char="•"/>
          </a:pPr>
          <a:r>
            <a:rPr lang="en-US" sz="1100" kern="1200" dirty="0"/>
            <a:t>Alex </a:t>
          </a:r>
          <a:r>
            <a:rPr lang="en-US" sz="1100" kern="1200" dirty="0" err="1"/>
            <a:t>Krizhevsky</a:t>
          </a:r>
          <a:r>
            <a:rPr lang="en-US" sz="1100" kern="1200" dirty="0"/>
            <a:t>, Ilya </a:t>
          </a:r>
          <a:r>
            <a:rPr lang="en-US" sz="1100" kern="1200" dirty="0" err="1"/>
            <a:t>Sutskever</a:t>
          </a:r>
          <a:r>
            <a:rPr lang="en-US" sz="1100" kern="1200" dirty="0"/>
            <a:t>, and Geoffrey Hinton created the  </a:t>
          </a:r>
          <a:r>
            <a:rPr lang="en-US" sz="1100" kern="1200" dirty="0" err="1"/>
            <a:t>AlexNet</a:t>
          </a:r>
          <a:r>
            <a:rPr lang="en-US" sz="1100" kern="1200" dirty="0"/>
            <a:t>, which won the ImageNet competition by a large margin, igniting the deep learning revolution in computer vision.</a:t>
          </a:r>
        </a:p>
      </dsp:txBody>
      <dsp:txXfrm>
        <a:off x="223309" y="430013"/>
        <a:ext cx="3258628" cy="1170035"/>
      </dsp:txXfrm>
    </dsp:sp>
    <dsp:sp modelId="{8EB5670F-2CF3-4DBF-8E6B-75B509B78AAA}">
      <dsp:nvSpPr>
        <dsp:cNvPr id="0" name=""/>
        <dsp:cNvSpPr/>
      </dsp:nvSpPr>
      <dsp:spPr>
        <a:xfrm>
          <a:off x="1852624" y="2219422"/>
          <a:ext cx="0" cy="361301"/>
        </a:xfrm>
        <a:prstGeom prst="line">
          <a:avLst/>
        </a:prstGeom>
        <a:noFill/>
        <a:ln w="1270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2F8770-BB5F-4B11-923C-01EDADFB2DCF}">
      <dsp:nvSpPr>
        <dsp:cNvPr id="0" name=""/>
        <dsp:cNvSpPr/>
      </dsp:nvSpPr>
      <dsp:spPr>
        <a:xfrm>
          <a:off x="2074803" y="2942025"/>
          <a:ext cx="3258628" cy="619373"/>
        </a:xfrm>
        <a:prstGeom prst="rect">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w="12700" cap="flat" cmpd="sng" algn="ctr">
          <a:solidFill>
            <a:schemeClr val="accent5">
              <a:hueOff val="-4050717"/>
              <a:satOff val="-275"/>
              <a:lumOff val="65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711200">
            <a:lnSpc>
              <a:spcPct val="90000"/>
            </a:lnSpc>
            <a:spcBef>
              <a:spcPct val="0"/>
            </a:spcBef>
            <a:spcAft>
              <a:spcPct val="35000"/>
            </a:spcAft>
            <a:buNone/>
            <a:defRPr b="1"/>
          </a:pPr>
          <a:r>
            <a:rPr lang="en-US" sz="1600" kern="1200"/>
            <a:t>2013</a:t>
          </a:r>
        </a:p>
      </dsp:txBody>
      <dsp:txXfrm>
        <a:off x="2074803" y="2942025"/>
        <a:ext cx="3258628" cy="619373"/>
      </dsp:txXfrm>
    </dsp:sp>
    <dsp:sp modelId="{A8C85444-7CC8-4C87-8FF5-A54E5ED7255F}">
      <dsp:nvSpPr>
        <dsp:cNvPr id="0" name=""/>
        <dsp:cNvSpPr/>
      </dsp:nvSpPr>
      <dsp:spPr>
        <a:xfrm>
          <a:off x="2074803" y="3561399"/>
          <a:ext cx="3258628" cy="1521046"/>
        </a:xfrm>
        <a:prstGeom prst="rect">
          <a:avLst/>
        </a:prstGeom>
        <a:solidFill>
          <a:schemeClr val="accent5">
            <a:tint val="40000"/>
            <a:alpha val="90000"/>
            <a:hueOff val="-3981555"/>
            <a:satOff val="889"/>
            <a:lumOff val="134"/>
            <a:alphaOff val="0"/>
          </a:schemeClr>
        </a:solidFill>
        <a:ln w="12700" cap="flat" cmpd="sng" algn="ctr">
          <a:solidFill>
            <a:schemeClr val="accent5">
              <a:tint val="40000"/>
              <a:alpha val="90000"/>
              <a:hueOff val="-3981555"/>
              <a:satOff val="889"/>
              <a:lumOff val="13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R-CNN (Region-Based Convolutional Neural Networks)</a:t>
          </a:r>
        </a:p>
        <a:p>
          <a:pPr marL="57150" lvl="1" indent="-57150" algn="l" defTabSz="488950">
            <a:lnSpc>
              <a:spcPct val="90000"/>
            </a:lnSpc>
            <a:spcBef>
              <a:spcPct val="0"/>
            </a:spcBef>
            <a:spcAft>
              <a:spcPct val="15000"/>
            </a:spcAft>
            <a:buChar char="•"/>
          </a:pPr>
          <a:r>
            <a:rPr lang="en-US" sz="1100" kern="1200"/>
            <a:t>Ross Girshick, Jeff Donahue, Trevor Darrell, and Jitendra Malik iIntroduced R-CNN, which advanced object detection by combining CNNs with region proposals, significantly improving detection accuracy.</a:t>
          </a:r>
        </a:p>
      </dsp:txBody>
      <dsp:txXfrm>
        <a:off x="2074803" y="3561399"/>
        <a:ext cx="3258628" cy="1521046"/>
      </dsp:txXfrm>
    </dsp:sp>
    <dsp:sp modelId="{D0D39A79-7E51-4F01-9FA9-D709D617ADDA}">
      <dsp:nvSpPr>
        <dsp:cNvPr id="0" name=""/>
        <dsp:cNvSpPr/>
      </dsp:nvSpPr>
      <dsp:spPr>
        <a:xfrm>
          <a:off x="3704117" y="2580723"/>
          <a:ext cx="0" cy="361301"/>
        </a:xfrm>
        <a:prstGeom prst="line">
          <a:avLst/>
        </a:prstGeom>
        <a:noFill/>
        <a:ln w="12700" cap="flat" cmpd="sng" algn="ctr">
          <a:solidFill>
            <a:schemeClr val="accent5">
              <a:hueOff val="-4050717"/>
              <a:satOff val="-275"/>
              <a:lumOff val="654"/>
              <a:alphaOff val="0"/>
            </a:schemeClr>
          </a:solidFill>
          <a:prstDash val="solid"/>
          <a:miter lim="800000"/>
        </a:ln>
        <a:effectLst/>
      </dsp:spPr>
      <dsp:style>
        <a:lnRef idx="1">
          <a:scrgbClr r="0" g="0" b="0"/>
        </a:lnRef>
        <a:fillRef idx="0">
          <a:scrgbClr r="0" g="0" b="0"/>
        </a:fillRef>
        <a:effectRef idx="0">
          <a:scrgbClr r="0" g="0" b="0"/>
        </a:effectRef>
        <a:fontRef idx="minor"/>
      </dsp:style>
    </dsp:sp>
    <dsp:sp modelId="{88C49049-8A2B-4C32-A041-F2BA068984C8}">
      <dsp:nvSpPr>
        <dsp:cNvPr id="0" name=""/>
        <dsp:cNvSpPr/>
      </dsp:nvSpPr>
      <dsp:spPr>
        <a:xfrm rot="2700000">
          <a:off x="1812477" y="2540577"/>
          <a:ext cx="80293" cy="80293"/>
        </a:xfrm>
        <a:prstGeom prst="rect">
          <a:avLst/>
        </a:prstGeom>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dsp:spPr>
      <dsp:style>
        <a:lnRef idx="0">
          <a:scrgbClr r="0" g="0" b="0"/>
        </a:lnRef>
        <a:fillRef idx="3">
          <a:scrgbClr r="0" g="0" b="0"/>
        </a:fillRef>
        <a:effectRef idx="2">
          <a:scrgbClr r="0" g="0" b="0"/>
        </a:effectRef>
        <a:fontRef idx="minor">
          <a:schemeClr val="lt1"/>
        </a:fontRef>
      </dsp:style>
    </dsp:sp>
    <dsp:sp modelId="{3D269E49-4607-49E6-95CB-7D142A51970E}">
      <dsp:nvSpPr>
        <dsp:cNvPr id="0" name=""/>
        <dsp:cNvSpPr/>
      </dsp:nvSpPr>
      <dsp:spPr>
        <a:xfrm rot="2700000">
          <a:off x="3663971" y="2540577"/>
          <a:ext cx="80293" cy="80293"/>
        </a:xfrm>
        <a:prstGeom prst="rect">
          <a:avLst/>
        </a:prstGeom>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dsp:spPr>
      <dsp:style>
        <a:lnRef idx="0">
          <a:scrgbClr r="0" g="0" b="0"/>
        </a:lnRef>
        <a:fillRef idx="3">
          <a:scrgbClr r="0" g="0" b="0"/>
        </a:fillRef>
        <a:effectRef idx="2">
          <a:scrgbClr r="0" g="0" b="0"/>
        </a:effectRef>
        <a:fontRef idx="minor">
          <a:schemeClr val="lt1"/>
        </a:fontRef>
      </dsp:style>
    </dsp:sp>
    <dsp:sp modelId="{E73427EE-D3C1-4F99-961C-0D8DCF371D08}">
      <dsp:nvSpPr>
        <dsp:cNvPr id="0" name=""/>
        <dsp:cNvSpPr/>
      </dsp:nvSpPr>
      <dsp:spPr>
        <a:xfrm>
          <a:off x="3926296" y="1600048"/>
          <a:ext cx="3258628" cy="619373"/>
        </a:xfrm>
        <a:prstGeom prst="rect">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w="12700" cap="flat" cmpd="sng" algn="ctr">
          <a:solidFill>
            <a:schemeClr val="accent5">
              <a:hueOff val="-8101434"/>
              <a:satOff val="-551"/>
              <a:lumOff val="130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711200">
            <a:lnSpc>
              <a:spcPct val="90000"/>
            </a:lnSpc>
            <a:spcBef>
              <a:spcPct val="0"/>
            </a:spcBef>
            <a:spcAft>
              <a:spcPct val="35000"/>
            </a:spcAft>
            <a:buNone/>
            <a:defRPr b="1"/>
          </a:pPr>
          <a:r>
            <a:rPr lang="en-US" sz="1600" kern="1200"/>
            <a:t>2014</a:t>
          </a:r>
        </a:p>
      </dsp:txBody>
      <dsp:txXfrm>
        <a:off x="3926296" y="1600048"/>
        <a:ext cx="3258628" cy="619373"/>
      </dsp:txXfrm>
    </dsp:sp>
    <dsp:sp modelId="{F7945F8D-14AF-463A-BAF4-356C325C875B}">
      <dsp:nvSpPr>
        <dsp:cNvPr id="0" name=""/>
        <dsp:cNvSpPr/>
      </dsp:nvSpPr>
      <dsp:spPr>
        <a:xfrm>
          <a:off x="3926296" y="118003"/>
          <a:ext cx="3258628" cy="1482045"/>
        </a:xfrm>
        <a:prstGeom prst="rect">
          <a:avLst/>
        </a:prstGeom>
        <a:solidFill>
          <a:schemeClr val="accent5">
            <a:tint val="40000"/>
            <a:alpha val="90000"/>
            <a:hueOff val="-7963110"/>
            <a:satOff val="1778"/>
            <a:lumOff val="267"/>
            <a:alphaOff val="0"/>
          </a:schemeClr>
        </a:solidFill>
        <a:ln w="12700" cap="flat" cmpd="sng" algn="ctr">
          <a:solidFill>
            <a:schemeClr val="accent5">
              <a:tint val="40000"/>
              <a:alpha val="90000"/>
              <a:hueOff val="-7963110"/>
              <a:satOff val="1778"/>
              <a:lumOff val="26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VGGNet</a:t>
          </a:r>
        </a:p>
        <a:p>
          <a:pPr marL="57150" lvl="1" indent="-57150" algn="l" defTabSz="488950">
            <a:lnSpc>
              <a:spcPct val="90000"/>
            </a:lnSpc>
            <a:spcBef>
              <a:spcPct val="0"/>
            </a:spcBef>
            <a:spcAft>
              <a:spcPct val="15000"/>
            </a:spcAft>
            <a:buChar char="•"/>
          </a:pPr>
          <a:r>
            <a:rPr lang="en-US" sz="1100" kern="1200"/>
            <a:t>Karen Simonyan and Andrew Zisserman (Visual Geometry Group, Oxford)  development of VGGNet, which demonstrated that deep networks with very small (3x3) convolution filters could significantly improve image classification performance.</a:t>
          </a:r>
        </a:p>
      </dsp:txBody>
      <dsp:txXfrm>
        <a:off x="3926296" y="118003"/>
        <a:ext cx="3258628" cy="1482045"/>
      </dsp:txXfrm>
    </dsp:sp>
    <dsp:sp modelId="{90A5FD8A-7A67-4DCD-A1E7-460963189D87}">
      <dsp:nvSpPr>
        <dsp:cNvPr id="0" name=""/>
        <dsp:cNvSpPr/>
      </dsp:nvSpPr>
      <dsp:spPr>
        <a:xfrm>
          <a:off x="5555611" y="2219422"/>
          <a:ext cx="0" cy="361301"/>
        </a:xfrm>
        <a:prstGeom prst="line">
          <a:avLst/>
        </a:prstGeom>
        <a:noFill/>
        <a:ln w="12700" cap="flat" cmpd="sng" algn="ctr">
          <a:solidFill>
            <a:schemeClr val="accent5">
              <a:hueOff val="-8101434"/>
              <a:satOff val="-551"/>
              <a:lumOff val="1307"/>
              <a:alphaOff val="0"/>
            </a:schemeClr>
          </a:solidFill>
          <a:prstDash val="solid"/>
          <a:miter lim="800000"/>
        </a:ln>
        <a:effectLst/>
      </dsp:spPr>
      <dsp:style>
        <a:lnRef idx="1">
          <a:scrgbClr r="0" g="0" b="0"/>
        </a:lnRef>
        <a:fillRef idx="0">
          <a:scrgbClr r="0" g="0" b="0"/>
        </a:fillRef>
        <a:effectRef idx="0">
          <a:scrgbClr r="0" g="0" b="0"/>
        </a:effectRef>
        <a:fontRef idx="minor"/>
      </dsp:style>
    </dsp:sp>
    <dsp:sp modelId="{F1662C95-1FEF-4122-BB16-39E68E1A787A}">
      <dsp:nvSpPr>
        <dsp:cNvPr id="0" name=""/>
        <dsp:cNvSpPr/>
      </dsp:nvSpPr>
      <dsp:spPr>
        <a:xfrm>
          <a:off x="5777790" y="2942025"/>
          <a:ext cx="3258628" cy="619373"/>
        </a:xfrm>
        <a:prstGeom prst="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w="12700" cap="flat" cmpd="sng" algn="ctr">
          <a:solidFill>
            <a:schemeClr val="accent5">
              <a:hueOff val="-12152150"/>
              <a:satOff val="-826"/>
              <a:lumOff val="19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711200">
            <a:lnSpc>
              <a:spcPct val="90000"/>
            </a:lnSpc>
            <a:spcBef>
              <a:spcPct val="0"/>
            </a:spcBef>
            <a:spcAft>
              <a:spcPct val="35000"/>
            </a:spcAft>
            <a:buNone/>
            <a:defRPr b="1"/>
          </a:pPr>
          <a:r>
            <a:rPr lang="en-US" sz="1600" kern="1200"/>
            <a:t>2015</a:t>
          </a:r>
        </a:p>
      </dsp:txBody>
      <dsp:txXfrm>
        <a:off x="5777790" y="2942025"/>
        <a:ext cx="3258628" cy="619373"/>
      </dsp:txXfrm>
    </dsp:sp>
    <dsp:sp modelId="{47A8A14C-BD74-4FE9-8F38-49550C9942F2}">
      <dsp:nvSpPr>
        <dsp:cNvPr id="0" name=""/>
        <dsp:cNvSpPr/>
      </dsp:nvSpPr>
      <dsp:spPr>
        <a:xfrm>
          <a:off x="5777790" y="3561399"/>
          <a:ext cx="3258628" cy="1482045"/>
        </a:xfrm>
        <a:prstGeom prst="rect">
          <a:avLst/>
        </a:prstGeom>
        <a:solidFill>
          <a:schemeClr val="accent5">
            <a:tint val="40000"/>
            <a:alpha val="90000"/>
            <a:hueOff val="-11944666"/>
            <a:satOff val="2667"/>
            <a:lumOff val="401"/>
            <a:alphaOff val="0"/>
          </a:schemeClr>
        </a:solidFill>
        <a:ln w="12700" cap="flat" cmpd="sng" algn="ctr">
          <a:solidFill>
            <a:schemeClr val="accent5">
              <a:tint val="40000"/>
              <a:alpha val="90000"/>
              <a:hueOff val="-11944666"/>
              <a:satOff val="2667"/>
              <a:lumOff val="40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ResNet (Residual Networks)</a:t>
          </a:r>
        </a:p>
        <a:p>
          <a:pPr marL="57150" lvl="1" indent="-57150" algn="l" defTabSz="488950">
            <a:lnSpc>
              <a:spcPct val="90000"/>
            </a:lnSpc>
            <a:spcBef>
              <a:spcPct val="0"/>
            </a:spcBef>
            <a:spcAft>
              <a:spcPct val="15000"/>
            </a:spcAft>
            <a:buChar char="•"/>
          </a:pPr>
          <a:r>
            <a:rPr lang="en-US" sz="1100" kern="1200"/>
            <a:t>Contributors: Kaiming He, Xiangyu Zhang, Shaoqing Ren, and Jian Sun introducted ResNet, a very deep neural network that overcame the vanishing gradient problem with residual connections, enabling the training of networks with over 100 layers.</a:t>
          </a:r>
        </a:p>
      </dsp:txBody>
      <dsp:txXfrm>
        <a:off x="5777790" y="3561399"/>
        <a:ext cx="3258628" cy="1482045"/>
      </dsp:txXfrm>
    </dsp:sp>
    <dsp:sp modelId="{5B0217F3-D7CC-42DA-9678-58750A0DD06B}">
      <dsp:nvSpPr>
        <dsp:cNvPr id="0" name=""/>
        <dsp:cNvSpPr/>
      </dsp:nvSpPr>
      <dsp:spPr>
        <a:xfrm>
          <a:off x="7407104" y="2580723"/>
          <a:ext cx="0" cy="361301"/>
        </a:xfrm>
        <a:prstGeom prst="line">
          <a:avLst/>
        </a:prstGeom>
        <a:noFill/>
        <a:ln w="12700" cap="flat" cmpd="sng" algn="ctr">
          <a:solidFill>
            <a:schemeClr val="accent5">
              <a:hueOff val="-12152150"/>
              <a:satOff val="-826"/>
              <a:lumOff val="1961"/>
              <a:alphaOff val="0"/>
            </a:schemeClr>
          </a:solidFill>
          <a:prstDash val="solid"/>
          <a:miter lim="800000"/>
        </a:ln>
        <a:effectLst/>
      </dsp:spPr>
      <dsp:style>
        <a:lnRef idx="1">
          <a:scrgbClr r="0" g="0" b="0"/>
        </a:lnRef>
        <a:fillRef idx="0">
          <a:scrgbClr r="0" g="0" b="0"/>
        </a:fillRef>
        <a:effectRef idx="0">
          <a:scrgbClr r="0" g="0" b="0"/>
        </a:effectRef>
        <a:fontRef idx="minor"/>
      </dsp:style>
    </dsp:sp>
    <dsp:sp modelId="{BE140D9A-AB2A-4391-8F96-8248C44BFB40}">
      <dsp:nvSpPr>
        <dsp:cNvPr id="0" name=""/>
        <dsp:cNvSpPr/>
      </dsp:nvSpPr>
      <dsp:spPr>
        <a:xfrm rot="2700000">
          <a:off x="5515464" y="2540577"/>
          <a:ext cx="80293" cy="80293"/>
        </a:xfrm>
        <a:prstGeom prst="rect">
          <a:avLst/>
        </a:prstGeom>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dsp:spPr>
      <dsp:style>
        <a:lnRef idx="0">
          <a:scrgbClr r="0" g="0" b="0"/>
        </a:lnRef>
        <a:fillRef idx="3">
          <a:scrgbClr r="0" g="0" b="0"/>
        </a:fillRef>
        <a:effectRef idx="2">
          <a:scrgbClr r="0" g="0" b="0"/>
        </a:effectRef>
        <a:fontRef idx="minor">
          <a:schemeClr val="lt1"/>
        </a:fontRef>
      </dsp:style>
    </dsp:sp>
    <dsp:sp modelId="{98909BF2-AF85-4A42-94D2-1627CCAC8CDE}">
      <dsp:nvSpPr>
        <dsp:cNvPr id="0" name=""/>
        <dsp:cNvSpPr/>
      </dsp:nvSpPr>
      <dsp:spPr>
        <a:xfrm rot="2700000">
          <a:off x="7366958" y="2540577"/>
          <a:ext cx="80293" cy="80293"/>
        </a:xfrm>
        <a:prstGeom prst="rect">
          <a:avLst/>
        </a:prstGeom>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5A5C6-C480-48D5-8635-5DD47B6CB37A}">
      <dsp:nvSpPr>
        <dsp:cNvPr id="0" name=""/>
        <dsp:cNvSpPr/>
      </dsp:nvSpPr>
      <dsp:spPr>
        <a:xfrm>
          <a:off x="0" y="2397264"/>
          <a:ext cx="9223057" cy="0"/>
        </a:xfrm>
        <a:prstGeom prst="line">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43DF058-E510-4941-9B5C-EBEFA0BA924A}">
      <dsp:nvSpPr>
        <dsp:cNvPr id="0" name=""/>
        <dsp:cNvSpPr/>
      </dsp:nvSpPr>
      <dsp:spPr>
        <a:xfrm>
          <a:off x="188784" y="1486304"/>
          <a:ext cx="2702788" cy="57534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666750">
            <a:lnSpc>
              <a:spcPct val="90000"/>
            </a:lnSpc>
            <a:spcBef>
              <a:spcPct val="0"/>
            </a:spcBef>
            <a:spcAft>
              <a:spcPct val="35000"/>
            </a:spcAft>
            <a:buNone/>
            <a:defRPr b="1"/>
          </a:pPr>
          <a:r>
            <a:rPr lang="en-US" sz="1500" kern="1200"/>
            <a:t>2015</a:t>
          </a:r>
        </a:p>
      </dsp:txBody>
      <dsp:txXfrm>
        <a:off x="188784" y="1486304"/>
        <a:ext cx="2702788" cy="575343"/>
      </dsp:txXfrm>
    </dsp:sp>
    <dsp:sp modelId="{CF5AB1DF-012F-430F-ADE3-8AE3E1E9E7E6}">
      <dsp:nvSpPr>
        <dsp:cNvPr id="0" name=""/>
        <dsp:cNvSpPr/>
      </dsp:nvSpPr>
      <dsp:spPr>
        <a:xfrm>
          <a:off x="188784" y="145843"/>
          <a:ext cx="2702788" cy="134046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YOLO (You Only Look Once)</a:t>
          </a:r>
        </a:p>
        <a:p>
          <a:pPr marL="57150" lvl="1" indent="-57150" algn="l" defTabSz="444500">
            <a:lnSpc>
              <a:spcPct val="90000"/>
            </a:lnSpc>
            <a:spcBef>
              <a:spcPct val="0"/>
            </a:spcBef>
            <a:spcAft>
              <a:spcPct val="15000"/>
            </a:spcAft>
            <a:buChar char="•"/>
          </a:pPr>
          <a:r>
            <a:rPr lang="en-US" sz="1000" kern="1200"/>
            <a:t>Joseph Redmon, Santosh Divvala, Ross Girshick, and Ali Farhadi developed YOLO, a real-time object detection system that frames detection as a single regression problem, significantly increasing detection speed.</a:t>
          </a:r>
        </a:p>
      </dsp:txBody>
      <dsp:txXfrm>
        <a:off x="188784" y="145843"/>
        <a:ext cx="2702788" cy="1340460"/>
      </dsp:txXfrm>
    </dsp:sp>
    <dsp:sp modelId="{A4C1C198-09EC-46F3-983F-006A74C4FEE1}">
      <dsp:nvSpPr>
        <dsp:cNvPr id="0" name=""/>
        <dsp:cNvSpPr/>
      </dsp:nvSpPr>
      <dsp:spPr>
        <a:xfrm>
          <a:off x="1540178" y="2061647"/>
          <a:ext cx="0" cy="335617"/>
        </a:xfrm>
        <a:prstGeom prst="line">
          <a:avLst/>
        </a:prstGeom>
        <a:noFill/>
        <a:ln w="1270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EC398BD-F38A-43B9-82AD-33579C6CB1BC}">
      <dsp:nvSpPr>
        <dsp:cNvPr id="0" name=""/>
        <dsp:cNvSpPr/>
      </dsp:nvSpPr>
      <dsp:spPr>
        <a:xfrm>
          <a:off x="1724459" y="2732882"/>
          <a:ext cx="2702788" cy="575343"/>
        </a:xfrm>
        <a:prstGeom prst="rect">
          <a:avLst/>
        </a:prstGeom>
        <a:gradFill rotWithShape="0">
          <a:gsLst>
            <a:gs pos="0">
              <a:schemeClr val="accent5">
                <a:hueOff val="-3038037"/>
                <a:satOff val="-207"/>
                <a:lumOff val="490"/>
                <a:alphaOff val="0"/>
                <a:satMod val="103000"/>
                <a:lumMod val="102000"/>
                <a:tint val="94000"/>
              </a:schemeClr>
            </a:gs>
            <a:gs pos="50000">
              <a:schemeClr val="accent5">
                <a:hueOff val="-3038037"/>
                <a:satOff val="-207"/>
                <a:lumOff val="490"/>
                <a:alphaOff val="0"/>
                <a:satMod val="110000"/>
                <a:lumMod val="100000"/>
                <a:shade val="100000"/>
              </a:schemeClr>
            </a:gs>
            <a:gs pos="100000">
              <a:schemeClr val="accent5">
                <a:hueOff val="-3038037"/>
                <a:satOff val="-207"/>
                <a:lumOff val="490"/>
                <a:alphaOff val="0"/>
                <a:lumMod val="99000"/>
                <a:satMod val="120000"/>
                <a:shade val="78000"/>
              </a:schemeClr>
            </a:gs>
          </a:gsLst>
          <a:lin ang="5400000" scaled="0"/>
        </a:gradFill>
        <a:ln w="12700" cap="flat" cmpd="sng" algn="ctr">
          <a:solidFill>
            <a:schemeClr val="accent5">
              <a:hueOff val="-3038037"/>
              <a:satOff val="-207"/>
              <a:lumOff val="49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666750">
            <a:lnSpc>
              <a:spcPct val="90000"/>
            </a:lnSpc>
            <a:spcBef>
              <a:spcPct val="0"/>
            </a:spcBef>
            <a:spcAft>
              <a:spcPct val="35000"/>
            </a:spcAft>
            <a:buNone/>
            <a:defRPr b="1"/>
          </a:pPr>
          <a:r>
            <a:rPr lang="en-US" sz="1500" kern="1200"/>
            <a:t>2017</a:t>
          </a:r>
        </a:p>
      </dsp:txBody>
      <dsp:txXfrm>
        <a:off x="1724459" y="2732882"/>
        <a:ext cx="2702788" cy="575343"/>
      </dsp:txXfrm>
    </dsp:sp>
    <dsp:sp modelId="{C42E2F57-23F5-41D0-8701-AAE08A835B7F}">
      <dsp:nvSpPr>
        <dsp:cNvPr id="0" name=""/>
        <dsp:cNvSpPr/>
      </dsp:nvSpPr>
      <dsp:spPr>
        <a:xfrm>
          <a:off x="1724459" y="3308225"/>
          <a:ext cx="2702788" cy="1340460"/>
        </a:xfrm>
        <a:prstGeom prst="rect">
          <a:avLst/>
        </a:prstGeom>
        <a:solidFill>
          <a:schemeClr val="accent5">
            <a:tint val="40000"/>
            <a:alpha val="90000"/>
            <a:hueOff val="-2986166"/>
            <a:satOff val="667"/>
            <a:lumOff val="100"/>
            <a:alphaOff val="0"/>
          </a:schemeClr>
        </a:solidFill>
        <a:ln w="12700" cap="flat" cmpd="sng" algn="ctr">
          <a:solidFill>
            <a:schemeClr val="accent5">
              <a:tint val="40000"/>
              <a:alpha val="90000"/>
              <a:hueOff val="-2986166"/>
              <a:satOff val="667"/>
              <a:lumOff val="10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Mask R-CNN</a:t>
          </a:r>
        </a:p>
        <a:p>
          <a:pPr marL="57150" lvl="1" indent="-57150" algn="l" defTabSz="444500">
            <a:lnSpc>
              <a:spcPct val="90000"/>
            </a:lnSpc>
            <a:spcBef>
              <a:spcPct val="0"/>
            </a:spcBef>
            <a:spcAft>
              <a:spcPct val="15000"/>
            </a:spcAft>
            <a:buChar char="•"/>
          </a:pPr>
          <a:r>
            <a:rPr lang="en-US" sz="1000" kern="1200"/>
            <a:t>Kaiming He, Georgia Gkioxari, Piotr Dollar, and Ross Girshick introduced Mask R-CNN, which extended Faster R-CNN to support pixel-wise object segmentation, enabling more precise object detection and segmentation.</a:t>
          </a:r>
        </a:p>
      </dsp:txBody>
      <dsp:txXfrm>
        <a:off x="1724459" y="3308225"/>
        <a:ext cx="2702788" cy="1340460"/>
      </dsp:txXfrm>
    </dsp:sp>
    <dsp:sp modelId="{2295309D-61C3-450F-8A97-016F72C83FDE}">
      <dsp:nvSpPr>
        <dsp:cNvPr id="0" name=""/>
        <dsp:cNvSpPr/>
      </dsp:nvSpPr>
      <dsp:spPr>
        <a:xfrm>
          <a:off x="3075853" y="2397264"/>
          <a:ext cx="0" cy="335617"/>
        </a:xfrm>
        <a:prstGeom prst="line">
          <a:avLst/>
        </a:prstGeom>
        <a:noFill/>
        <a:ln w="12700" cap="flat" cmpd="sng" algn="ctr">
          <a:solidFill>
            <a:schemeClr val="accent5">
              <a:hueOff val="-3038037"/>
              <a:satOff val="-207"/>
              <a:lumOff val="49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AA288B-15D7-4256-AA12-E7081A9C8971}">
      <dsp:nvSpPr>
        <dsp:cNvPr id="0" name=""/>
        <dsp:cNvSpPr/>
      </dsp:nvSpPr>
      <dsp:spPr>
        <a:xfrm rot="2700000">
          <a:off x="1502885" y="2359972"/>
          <a:ext cx="74585" cy="74585"/>
        </a:xfrm>
        <a:prstGeom prst="rect">
          <a:avLst/>
        </a:prstGeom>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EAD1F84-A364-4F1C-9DED-154516959EF1}">
      <dsp:nvSpPr>
        <dsp:cNvPr id="0" name=""/>
        <dsp:cNvSpPr/>
      </dsp:nvSpPr>
      <dsp:spPr>
        <a:xfrm rot="2700000">
          <a:off x="3038560" y="2359972"/>
          <a:ext cx="74585" cy="74585"/>
        </a:xfrm>
        <a:prstGeom prst="rect">
          <a:avLst/>
        </a:prstGeom>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946C5BB-D626-4473-9C11-C626AD3D7C42}">
      <dsp:nvSpPr>
        <dsp:cNvPr id="0" name=""/>
        <dsp:cNvSpPr/>
      </dsp:nvSpPr>
      <dsp:spPr>
        <a:xfrm>
          <a:off x="3260134" y="1486304"/>
          <a:ext cx="2702788" cy="575343"/>
        </a:xfrm>
        <a:prstGeom prst="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w="12700" cap="flat" cmpd="sng" algn="ctr">
          <a:solidFill>
            <a:schemeClr val="accent5">
              <a:hueOff val="-6076075"/>
              <a:satOff val="-413"/>
              <a:lumOff val="98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666750">
            <a:lnSpc>
              <a:spcPct val="90000"/>
            </a:lnSpc>
            <a:spcBef>
              <a:spcPct val="0"/>
            </a:spcBef>
            <a:spcAft>
              <a:spcPct val="35000"/>
            </a:spcAft>
            <a:buNone/>
            <a:defRPr b="1"/>
          </a:pPr>
          <a:r>
            <a:rPr lang="en-US" sz="1500" kern="1200"/>
            <a:t>2017</a:t>
          </a:r>
        </a:p>
      </dsp:txBody>
      <dsp:txXfrm>
        <a:off x="3260134" y="1486304"/>
        <a:ext cx="2702788" cy="575343"/>
      </dsp:txXfrm>
    </dsp:sp>
    <dsp:sp modelId="{5426619B-0F40-478F-B67C-28741ACF0991}">
      <dsp:nvSpPr>
        <dsp:cNvPr id="0" name=""/>
        <dsp:cNvSpPr/>
      </dsp:nvSpPr>
      <dsp:spPr>
        <a:xfrm>
          <a:off x="3260134" y="254529"/>
          <a:ext cx="2702788" cy="1231774"/>
        </a:xfrm>
        <a:prstGeom prst="rect">
          <a:avLst/>
        </a:prstGeom>
        <a:solidFill>
          <a:schemeClr val="accent5">
            <a:tint val="40000"/>
            <a:alpha val="90000"/>
            <a:hueOff val="-5972333"/>
            <a:satOff val="1333"/>
            <a:lumOff val="200"/>
            <a:alphaOff val="0"/>
          </a:schemeClr>
        </a:solidFill>
        <a:ln w="12700" cap="flat" cmpd="sng" algn="ctr">
          <a:solidFill>
            <a:schemeClr val="accent5">
              <a:tint val="40000"/>
              <a:alpha val="90000"/>
              <a:hueOff val="-5972333"/>
              <a:satOff val="1333"/>
              <a:lumOff val="20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Vision Transformers (ViTs)</a:t>
          </a:r>
        </a:p>
        <a:p>
          <a:pPr marL="57150" lvl="1" indent="-57150" algn="l" defTabSz="444500">
            <a:lnSpc>
              <a:spcPct val="90000"/>
            </a:lnSpc>
            <a:spcBef>
              <a:spcPct val="0"/>
            </a:spcBef>
            <a:spcAft>
              <a:spcPct val="15000"/>
            </a:spcAft>
            <a:buChar char="•"/>
          </a:pPr>
          <a:r>
            <a:rPr lang="en-US" sz="1000" kern="1200"/>
            <a:t>Alexey Dosovitskiy and colleagues at Google Research adapted transformer models for vision tasks, leading to Vision Transformers (ViTs) that rivaled CNNs in image classification performance.</a:t>
          </a:r>
        </a:p>
      </dsp:txBody>
      <dsp:txXfrm>
        <a:off x="3260134" y="254529"/>
        <a:ext cx="2702788" cy="1231774"/>
      </dsp:txXfrm>
    </dsp:sp>
    <dsp:sp modelId="{A31100D1-0BE3-464E-B135-E43905CAC4D4}">
      <dsp:nvSpPr>
        <dsp:cNvPr id="0" name=""/>
        <dsp:cNvSpPr/>
      </dsp:nvSpPr>
      <dsp:spPr>
        <a:xfrm>
          <a:off x="4611528" y="2061647"/>
          <a:ext cx="0" cy="335617"/>
        </a:xfrm>
        <a:prstGeom prst="line">
          <a:avLst/>
        </a:prstGeom>
        <a:noFill/>
        <a:ln w="12700" cap="flat" cmpd="sng" algn="ctr">
          <a:solidFill>
            <a:schemeClr val="accent5">
              <a:hueOff val="-6076075"/>
              <a:satOff val="-413"/>
              <a:lumOff val="981"/>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69D7D8-B515-43BA-9D8A-AA1055B6776C}">
      <dsp:nvSpPr>
        <dsp:cNvPr id="0" name=""/>
        <dsp:cNvSpPr/>
      </dsp:nvSpPr>
      <dsp:spPr>
        <a:xfrm>
          <a:off x="4795809" y="2732882"/>
          <a:ext cx="2702788" cy="575343"/>
        </a:xfrm>
        <a:prstGeom prst="rect">
          <a:avLst/>
        </a:prstGeom>
        <a:gradFill rotWithShape="0">
          <a:gsLst>
            <a:gs pos="0">
              <a:schemeClr val="accent5">
                <a:hueOff val="-9114112"/>
                <a:satOff val="-620"/>
                <a:lumOff val="1471"/>
                <a:alphaOff val="0"/>
                <a:satMod val="103000"/>
                <a:lumMod val="102000"/>
                <a:tint val="94000"/>
              </a:schemeClr>
            </a:gs>
            <a:gs pos="50000">
              <a:schemeClr val="accent5">
                <a:hueOff val="-9114112"/>
                <a:satOff val="-620"/>
                <a:lumOff val="1471"/>
                <a:alphaOff val="0"/>
                <a:satMod val="110000"/>
                <a:lumMod val="100000"/>
                <a:shade val="100000"/>
              </a:schemeClr>
            </a:gs>
            <a:gs pos="100000">
              <a:schemeClr val="accent5">
                <a:hueOff val="-9114112"/>
                <a:satOff val="-620"/>
                <a:lumOff val="1471"/>
                <a:alphaOff val="0"/>
                <a:lumMod val="99000"/>
                <a:satMod val="120000"/>
                <a:shade val="78000"/>
              </a:schemeClr>
            </a:gs>
          </a:gsLst>
          <a:lin ang="5400000" scaled="0"/>
        </a:gradFill>
        <a:ln w="12700" cap="flat" cmpd="sng" algn="ctr">
          <a:solidFill>
            <a:schemeClr val="accent5">
              <a:hueOff val="-9114112"/>
              <a:satOff val="-620"/>
              <a:lumOff val="147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666750">
            <a:lnSpc>
              <a:spcPct val="90000"/>
            </a:lnSpc>
            <a:spcBef>
              <a:spcPct val="0"/>
            </a:spcBef>
            <a:spcAft>
              <a:spcPct val="35000"/>
            </a:spcAft>
            <a:buNone/>
            <a:defRPr b="1"/>
          </a:pPr>
          <a:r>
            <a:rPr lang="en-US" sz="1500" kern="1200"/>
            <a:t>2018</a:t>
          </a:r>
        </a:p>
      </dsp:txBody>
      <dsp:txXfrm>
        <a:off x="4795809" y="2732882"/>
        <a:ext cx="2702788" cy="575343"/>
      </dsp:txXfrm>
    </dsp:sp>
    <dsp:sp modelId="{882895CD-DA01-4A79-966B-DD73DB9DE554}">
      <dsp:nvSpPr>
        <dsp:cNvPr id="0" name=""/>
        <dsp:cNvSpPr/>
      </dsp:nvSpPr>
      <dsp:spPr>
        <a:xfrm>
          <a:off x="4795809" y="3308225"/>
          <a:ext cx="2702788" cy="1412918"/>
        </a:xfrm>
        <a:prstGeom prst="rect">
          <a:avLst/>
        </a:prstGeom>
        <a:solidFill>
          <a:schemeClr val="accent5">
            <a:tint val="40000"/>
            <a:alpha val="90000"/>
            <a:hueOff val="-8958499"/>
            <a:satOff val="2000"/>
            <a:lumOff val="301"/>
            <a:alphaOff val="0"/>
          </a:schemeClr>
        </a:solidFill>
        <a:ln w="12700" cap="flat" cmpd="sng" algn="ctr">
          <a:solidFill>
            <a:schemeClr val="accent5">
              <a:tint val="40000"/>
              <a:alpha val="90000"/>
              <a:hueOff val="-8958499"/>
              <a:satOff val="2000"/>
              <a:lumOff val="30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Generative Adversarial Networks (GANs)</a:t>
          </a:r>
        </a:p>
        <a:p>
          <a:pPr marL="57150" lvl="1" indent="-57150" algn="l" defTabSz="444500">
            <a:lnSpc>
              <a:spcPct val="90000"/>
            </a:lnSpc>
            <a:spcBef>
              <a:spcPct val="0"/>
            </a:spcBef>
            <a:spcAft>
              <a:spcPct val="15000"/>
            </a:spcAft>
            <a:buChar char="•"/>
          </a:pPr>
          <a:r>
            <a:rPr lang="en-US" sz="1000" kern="1200"/>
            <a:t>Although introduced in 2014, GANs gained widespread attention in 2018, revolutionizing image generation, style transfer, and synthesis due to efforts of Ian Goodfellow </a:t>
          </a:r>
        </a:p>
      </dsp:txBody>
      <dsp:txXfrm>
        <a:off x="4795809" y="3308225"/>
        <a:ext cx="2702788" cy="1412918"/>
      </dsp:txXfrm>
    </dsp:sp>
    <dsp:sp modelId="{F80DF1B5-480F-4819-B282-1EAB5EB7D095}">
      <dsp:nvSpPr>
        <dsp:cNvPr id="0" name=""/>
        <dsp:cNvSpPr/>
      </dsp:nvSpPr>
      <dsp:spPr>
        <a:xfrm>
          <a:off x="6147203" y="2397264"/>
          <a:ext cx="0" cy="335617"/>
        </a:xfrm>
        <a:prstGeom prst="line">
          <a:avLst/>
        </a:prstGeom>
        <a:noFill/>
        <a:ln w="12700" cap="flat" cmpd="sng" algn="ctr">
          <a:solidFill>
            <a:schemeClr val="accent5">
              <a:hueOff val="-9114112"/>
              <a:satOff val="-620"/>
              <a:lumOff val="1471"/>
              <a:alphaOff val="0"/>
            </a:schemeClr>
          </a:solidFill>
          <a:prstDash val="solid"/>
          <a:miter lim="800000"/>
        </a:ln>
        <a:effectLst/>
      </dsp:spPr>
      <dsp:style>
        <a:lnRef idx="1">
          <a:scrgbClr r="0" g="0" b="0"/>
        </a:lnRef>
        <a:fillRef idx="0">
          <a:scrgbClr r="0" g="0" b="0"/>
        </a:fillRef>
        <a:effectRef idx="0">
          <a:scrgbClr r="0" g="0" b="0"/>
        </a:effectRef>
        <a:fontRef idx="minor"/>
      </dsp:style>
    </dsp:sp>
    <dsp:sp modelId="{26528E0C-F5C0-476F-AD23-BC721E27137F}">
      <dsp:nvSpPr>
        <dsp:cNvPr id="0" name=""/>
        <dsp:cNvSpPr/>
      </dsp:nvSpPr>
      <dsp:spPr>
        <a:xfrm rot="2700000">
          <a:off x="4574235" y="2359972"/>
          <a:ext cx="74585" cy="74585"/>
        </a:xfrm>
        <a:prstGeom prst="rect">
          <a:avLst/>
        </a:prstGeom>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2A5BED5-B8C2-44EC-9E27-E86832E978B8}">
      <dsp:nvSpPr>
        <dsp:cNvPr id="0" name=""/>
        <dsp:cNvSpPr/>
      </dsp:nvSpPr>
      <dsp:spPr>
        <a:xfrm rot="2700000">
          <a:off x="6109910" y="2359972"/>
          <a:ext cx="74585" cy="74585"/>
        </a:xfrm>
        <a:prstGeom prst="rect">
          <a:avLst/>
        </a:prstGeom>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D6ABFC0-B38B-4FDB-8C2E-E07BD79DD9C6}">
      <dsp:nvSpPr>
        <dsp:cNvPr id="0" name=""/>
        <dsp:cNvSpPr/>
      </dsp:nvSpPr>
      <dsp:spPr>
        <a:xfrm>
          <a:off x="6331484" y="1486304"/>
          <a:ext cx="2702788" cy="575343"/>
        </a:xfrm>
        <a:prstGeom prst="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w="12700" cap="flat" cmpd="sng" algn="ctr">
          <a:solidFill>
            <a:schemeClr val="accent5">
              <a:hueOff val="-12152150"/>
              <a:satOff val="-826"/>
              <a:lumOff val="196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666750">
            <a:lnSpc>
              <a:spcPct val="90000"/>
            </a:lnSpc>
            <a:spcBef>
              <a:spcPct val="0"/>
            </a:spcBef>
            <a:spcAft>
              <a:spcPct val="35000"/>
            </a:spcAft>
            <a:buNone/>
            <a:defRPr b="1"/>
          </a:pPr>
          <a:r>
            <a:rPr lang="en-US" sz="1500" kern="1200"/>
            <a:t>2019</a:t>
          </a:r>
        </a:p>
      </dsp:txBody>
      <dsp:txXfrm>
        <a:off x="6331484" y="1486304"/>
        <a:ext cx="2702788" cy="575343"/>
      </dsp:txXfrm>
    </dsp:sp>
    <dsp:sp modelId="{71135DC8-5725-46E7-91E4-731E937125BE}">
      <dsp:nvSpPr>
        <dsp:cNvPr id="0" name=""/>
        <dsp:cNvSpPr/>
      </dsp:nvSpPr>
      <dsp:spPr>
        <a:xfrm>
          <a:off x="6331484" y="254529"/>
          <a:ext cx="2702788" cy="1231774"/>
        </a:xfrm>
        <a:prstGeom prst="rect">
          <a:avLst/>
        </a:prstGeom>
        <a:solidFill>
          <a:schemeClr val="accent5">
            <a:tint val="40000"/>
            <a:alpha val="90000"/>
            <a:hueOff val="-11944666"/>
            <a:satOff val="2667"/>
            <a:lumOff val="401"/>
            <a:alphaOff val="0"/>
          </a:schemeClr>
        </a:solidFill>
        <a:ln w="12700" cap="flat" cmpd="sng" algn="ctr">
          <a:solidFill>
            <a:schemeClr val="accent5">
              <a:tint val="40000"/>
              <a:alpha val="90000"/>
              <a:hueOff val="-11944666"/>
              <a:satOff val="2667"/>
              <a:lumOff val="40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EfficientNet</a:t>
          </a:r>
        </a:p>
        <a:p>
          <a:pPr marL="57150" lvl="1" indent="-57150" algn="l" defTabSz="444500">
            <a:lnSpc>
              <a:spcPct val="90000"/>
            </a:lnSpc>
            <a:spcBef>
              <a:spcPct val="0"/>
            </a:spcBef>
            <a:spcAft>
              <a:spcPct val="15000"/>
            </a:spcAft>
            <a:buChar char="•"/>
          </a:pPr>
          <a:r>
            <a:rPr lang="en-US" sz="1000" kern="1200"/>
            <a:t>Mingxing Tan and Quoc V. Le introduced EfficientNet, a model that scales CNNs in a more principled manner, achieving state-of-the-art accuracy with fewer parameters and computational resources.</a:t>
          </a:r>
        </a:p>
      </dsp:txBody>
      <dsp:txXfrm>
        <a:off x="6331484" y="254529"/>
        <a:ext cx="2702788" cy="1231774"/>
      </dsp:txXfrm>
    </dsp:sp>
    <dsp:sp modelId="{91CE6E7D-56D9-4EC1-BD0F-EBBF233708E1}">
      <dsp:nvSpPr>
        <dsp:cNvPr id="0" name=""/>
        <dsp:cNvSpPr/>
      </dsp:nvSpPr>
      <dsp:spPr>
        <a:xfrm>
          <a:off x="7682878" y="2061647"/>
          <a:ext cx="0" cy="335617"/>
        </a:xfrm>
        <a:prstGeom prst="line">
          <a:avLst/>
        </a:prstGeom>
        <a:noFill/>
        <a:ln w="12700" cap="flat" cmpd="sng" algn="ctr">
          <a:solidFill>
            <a:schemeClr val="accent5">
              <a:hueOff val="-12152150"/>
              <a:satOff val="-826"/>
              <a:lumOff val="1961"/>
              <a:alphaOff val="0"/>
            </a:schemeClr>
          </a:solidFill>
          <a:prstDash val="solid"/>
          <a:miter lim="800000"/>
        </a:ln>
        <a:effectLst/>
      </dsp:spPr>
      <dsp:style>
        <a:lnRef idx="1">
          <a:scrgbClr r="0" g="0" b="0"/>
        </a:lnRef>
        <a:fillRef idx="0">
          <a:scrgbClr r="0" g="0" b="0"/>
        </a:fillRef>
        <a:effectRef idx="0">
          <a:scrgbClr r="0" g="0" b="0"/>
        </a:effectRef>
        <a:fontRef idx="minor"/>
      </dsp:style>
    </dsp:sp>
    <dsp:sp modelId="{85AD7F74-2510-4648-A8E5-B67D6D1DE164}">
      <dsp:nvSpPr>
        <dsp:cNvPr id="0" name=""/>
        <dsp:cNvSpPr/>
      </dsp:nvSpPr>
      <dsp:spPr>
        <a:xfrm rot="2700000">
          <a:off x="7645585" y="2359972"/>
          <a:ext cx="74585" cy="74585"/>
        </a:xfrm>
        <a:prstGeom prst="rect">
          <a:avLst/>
        </a:prstGeom>
        <a:gradFill rotWithShape="0">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B7ED2-ED17-4A34-A827-5A0A82482398}">
      <dsp:nvSpPr>
        <dsp:cNvPr id="0" name=""/>
        <dsp:cNvSpPr/>
      </dsp:nvSpPr>
      <dsp:spPr>
        <a:xfrm>
          <a:off x="0" y="2397264"/>
          <a:ext cx="9223057" cy="0"/>
        </a:xfrm>
        <a:prstGeom prst="line">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F5BD2A-F740-42EC-A540-FEC822DD8381}">
      <dsp:nvSpPr>
        <dsp:cNvPr id="0" name=""/>
        <dsp:cNvSpPr/>
      </dsp:nvSpPr>
      <dsp:spPr>
        <a:xfrm>
          <a:off x="276691" y="1486304"/>
          <a:ext cx="4058145" cy="575343"/>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6520" tIns="96520" rIns="96520" bIns="96520" numCol="1" spcCol="1270" anchor="ctr" anchorCtr="0">
          <a:noAutofit/>
        </a:bodyPr>
        <a:lstStyle/>
        <a:p>
          <a:pPr marL="0" lvl="0" indent="0" algn="ctr" defTabSz="844550">
            <a:lnSpc>
              <a:spcPct val="90000"/>
            </a:lnSpc>
            <a:spcBef>
              <a:spcPct val="0"/>
            </a:spcBef>
            <a:spcAft>
              <a:spcPct val="35000"/>
            </a:spcAft>
            <a:buNone/>
            <a:defRPr b="1"/>
          </a:pPr>
          <a:r>
            <a:rPr lang="en-US" sz="1900" kern="1200"/>
            <a:t>2021</a:t>
          </a:r>
        </a:p>
      </dsp:txBody>
      <dsp:txXfrm>
        <a:off x="276691" y="1486304"/>
        <a:ext cx="4058145" cy="575343"/>
      </dsp:txXfrm>
    </dsp:sp>
    <dsp:sp modelId="{8CE5D35A-FA7B-4B34-B3CC-F3534D797894}">
      <dsp:nvSpPr>
        <dsp:cNvPr id="0" name=""/>
        <dsp:cNvSpPr/>
      </dsp:nvSpPr>
      <dsp:spPr>
        <a:xfrm>
          <a:off x="276691" y="928"/>
          <a:ext cx="4058145" cy="1485375"/>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kern="1200"/>
            <a:t>DALL·E and CLIP</a:t>
          </a:r>
        </a:p>
        <a:p>
          <a:pPr marL="114300" lvl="1" indent="-114300" algn="l" defTabSz="533400">
            <a:lnSpc>
              <a:spcPct val="90000"/>
            </a:lnSpc>
            <a:spcBef>
              <a:spcPct val="0"/>
            </a:spcBef>
            <a:spcAft>
              <a:spcPct val="15000"/>
            </a:spcAft>
            <a:buChar char="•"/>
          </a:pPr>
          <a:r>
            <a:rPr lang="en-US" sz="1200" kern="1200"/>
            <a:t>Contributors: OpenAI Team introduced DALL·E, a model capable of generating images from textual descriptions, and CLIP, a model that can understand and associate images and text in a highly versatile manner.</a:t>
          </a:r>
        </a:p>
      </dsp:txBody>
      <dsp:txXfrm>
        <a:off x="276691" y="928"/>
        <a:ext cx="4058145" cy="1485375"/>
      </dsp:txXfrm>
    </dsp:sp>
    <dsp:sp modelId="{98FDD9D0-5F75-47AD-8AA2-59CACE0A8931}">
      <dsp:nvSpPr>
        <dsp:cNvPr id="0" name=""/>
        <dsp:cNvSpPr/>
      </dsp:nvSpPr>
      <dsp:spPr>
        <a:xfrm>
          <a:off x="2305764" y="2061647"/>
          <a:ext cx="0" cy="335617"/>
        </a:xfrm>
        <a:prstGeom prst="line">
          <a:avLst/>
        </a:prstGeom>
        <a:noFill/>
        <a:ln w="1270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2D50F51-1F01-4E14-A2A2-F750899BA0EA}">
      <dsp:nvSpPr>
        <dsp:cNvPr id="0" name=""/>
        <dsp:cNvSpPr/>
      </dsp:nvSpPr>
      <dsp:spPr>
        <a:xfrm>
          <a:off x="2582455" y="2732882"/>
          <a:ext cx="4058145" cy="575343"/>
        </a:xfrm>
        <a:prstGeom prst="rect">
          <a:avLst/>
        </a:prstGeom>
        <a:solidFill>
          <a:schemeClr val="accent4">
            <a:hueOff val="3299968"/>
            <a:satOff val="-14601"/>
            <a:lumOff val="-2452"/>
            <a:alphaOff val="0"/>
          </a:schemeClr>
        </a:solidFill>
        <a:ln w="19050" cap="flat" cmpd="sng" algn="ctr">
          <a:solidFill>
            <a:schemeClr val="accent4">
              <a:hueOff val="3299968"/>
              <a:satOff val="-14601"/>
              <a:lumOff val="-245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6520" tIns="96520" rIns="96520" bIns="96520" numCol="1" spcCol="1270" anchor="ctr" anchorCtr="0">
          <a:noAutofit/>
        </a:bodyPr>
        <a:lstStyle/>
        <a:p>
          <a:pPr marL="0" lvl="0" indent="0" algn="ctr" defTabSz="844550">
            <a:lnSpc>
              <a:spcPct val="90000"/>
            </a:lnSpc>
            <a:spcBef>
              <a:spcPct val="0"/>
            </a:spcBef>
            <a:spcAft>
              <a:spcPct val="35000"/>
            </a:spcAft>
            <a:buNone/>
            <a:defRPr b="1"/>
          </a:pPr>
          <a:r>
            <a:rPr lang="en-US" sz="1900" kern="1200"/>
            <a:t>2022</a:t>
          </a:r>
        </a:p>
      </dsp:txBody>
      <dsp:txXfrm>
        <a:off x="2582455" y="2732882"/>
        <a:ext cx="4058145" cy="575343"/>
      </dsp:txXfrm>
    </dsp:sp>
    <dsp:sp modelId="{81C54DD2-83FC-4BD4-829E-36195B965F48}">
      <dsp:nvSpPr>
        <dsp:cNvPr id="0" name=""/>
        <dsp:cNvSpPr/>
      </dsp:nvSpPr>
      <dsp:spPr>
        <a:xfrm>
          <a:off x="2582455" y="3308225"/>
          <a:ext cx="4058145" cy="1304232"/>
        </a:xfrm>
        <a:prstGeom prst="rect">
          <a:avLst/>
        </a:prstGeom>
        <a:solidFill>
          <a:schemeClr val="accent4">
            <a:tint val="40000"/>
            <a:alpha val="90000"/>
            <a:hueOff val="3079768"/>
            <a:satOff val="-15334"/>
            <a:lumOff val="-1455"/>
            <a:alphaOff val="0"/>
          </a:schemeClr>
        </a:solidFill>
        <a:ln w="19050" cap="flat" cmpd="sng" algn="ctr">
          <a:solidFill>
            <a:schemeClr val="accent4">
              <a:tint val="40000"/>
              <a:alpha val="90000"/>
              <a:hueOff val="3079768"/>
              <a:satOff val="-15334"/>
              <a:lumOff val="-145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kern="1200"/>
            <a:t>Stable Diffusion</a:t>
          </a:r>
        </a:p>
        <a:p>
          <a:pPr marL="114300" lvl="1" indent="-114300" algn="l" defTabSz="533400">
            <a:lnSpc>
              <a:spcPct val="90000"/>
            </a:lnSpc>
            <a:spcBef>
              <a:spcPct val="0"/>
            </a:spcBef>
            <a:spcAft>
              <a:spcPct val="15000"/>
            </a:spcAft>
            <a:buChar char="•"/>
          </a:pPr>
          <a:r>
            <a:rPr lang="en-US" sz="1200" kern="1200"/>
            <a:t>CompVis, Stability AI, and LAION developed Stable Diffusion, an open-source latent diffusion model for generating high-quality images from text prompts, making text-to-image generation widely accessible.</a:t>
          </a:r>
        </a:p>
      </dsp:txBody>
      <dsp:txXfrm>
        <a:off x="2582455" y="3308225"/>
        <a:ext cx="4058145" cy="1304232"/>
      </dsp:txXfrm>
    </dsp:sp>
    <dsp:sp modelId="{F277D2D9-3225-407B-B2FE-B9BF2B740E98}">
      <dsp:nvSpPr>
        <dsp:cNvPr id="0" name=""/>
        <dsp:cNvSpPr/>
      </dsp:nvSpPr>
      <dsp:spPr>
        <a:xfrm>
          <a:off x="4611528" y="2397264"/>
          <a:ext cx="0" cy="335617"/>
        </a:xfrm>
        <a:prstGeom prst="line">
          <a:avLst/>
        </a:prstGeom>
        <a:noFill/>
        <a:ln w="12700" cap="flat" cmpd="sng" algn="ctr">
          <a:solidFill>
            <a:schemeClr val="accent4">
              <a:hueOff val="3299968"/>
              <a:satOff val="-14601"/>
              <a:lumOff val="-2452"/>
              <a:alphaOff val="0"/>
            </a:schemeClr>
          </a:solidFill>
          <a:prstDash val="solid"/>
          <a:miter lim="800000"/>
        </a:ln>
        <a:effectLst/>
      </dsp:spPr>
      <dsp:style>
        <a:lnRef idx="1">
          <a:scrgbClr r="0" g="0" b="0"/>
        </a:lnRef>
        <a:fillRef idx="0">
          <a:scrgbClr r="0" g="0" b="0"/>
        </a:fillRef>
        <a:effectRef idx="0">
          <a:scrgbClr r="0" g="0" b="0"/>
        </a:effectRef>
        <a:fontRef idx="minor"/>
      </dsp:style>
    </dsp:sp>
    <dsp:sp modelId="{4CE11806-BF28-40E0-ABF6-C7C150247188}">
      <dsp:nvSpPr>
        <dsp:cNvPr id="0" name=""/>
        <dsp:cNvSpPr/>
      </dsp:nvSpPr>
      <dsp:spPr>
        <a:xfrm rot="2700000">
          <a:off x="2268471" y="2359972"/>
          <a:ext cx="74585" cy="74585"/>
        </a:xfrm>
        <a:prstGeom prst="rect">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CA1E1B2-7848-45D2-8216-2B0D590C2FB8}">
      <dsp:nvSpPr>
        <dsp:cNvPr id="0" name=""/>
        <dsp:cNvSpPr/>
      </dsp:nvSpPr>
      <dsp:spPr>
        <a:xfrm rot="2700000">
          <a:off x="4574235" y="2359972"/>
          <a:ext cx="74585" cy="74585"/>
        </a:xfrm>
        <a:prstGeom prst="rect">
          <a:avLst/>
        </a:prstGeom>
        <a:solidFill>
          <a:schemeClr val="accent4">
            <a:hueOff val="3299968"/>
            <a:satOff val="-14601"/>
            <a:lumOff val="-2452"/>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CAED802-3506-4164-AF58-46BF5ECAA80B}">
      <dsp:nvSpPr>
        <dsp:cNvPr id="0" name=""/>
        <dsp:cNvSpPr/>
      </dsp:nvSpPr>
      <dsp:spPr>
        <a:xfrm>
          <a:off x="4888220" y="1486304"/>
          <a:ext cx="4058145" cy="575343"/>
        </a:xfrm>
        <a:prstGeom prst="rect">
          <a:avLst/>
        </a:prstGeom>
        <a:solidFill>
          <a:schemeClr val="accent4">
            <a:hueOff val="6599937"/>
            <a:satOff val="-29202"/>
            <a:lumOff val="-4903"/>
            <a:alphaOff val="0"/>
          </a:schemeClr>
        </a:solidFill>
        <a:ln w="19050" cap="flat" cmpd="sng" algn="ctr">
          <a:solidFill>
            <a:schemeClr val="accent4">
              <a:hueOff val="6599937"/>
              <a:satOff val="-29202"/>
              <a:lumOff val="-490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6520" tIns="96520" rIns="96520" bIns="96520" numCol="1" spcCol="1270" anchor="ctr" anchorCtr="0">
          <a:noAutofit/>
        </a:bodyPr>
        <a:lstStyle/>
        <a:p>
          <a:pPr marL="0" lvl="0" indent="0" algn="ctr" defTabSz="844550">
            <a:lnSpc>
              <a:spcPct val="90000"/>
            </a:lnSpc>
            <a:spcBef>
              <a:spcPct val="0"/>
            </a:spcBef>
            <a:spcAft>
              <a:spcPct val="35000"/>
            </a:spcAft>
            <a:buNone/>
            <a:defRPr b="1"/>
          </a:pPr>
          <a:r>
            <a:rPr lang="en-US" sz="1900" kern="1200"/>
            <a:t>2023</a:t>
          </a:r>
        </a:p>
      </dsp:txBody>
      <dsp:txXfrm>
        <a:off x="4888220" y="1486304"/>
        <a:ext cx="4058145" cy="575343"/>
      </dsp:txXfrm>
    </dsp:sp>
    <dsp:sp modelId="{2A7D552E-CB3F-4E2D-8F99-38CCCE469565}">
      <dsp:nvSpPr>
        <dsp:cNvPr id="0" name=""/>
        <dsp:cNvSpPr/>
      </dsp:nvSpPr>
      <dsp:spPr>
        <a:xfrm>
          <a:off x="4888220" y="928"/>
          <a:ext cx="4058145" cy="1485375"/>
        </a:xfrm>
        <a:prstGeom prst="rect">
          <a:avLst/>
        </a:prstGeom>
        <a:solidFill>
          <a:schemeClr val="accent4">
            <a:tint val="40000"/>
            <a:alpha val="90000"/>
            <a:hueOff val="6159535"/>
            <a:satOff val="-30669"/>
            <a:lumOff val="-2910"/>
            <a:alphaOff val="0"/>
          </a:schemeClr>
        </a:solidFill>
        <a:ln w="19050" cap="flat" cmpd="sng" algn="ctr">
          <a:solidFill>
            <a:schemeClr val="accent4">
              <a:tint val="40000"/>
              <a:alpha val="90000"/>
              <a:hueOff val="6159535"/>
              <a:satOff val="-30669"/>
              <a:lumOff val="-29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kern="1200" dirty="0"/>
            <a:t>Segment Anything Model (SAM)</a:t>
          </a:r>
        </a:p>
        <a:p>
          <a:pPr marL="114300" lvl="1" indent="-114300" algn="l" defTabSz="533400">
            <a:lnSpc>
              <a:spcPct val="90000"/>
            </a:lnSpc>
            <a:spcBef>
              <a:spcPct val="0"/>
            </a:spcBef>
            <a:spcAft>
              <a:spcPct val="15000"/>
            </a:spcAft>
            <a:buChar char="•"/>
          </a:pPr>
          <a:r>
            <a:rPr lang="en-US" sz="1200" kern="1200"/>
            <a:t>Meta AI Research has introduced SAM, a model capable of segmenting objects in images and videos automatically, even for objects it wasn't explicitly trained on, marking a step forward in generalized image segmentation.</a:t>
          </a:r>
        </a:p>
      </dsp:txBody>
      <dsp:txXfrm>
        <a:off x="4888220" y="928"/>
        <a:ext cx="4058145" cy="1485375"/>
      </dsp:txXfrm>
    </dsp:sp>
    <dsp:sp modelId="{8750F577-C8C7-4C5A-AFC8-39D2D5A0A27C}">
      <dsp:nvSpPr>
        <dsp:cNvPr id="0" name=""/>
        <dsp:cNvSpPr/>
      </dsp:nvSpPr>
      <dsp:spPr>
        <a:xfrm>
          <a:off x="6917292" y="2061647"/>
          <a:ext cx="0" cy="335617"/>
        </a:xfrm>
        <a:prstGeom prst="line">
          <a:avLst/>
        </a:prstGeom>
        <a:noFill/>
        <a:ln w="12700" cap="flat" cmpd="sng" algn="ctr">
          <a:solidFill>
            <a:schemeClr val="accent4">
              <a:hueOff val="6599937"/>
              <a:satOff val="-29202"/>
              <a:lumOff val="-4903"/>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CFDF22-E74D-40F2-8E2C-EB731156A76A}">
      <dsp:nvSpPr>
        <dsp:cNvPr id="0" name=""/>
        <dsp:cNvSpPr/>
      </dsp:nvSpPr>
      <dsp:spPr>
        <a:xfrm rot="2700000">
          <a:off x="6880000" y="2359972"/>
          <a:ext cx="74585" cy="74585"/>
        </a:xfrm>
        <a:prstGeom prst="rect">
          <a:avLst/>
        </a:prstGeom>
        <a:solidFill>
          <a:schemeClr val="accent4">
            <a:hueOff val="6599937"/>
            <a:satOff val="-29202"/>
            <a:lumOff val="-4903"/>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8DC0-B770-3625-1B35-8759BC0C5FA5}"/>
              </a:ext>
            </a:extLst>
          </p:cNvPr>
          <p:cNvSpPr>
            <a:spLocks noGrp="1"/>
          </p:cNvSpPr>
          <p:nvPr>
            <p:ph type="ctrTitle"/>
          </p:nvPr>
        </p:nvSpPr>
        <p:spPr>
          <a:xfrm>
            <a:off x="1336675" y="1236678"/>
            <a:ext cx="8020050" cy="2630781"/>
          </a:xfrm>
        </p:spPr>
        <p:txBody>
          <a:bodyPr anchor="b"/>
          <a:lstStyle>
            <a:lvl1pPr algn="ctr">
              <a:defRPr sz="5263"/>
            </a:lvl1pPr>
          </a:lstStyle>
          <a:p>
            <a:r>
              <a:rPr lang="en-US"/>
              <a:t>Click to edit Master title style</a:t>
            </a:r>
          </a:p>
        </p:txBody>
      </p:sp>
      <p:sp>
        <p:nvSpPr>
          <p:cNvPr id="3" name="Subtitle 2">
            <a:extLst>
              <a:ext uri="{FF2B5EF4-FFF2-40B4-BE49-F238E27FC236}">
                <a16:creationId xmlns:a16="http://schemas.microsoft.com/office/drawing/2014/main" id="{5AC9E166-17DF-880C-B900-5F843041D988}"/>
              </a:ext>
            </a:extLst>
          </p:cNvPr>
          <p:cNvSpPr>
            <a:spLocks noGrp="1"/>
          </p:cNvSpPr>
          <p:nvPr>
            <p:ph type="subTitle" idx="1"/>
          </p:nvPr>
        </p:nvSpPr>
        <p:spPr>
          <a:xfrm>
            <a:off x="1336675" y="3968912"/>
            <a:ext cx="8020050" cy="1824404"/>
          </a:xfrm>
        </p:spPr>
        <p:txBody>
          <a:bodyPr/>
          <a:lstStyle>
            <a:lvl1pPr marL="0" indent="0" algn="ctr">
              <a:buNone/>
              <a:defRPr sz="2105"/>
            </a:lvl1pPr>
            <a:lvl2pPr marL="401010" indent="0" algn="ctr">
              <a:buNone/>
              <a:defRPr sz="1754"/>
            </a:lvl2pPr>
            <a:lvl3pPr marL="802020" indent="0" algn="ctr">
              <a:buNone/>
              <a:defRPr sz="1579"/>
            </a:lvl3pPr>
            <a:lvl4pPr marL="1203030" indent="0" algn="ctr">
              <a:buNone/>
              <a:defRPr sz="1403"/>
            </a:lvl4pPr>
            <a:lvl5pPr marL="1604040" indent="0" algn="ctr">
              <a:buNone/>
              <a:defRPr sz="1403"/>
            </a:lvl5pPr>
            <a:lvl6pPr marL="2005051" indent="0" algn="ctr">
              <a:buNone/>
              <a:defRPr sz="1403"/>
            </a:lvl6pPr>
            <a:lvl7pPr marL="2406061" indent="0" algn="ctr">
              <a:buNone/>
              <a:defRPr sz="1403"/>
            </a:lvl7pPr>
            <a:lvl8pPr marL="2807071" indent="0" algn="ctr">
              <a:buNone/>
              <a:defRPr sz="1403"/>
            </a:lvl8pPr>
            <a:lvl9pPr marL="3208081" indent="0" algn="ctr">
              <a:buNone/>
              <a:defRPr sz="1403"/>
            </a:lvl9pPr>
          </a:lstStyle>
          <a:p>
            <a:r>
              <a:rPr lang="en-US"/>
              <a:t>Click to edit Master subtitle style</a:t>
            </a:r>
          </a:p>
        </p:txBody>
      </p:sp>
      <p:sp>
        <p:nvSpPr>
          <p:cNvPr id="4" name="Date Placeholder 3">
            <a:extLst>
              <a:ext uri="{FF2B5EF4-FFF2-40B4-BE49-F238E27FC236}">
                <a16:creationId xmlns:a16="http://schemas.microsoft.com/office/drawing/2014/main" id="{F903ADB7-3B05-50CD-6BDA-A58E0B28D51C}"/>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a:extLst>
              <a:ext uri="{FF2B5EF4-FFF2-40B4-BE49-F238E27FC236}">
                <a16:creationId xmlns:a16="http://schemas.microsoft.com/office/drawing/2014/main" id="{BC0E4865-C811-E976-A440-B091E502A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2FCFF-AFC6-52D6-45F9-0C98F034F19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02908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88B5-C069-AD09-559D-AF70A64B60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9B82CF-F81E-D622-95D5-77BCBBC74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9467B-2EB9-1EB0-617F-27BBB41FF96F}"/>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a:extLst>
              <a:ext uri="{FF2B5EF4-FFF2-40B4-BE49-F238E27FC236}">
                <a16:creationId xmlns:a16="http://schemas.microsoft.com/office/drawing/2014/main" id="{C58076A4-5903-6B20-1ECB-AB2DCE200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E9775-73AC-0C57-DBBD-2185F098C049}"/>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07917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389F3-244C-4C66-F387-0AD9B682E99D}"/>
              </a:ext>
            </a:extLst>
          </p:cNvPr>
          <p:cNvSpPr>
            <a:spLocks noGrp="1"/>
          </p:cNvSpPr>
          <p:nvPr>
            <p:ph type="title" orient="vert"/>
          </p:nvPr>
        </p:nvSpPr>
        <p:spPr>
          <a:xfrm>
            <a:off x="7652465" y="402314"/>
            <a:ext cx="2305764" cy="640378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45F3A-8E4D-C914-6193-3FA2FF0D703D}"/>
              </a:ext>
            </a:extLst>
          </p:cNvPr>
          <p:cNvSpPr>
            <a:spLocks noGrp="1"/>
          </p:cNvSpPr>
          <p:nvPr>
            <p:ph type="body" orient="vert" idx="1"/>
          </p:nvPr>
        </p:nvSpPr>
        <p:spPr>
          <a:xfrm>
            <a:off x="735171" y="402314"/>
            <a:ext cx="6783626" cy="64037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CE043-ADD7-50A9-15C6-49E21BD48DAF}"/>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a:extLst>
              <a:ext uri="{FF2B5EF4-FFF2-40B4-BE49-F238E27FC236}">
                <a16:creationId xmlns:a16="http://schemas.microsoft.com/office/drawing/2014/main" id="{AF8AA820-063F-1DF7-2E76-0E70ABC78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CFDB1-D0F4-E73D-F7F8-B07AF265C3B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52820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B6A1-3625-A661-840E-DE111C0172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14238C-E07E-38EC-E549-B44D05E93F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17FB5C-8CD0-A54F-C0E1-5C967BDA6693}"/>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a:extLst>
              <a:ext uri="{FF2B5EF4-FFF2-40B4-BE49-F238E27FC236}">
                <a16:creationId xmlns:a16="http://schemas.microsoft.com/office/drawing/2014/main" id="{1029F308-54C2-3C7C-442D-FF5310C7D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111E6-2CE2-D11B-630C-E9BD01E6415A}"/>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93875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602A-B6AE-E935-512C-D0365FC4175A}"/>
              </a:ext>
            </a:extLst>
          </p:cNvPr>
          <p:cNvSpPr>
            <a:spLocks noGrp="1"/>
          </p:cNvSpPr>
          <p:nvPr>
            <p:ph type="title"/>
          </p:nvPr>
        </p:nvSpPr>
        <p:spPr>
          <a:xfrm>
            <a:off x="729602" y="1883878"/>
            <a:ext cx="9223058" cy="3143294"/>
          </a:xfrm>
        </p:spPr>
        <p:txBody>
          <a:bodyPr anchor="b"/>
          <a:lstStyle>
            <a:lvl1pPr>
              <a:defRPr sz="5263"/>
            </a:lvl1pPr>
          </a:lstStyle>
          <a:p>
            <a:r>
              <a:rPr lang="en-US"/>
              <a:t>Click to edit Master title style</a:t>
            </a:r>
          </a:p>
        </p:txBody>
      </p:sp>
      <p:sp>
        <p:nvSpPr>
          <p:cNvPr id="3" name="Text Placeholder 2">
            <a:extLst>
              <a:ext uri="{FF2B5EF4-FFF2-40B4-BE49-F238E27FC236}">
                <a16:creationId xmlns:a16="http://schemas.microsoft.com/office/drawing/2014/main" id="{2A9B1FC0-8D99-ABA6-5EF6-A3447D9CC4A8}"/>
              </a:ext>
            </a:extLst>
          </p:cNvPr>
          <p:cNvSpPr>
            <a:spLocks noGrp="1"/>
          </p:cNvSpPr>
          <p:nvPr>
            <p:ph type="body" idx="1"/>
          </p:nvPr>
        </p:nvSpPr>
        <p:spPr>
          <a:xfrm>
            <a:off x="729602" y="5056909"/>
            <a:ext cx="9223058" cy="1652984"/>
          </a:xfrm>
        </p:spPr>
        <p:txBody>
          <a:bodyPr/>
          <a:lstStyle>
            <a:lvl1pPr marL="0" indent="0">
              <a:buNone/>
              <a:defRPr sz="2105">
                <a:solidFill>
                  <a:schemeClr val="tx1">
                    <a:tint val="82000"/>
                  </a:schemeClr>
                </a:solidFill>
              </a:defRPr>
            </a:lvl1pPr>
            <a:lvl2pPr marL="401010" indent="0">
              <a:buNone/>
              <a:defRPr sz="1754">
                <a:solidFill>
                  <a:schemeClr val="tx1">
                    <a:tint val="82000"/>
                  </a:schemeClr>
                </a:solidFill>
              </a:defRPr>
            </a:lvl2pPr>
            <a:lvl3pPr marL="802020" indent="0">
              <a:buNone/>
              <a:defRPr sz="1579">
                <a:solidFill>
                  <a:schemeClr val="tx1">
                    <a:tint val="82000"/>
                  </a:schemeClr>
                </a:solidFill>
              </a:defRPr>
            </a:lvl3pPr>
            <a:lvl4pPr marL="1203030" indent="0">
              <a:buNone/>
              <a:defRPr sz="1403">
                <a:solidFill>
                  <a:schemeClr val="tx1">
                    <a:tint val="82000"/>
                  </a:schemeClr>
                </a:solidFill>
              </a:defRPr>
            </a:lvl4pPr>
            <a:lvl5pPr marL="1604040" indent="0">
              <a:buNone/>
              <a:defRPr sz="1403">
                <a:solidFill>
                  <a:schemeClr val="tx1">
                    <a:tint val="82000"/>
                  </a:schemeClr>
                </a:solidFill>
              </a:defRPr>
            </a:lvl5pPr>
            <a:lvl6pPr marL="2005051" indent="0">
              <a:buNone/>
              <a:defRPr sz="1403">
                <a:solidFill>
                  <a:schemeClr val="tx1">
                    <a:tint val="82000"/>
                  </a:schemeClr>
                </a:solidFill>
              </a:defRPr>
            </a:lvl6pPr>
            <a:lvl7pPr marL="2406061" indent="0">
              <a:buNone/>
              <a:defRPr sz="1403">
                <a:solidFill>
                  <a:schemeClr val="tx1">
                    <a:tint val="82000"/>
                  </a:schemeClr>
                </a:solidFill>
              </a:defRPr>
            </a:lvl7pPr>
            <a:lvl8pPr marL="2807071" indent="0">
              <a:buNone/>
              <a:defRPr sz="1403">
                <a:solidFill>
                  <a:schemeClr val="tx1">
                    <a:tint val="82000"/>
                  </a:schemeClr>
                </a:solidFill>
              </a:defRPr>
            </a:lvl8pPr>
            <a:lvl9pPr marL="3208081" indent="0">
              <a:buNone/>
              <a:defRPr sz="1403">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7DC914-8642-350F-7FB8-80802388A448}"/>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a:extLst>
              <a:ext uri="{FF2B5EF4-FFF2-40B4-BE49-F238E27FC236}">
                <a16:creationId xmlns:a16="http://schemas.microsoft.com/office/drawing/2014/main" id="{CA8D7472-388F-6D33-37EF-C6AA427CF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2CD00-E501-2A22-EEF7-DB906915316F}"/>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798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19F4-3495-110A-E45B-90129DF883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0EC763-6061-FD35-3EAF-1E1AE2AF116A}"/>
              </a:ext>
            </a:extLst>
          </p:cNvPr>
          <p:cNvSpPr>
            <a:spLocks noGrp="1"/>
          </p:cNvSpPr>
          <p:nvPr>
            <p:ph sz="half" idx="1"/>
          </p:nvPr>
        </p:nvSpPr>
        <p:spPr>
          <a:xfrm>
            <a:off x="735171" y="2011568"/>
            <a:ext cx="4544695" cy="47945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EC6640-460C-95F0-4E64-E346A32D58A1}"/>
              </a:ext>
            </a:extLst>
          </p:cNvPr>
          <p:cNvSpPr>
            <a:spLocks noGrp="1"/>
          </p:cNvSpPr>
          <p:nvPr>
            <p:ph sz="half" idx="2"/>
          </p:nvPr>
        </p:nvSpPr>
        <p:spPr>
          <a:xfrm>
            <a:off x="5413534" y="2011568"/>
            <a:ext cx="4544695" cy="47945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BBA695-0A27-557D-8884-37C2D9C3689A}"/>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a:extLst>
              <a:ext uri="{FF2B5EF4-FFF2-40B4-BE49-F238E27FC236}">
                <a16:creationId xmlns:a16="http://schemas.microsoft.com/office/drawing/2014/main" id="{D25108B2-F69F-FD39-8485-062A5C4C1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1A65C-52B9-A104-EFF6-1596D34F230B}"/>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2557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47A2-B8FC-C6A3-F9BF-F4554D65B8CA}"/>
              </a:ext>
            </a:extLst>
          </p:cNvPr>
          <p:cNvSpPr>
            <a:spLocks noGrp="1"/>
          </p:cNvSpPr>
          <p:nvPr>
            <p:ph type="title"/>
          </p:nvPr>
        </p:nvSpPr>
        <p:spPr>
          <a:xfrm>
            <a:off x="736564" y="402314"/>
            <a:ext cx="9223058" cy="1460574"/>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F4C966-537D-0671-3245-466CF5CF34B2}"/>
              </a:ext>
            </a:extLst>
          </p:cNvPr>
          <p:cNvSpPr>
            <a:spLocks noGrp="1"/>
          </p:cNvSpPr>
          <p:nvPr>
            <p:ph type="body" idx="1"/>
          </p:nvPr>
        </p:nvSpPr>
        <p:spPr>
          <a:xfrm>
            <a:off x="736565" y="1852393"/>
            <a:ext cx="4523809" cy="907829"/>
          </a:xfrm>
        </p:spPr>
        <p:txBody>
          <a:bodyPr anchor="b"/>
          <a:lstStyle>
            <a:lvl1pPr marL="0" indent="0">
              <a:buNone/>
              <a:defRPr sz="2105" b="1"/>
            </a:lvl1pPr>
            <a:lvl2pPr marL="401010" indent="0">
              <a:buNone/>
              <a:defRPr sz="1754" b="1"/>
            </a:lvl2pPr>
            <a:lvl3pPr marL="802020" indent="0">
              <a:buNone/>
              <a:defRPr sz="1579" b="1"/>
            </a:lvl3pPr>
            <a:lvl4pPr marL="1203030" indent="0">
              <a:buNone/>
              <a:defRPr sz="1403" b="1"/>
            </a:lvl4pPr>
            <a:lvl5pPr marL="1604040" indent="0">
              <a:buNone/>
              <a:defRPr sz="1403" b="1"/>
            </a:lvl5pPr>
            <a:lvl6pPr marL="2005051" indent="0">
              <a:buNone/>
              <a:defRPr sz="1403" b="1"/>
            </a:lvl6pPr>
            <a:lvl7pPr marL="2406061" indent="0">
              <a:buNone/>
              <a:defRPr sz="1403" b="1"/>
            </a:lvl7pPr>
            <a:lvl8pPr marL="2807071" indent="0">
              <a:buNone/>
              <a:defRPr sz="1403" b="1"/>
            </a:lvl8pPr>
            <a:lvl9pPr marL="3208081" indent="0">
              <a:buNone/>
              <a:defRPr sz="1403" b="1"/>
            </a:lvl9pPr>
          </a:lstStyle>
          <a:p>
            <a:pPr lvl="0"/>
            <a:r>
              <a:rPr lang="en-US"/>
              <a:t>Click to edit Master text styles</a:t>
            </a:r>
          </a:p>
        </p:txBody>
      </p:sp>
      <p:sp>
        <p:nvSpPr>
          <p:cNvPr id="4" name="Content Placeholder 3">
            <a:extLst>
              <a:ext uri="{FF2B5EF4-FFF2-40B4-BE49-F238E27FC236}">
                <a16:creationId xmlns:a16="http://schemas.microsoft.com/office/drawing/2014/main" id="{1E6AD0E1-9841-CC38-BE5A-00B7A4EAE07D}"/>
              </a:ext>
            </a:extLst>
          </p:cNvPr>
          <p:cNvSpPr>
            <a:spLocks noGrp="1"/>
          </p:cNvSpPr>
          <p:nvPr>
            <p:ph sz="half" idx="2"/>
          </p:nvPr>
        </p:nvSpPr>
        <p:spPr>
          <a:xfrm>
            <a:off x="736565" y="2760222"/>
            <a:ext cx="4523809" cy="40598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BBFDFF-B1B0-72AE-63E2-AFD82FD3DDDF}"/>
              </a:ext>
            </a:extLst>
          </p:cNvPr>
          <p:cNvSpPr>
            <a:spLocks noGrp="1"/>
          </p:cNvSpPr>
          <p:nvPr>
            <p:ph type="body" sz="quarter" idx="3"/>
          </p:nvPr>
        </p:nvSpPr>
        <p:spPr>
          <a:xfrm>
            <a:off x="5413534" y="1852393"/>
            <a:ext cx="4546088" cy="907829"/>
          </a:xfrm>
        </p:spPr>
        <p:txBody>
          <a:bodyPr anchor="b"/>
          <a:lstStyle>
            <a:lvl1pPr marL="0" indent="0">
              <a:buNone/>
              <a:defRPr sz="2105" b="1"/>
            </a:lvl1pPr>
            <a:lvl2pPr marL="401010" indent="0">
              <a:buNone/>
              <a:defRPr sz="1754" b="1"/>
            </a:lvl2pPr>
            <a:lvl3pPr marL="802020" indent="0">
              <a:buNone/>
              <a:defRPr sz="1579" b="1"/>
            </a:lvl3pPr>
            <a:lvl4pPr marL="1203030" indent="0">
              <a:buNone/>
              <a:defRPr sz="1403" b="1"/>
            </a:lvl4pPr>
            <a:lvl5pPr marL="1604040" indent="0">
              <a:buNone/>
              <a:defRPr sz="1403" b="1"/>
            </a:lvl5pPr>
            <a:lvl6pPr marL="2005051" indent="0">
              <a:buNone/>
              <a:defRPr sz="1403" b="1"/>
            </a:lvl6pPr>
            <a:lvl7pPr marL="2406061" indent="0">
              <a:buNone/>
              <a:defRPr sz="1403" b="1"/>
            </a:lvl7pPr>
            <a:lvl8pPr marL="2807071" indent="0">
              <a:buNone/>
              <a:defRPr sz="1403" b="1"/>
            </a:lvl8pPr>
            <a:lvl9pPr marL="3208081" indent="0">
              <a:buNone/>
              <a:defRPr sz="1403" b="1"/>
            </a:lvl9pPr>
          </a:lstStyle>
          <a:p>
            <a:pPr lvl="0"/>
            <a:r>
              <a:rPr lang="en-US"/>
              <a:t>Click to edit Master text styles</a:t>
            </a:r>
          </a:p>
        </p:txBody>
      </p:sp>
      <p:sp>
        <p:nvSpPr>
          <p:cNvPr id="6" name="Content Placeholder 5">
            <a:extLst>
              <a:ext uri="{FF2B5EF4-FFF2-40B4-BE49-F238E27FC236}">
                <a16:creationId xmlns:a16="http://schemas.microsoft.com/office/drawing/2014/main" id="{22228F66-4CDE-7102-0187-C8A545D63C8E}"/>
              </a:ext>
            </a:extLst>
          </p:cNvPr>
          <p:cNvSpPr>
            <a:spLocks noGrp="1"/>
          </p:cNvSpPr>
          <p:nvPr>
            <p:ph sz="quarter" idx="4"/>
          </p:nvPr>
        </p:nvSpPr>
        <p:spPr>
          <a:xfrm>
            <a:off x="5413534" y="2760222"/>
            <a:ext cx="4546088" cy="40598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D14FB6-274F-6033-99B9-FA43A60F821E}"/>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8" name="Footer Placeholder 7">
            <a:extLst>
              <a:ext uri="{FF2B5EF4-FFF2-40B4-BE49-F238E27FC236}">
                <a16:creationId xmlns:a16="http://schemas.microsoft.com/office/drawing/2014/main" id="{4F1CE835-0CB8-173B-53E7-F54BA6D0A8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88A4F-8A2B-FC93-6F98-2D0D6C7EFE0F}"/>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9054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69ED-CAAE-2E7A-7B2B-819F72B028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2BD17E-4215-5947-E9DA-0074BF0F8173}"/>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a:extLst>
              <a:ext uri="{FF2B5EF4-FFF2-40B4-BE49-F238E27FC236}">
                <a16:creationId xmlns:a16="http://schemas.microsoft.com/office/drawing/2014/main" id="{D5E7470A-AB59-1712-4FD4-444AA00590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6AADF7-FBFD-BE8B-740E-2DC0AE48FD5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7717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9C5893-6420-A351-3EB9-0DF2AEE448D3}"/>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3" name="Footer Placeholder 2">
            <a:extLst>
              <a:ext uri="{FF2B5EF4-FFF2-40B4-BE49-F238E27FC236}">
                <a16:creationId xmlns:a16="http://schemas.microsoft.com/office/drawing/2014/main" id="{44AA9E3A-9439-A008-C772-B4DE2DFEF0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0EC1C8-4761-1A1F-CD54-4E0AA012AEA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5066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6FEB-D915-BDEA-A8AE-599EEB5C0A07}"/>
              </a:ext>
            </a:extLst>
          </p:cNvPr>
          <p:cNvSpPr>
            <a:spLocks noGrp="1"/>
          </p:cNvSpPr>
          <p:nvPr>
            <p:ph type="title"/>
          </p:nvPr>
        </p:nvSpPr>
        <p:spPr>
          <a:xfrm>
            <a:off x="736564" y="503767"/>
            <a:ext cx="3448900" cy="1763183"/>
          </a:xfrm>
        </p:spPr>
        <p:txBody>
          <a:bodyPr anchor="b"/>
          <a:lstStyle>
            <a:lvl1pPr>
              <a:defRPr sz="2807"/>
            </a:lvl1pPr>
          </a:lstStyle>
          <a:p>
            <a:r>
              <a:rPr lang="en-US"/>
              <a:t>Click to edit Master title style</a:t>
            </a:r>
          </a:p>
        </p:txBody>
      </p:sp>
      <p:sp>
        <p:nvSpPr>
          <p:cNvPr id="3" name="Content Placeholder 2">
            <a:extLst>
              <a:ext uri="{FF2B5EF4-FFF2-40B4-BE49-F238E27FC236}">
                <a16:creationId xmlns:a16="http://schemas.microsoft.com/office/drawing/2014/main" id="{6006FD74-19A2-7E8C-F7BB-F0DA94115A9E}"/>
              </a:ext>
            </a:extLst>
          </p:cNvPr>
          <p:cNvSpPr>
            <a:spLocks noGrp="1"/>
          </p:cNvSpPr>
          <p:nvPr>
            <p:ph idx="1"/>
          </p:nvPr>
        </p:nvSpPr>
        <p:spPr>
          <a:xfrm>
            <a:off x="4546088" y="1087996"/>
            <a:ext cx="5413534" cy="5370013"/>
          </a:xfrm>
        </p:spPr>
        <p:txBody>
          <a:bodyPr/>
          <a:lstStyle>
            <a:lvl1pPr>
              <a:defRPr sz="2807"/>
            </a:lvl1pPr>
            <a:lvl2pPr>
              <a:defRPr sz="2456"/>
            </a:lvl2pPr>
            <a:lvl3pPr>
              <a:defRPr sz="2105"/>
            </a:lvl3pPr>
            <a:lvl4pPr>
              <a:defRPr sz="1754"/>
            </a:lvl4pPr>
            <a:lvl5pPr>
              <a:defRPr sz="1754"/>
            </a:lvl5pPr>
            <a:lvl6pPr>
              <a:defRPr sz="1754"/>
            </a:lvl6pPr>
            <a:lvl7pPr>
              <a:defRPr sz="1754"/>
            </a:lvl7pPr>
            <a:lvl8pPr>
              <a:defRPr sz="1754"/>
            </a:lvl8pPr>
            <a:lvl9pPr>
              <a:defRPr sz="17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CA99E1-3F96-07EB-CFBF-08B0EEDDAE3F}"/>
              </a:ext>
            </a:extLst>
          </p:cNvPr>
          <p:cNvSpPr>
            <a:spLocks noGrp="1"/>
          </p:cNvSpPr>
          <p:nvPr>
            <p:ph type="body" sz="half" idx="2"/>
          </p:nvPr>
        </p:nvSpPr>
        <p:spPr>
          <a:xfrm>
            <a:off x="736564" y="2266950"/>
            <a:ext cx="3448900" cy="4199805"/>
          </a:xfrm>
        </p:spPr>
        <p:txBody>
          <a:bodyPr/>
          <a:lstStyle>
            <a:lvl1pPr marL="0" indent="0">
              <a:buNone/>
              <a:defRPr sz="1403"/>
            </a:lvl1pPr>
            <a:lvl2pPr marL="401010" indent="0">
              <a:buNone/>
              <a:defRPr sz="1228"/>
            </a:lvl2pPr>
            <a:lvl3pPr marL="802020" indent="0">
              <a:buNone/>
              <a:defRPr sz="1053"/>
            </a:lvl3pPr>
            <a:lvl4pPr marL="1203030" indent="0">
              <a:buNone/>
              <a:defRPr sz="877"/>
            </a:lvl4pPr>
            <a:lvl5pPr marL="1604040" indent="0">
              <a:buNone/>
              <a:defRPr sz="877"/>
            </a:lvl5pPr>
            <a:lvl6pPr marL="2005051" indent="0">
              <a:buNone/>
              <a:defRPr sz="877"/>
            </a:lvl6pPr>
            <a:lvl7pPr marL="2406061" indent="0">
              <a:buNone/>
              <a:defRPr sz="877"/>
            </a:lvl7pPr>
            <a:lvl8pPr marL="2807071" indent="0">
              <a:buNone/>
              <a:defRPr sz="877"/>
            </a:lvl8pPr>
            <a:lvl9pPr marL="3208081" indent="0">
              <a:buNone/>
              <a:defRPr sz="877"/>
            </a:lvl9pPr>
          </a:lstStyle>
          <a:p>
            <a:pPr lvl="0"/>
            <a:r>
              <a:rPr lang="en-US"/>
              <a:t>Click to edit Master text styles</a:t>
            </a:r>
          </a:p>
        </p:txBody>
      </p:sp>
      <p:sp>
        <p:nvSpPr>
          <p:cNvPr id="5" name="Date Placeholder 4">
            <a:extLst>
              <a:ext uri="{FF2B5EF4-FFF2-40B4-BE49-F238E27FC236}">
                <a16:creationId xmlns:a16="http://schemas.microsoft.com/office/drawing/2014/main" id="{1E134BBE-9B5A-2CCE-82FF-40D6A5EC8462}"/>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a:extLst>
              <a:ext uri="{FF2B5EF4-FFF2-40B4-BE49-F238E27FC236}">
                <a16:creationId xmlns:a16="http://schemas.microsoft.com/office/drawing/2014/main" id="{F7F19F68-FCF0-BDBA-6452-7717FC36D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5F720-A15C-C19E-339B-94F17DB6B0B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2456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AFEA-0F87-6031-18CB-25CBD4EB3F66}"/>
              </a:ext>
            </a:extLst>
          </p:cNvPr>
          <p:cNvSpPr>
            <a:spLocks noGrp="1"/>
          </p:cNvSpPr>
          <p:nvPr>
            <p:ph type="title"/>
          </p:nvPr>
        </p:nvSpPr>
        <p:spPr>
          <a:xfrm>
            <a:off x="736564" y="503767"/>
            <a:ext cx="3448900" cy="1763183"/>
          </a:xfrm>
        </p:spPr>
        <p:txBody>
          <a:bodyPr anchor="b"/>
          <a:lstStyle>
            <a:lvl1pPr>
              <a:defRPr sz="2807"/>
            </a:lvl1pPr>
          </a:lstStyle>
          <a:p>
            <a:r>
              <a:rPr lang="en-US"/>
              <a:t>Click to edit Master title style</a:t>
            </a:r>
          </a:p>
        </p:txBody>
      </p:sp>
      <p:sp>
        <p:nvSpPr>
          <p:cNvPr id="3" name="Picture Placeholder 2">
            <a:extLst>
              <a:ext uri="{FF2B5EF4-FFF2-40B4-BE49-F238E27FC236}">
                <a16:creationId xmlns:a16="http://schemas.microsoft.com/office/drawing/2014/main" id="{82F0D890-5829-B826-0394-0A79D500BD50}"/>
              </a:ext>
            </a:extLst>
          </p:cNvPr>
          <p:cNvSpPr>
            <a:spLocks noGrp="1"/>
          </p:cNvSpPr>
          <p:nvPr>
            <p:ph type="pic" idx="1"/>
          </p:nvPr>
        </p:nvSpPr>
        <p:spPr>
          <a:xfrm>
            <a:off x="4546088" y="1087996"/>
            <a:ext cx="5413534" cy="5370013"/>
          </a:xfrm>
        </p:spPr>
        <p:txBody>
          <a:bodyPr/>
          <a:lstStyle>
            <a:lvl1pPr marL="0" indent="0">
              <a:buNone/>
              <a:defRPr sz="2807"/>
            </a:lvl1pPr>
            <a:lvl2pPr marL="401010" indent="0">
              <a:buNone/>
              <a:defRPr sz="2456"/>
            </a:lvl2pPr>
            <a:lvl3pPr marL="802020" indent="0">
              <a:buNone/>
              <a:defRPr sz="2105"/>
            </a:lvl3pPr>
            <a:lvl4pPr marL="1203030" indent="0">
              <a:buNone/>
              <a:defRPr sz="1754"/>
            </a:lvl4pPr>
            <a:lvl5pPr marL="1604040" indent="0">
              <a:buNone/>
              <a:defRPr sz="1754"/>
            </a:lvl5pPr>
            <a:lvl6pPr marL="2005051" indent="0">
              <a:buNone/>
              <a:defRPr sz="1754"/>
            </a:lvl6pPr>
            <a:lvl7pPr marL="2406061" indent="0">
              <a:buNone/>
              <a:defRPr sz="1754"/>
            </a:lvl7pPr>
            <a:lvl8pPr marL="2807071" indent="0">
              <a:buNone/>
              <a:defRPr sz="1754"/>
            </a:lvl8pPr>
            <a:lvl9pPr marL="3208081" indent="0">
              <a:buNone/>
              <a:defRPr sz="1754"/>
            </a:lvl9pPr>
          </a:lstStyle>
          <a:p>
            <a:endParaRPr lang="en-US"/>
          </a:p>
        </p:txBody>
      </p:sp>
      <p:sp>
        <p:nvSpPr>
          <p:cNvPr id="4" name="Text Placeholder 3">
            <a:extLst>
              <a:ext uri="{FF2B5EF4-FFF2-40B4-BE49-F238E27FC236}">
                <a16:creationId xmlns:a16="http://schemas.microsoft.com/office/drawing/2014/main" id="{13609D5F-26C3-F364-6530-33424751E327}"/>
              </a:ext>
            </a:extLst>
          </p:cNvPr>
          <p:cNvSpPr>
            <a:spLocks noGrp="1"/>
          </p:cNvSpPr>
          <p:nvPr>
            <p:ph type="body" sz="half" idx="2"/>
          </p:nvPr>
        </p:nvSpPr>
        <p:spPr>
          <a:xfrm>
            <a:off x="736564" y="2266950"/>
            <a:ext cx="3448900" cy="4199805"/>
          </a:xfrm>
        </p:spPr>
        <p:txBody>
          <a:bodyPr/>
          <a:lstStyle>
            <a:lvl1pPr marL="0" indent="0">
              <a:buNone/>
              <a:defRPr sz="1403"/>
            </a:lvl1pPr>
            <a:lvl2pPr marL="401010" indent="0">
              <a:buNone/>
              <a:defRPr sz="1228"/>
            </a:lvl2pPr>
            <a:lvl3pPr marL="802020" indent="0">
              <a:buNone/>
              <a:defRPr sz="1053"/>
            </a:lvl3pPr>
            <a:lvl4pPr marL="1203030" indent="0">
              <a:buNone/>
              <a:defRPr sz="877"/>
            </a:lvl4pPr>
            <a:lvl5pPr marL="1604040" indent="0">
              <a:buNone/>
              <a:defRPr sz="877"/>
            </a:lvl5pPr>
            <a:lvl6pPr marL="2005051" indent="0">
              <a:buNone/>
              <a:defRPr sz="877"/>
            </a:lvl6pPr>
            <a:lvl7pPr marL="2406061" indent="0">
              <a:buNone/>
              <a:defRPr sz="877"/>
            </a:lvl7pPr>
            <a:lvl8pPr marL="2807071" indent="0">
              <a:buNone/>
              <a:defRPr sz="877"/>
            </a:lvl8pPr>
            <a:lvl9pPr marL="3208081" indent="0">
              <a:buNone/>
              <a:defRPr sz="877"/>
            </a:lvl9pPr>
          </a:lstStyle>
          <a:p>
            <a:pPr lvl="0"/>
            <a:r>
              <a:rPr lang="en-US"/>
              <a:t>Click to edit Master text styles</a:t>
            </a:r>
          </a:p>
        </p:txBody>
      </p:sp>
      <p:sp>
        <p:nvSpPr>
          <p:cNvPr id="5" name="Date Placeholder 4">
            <a:extLst>
              <a:ext uri="{FF2B5EF4-FFF2-40B4-BE49-F238E27FC236}">
                <a16:creationId xmlns:a16="http://schemas.microsoft.com/office/drawing/2014/main" id="{5B7786E0-FD3D-B1B3-3323-F8BA1FB83293}"/>
              </a:ext>
            </a:extLst>
          </p:cNvPr>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a:extLst>
              <a:ext uri="{FF2B5EF4-FFF2-40B4-BE49-F238E27FC236}">
                <a16:creationId xmlns:a16="http://schemas.microsoft.com/office/drawing/2014/main" id="{A2FCEE7A-0826-75BA-64CF-12642E053E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4DCBC-A1E2-5968-8FF7-377D63BFED89}"/>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8512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81000">
              <a:srgbClr val="C00000"/>
            </a:gs>
            <a:gs pos="100000">
              <a:srgbClr val="C00000"/>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CB608E-7F6C-E5E8-2888-9721C4E74FE0}"/>
              </a:ext>
            </a:extLst>
          </p:cNvPr>
          <p:cNvSpPr>
            <a:spLocks noGrp="1"/>
          </p:cNvSpPr>
          <p:nvPr>
            <p:ph type="title"/>
          </p:nvPr>
        </p:nvSpPr>
        <p:spPr>
          <a:xfrm>
            <a:off x="735171" y="402314"/>
            <a:ext cx="9223058" cy="146057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9D478A-5401-B5F2-9368-43885A613784}"/>
              </a:ext>
            </a:extLst>
          </p:cNvPr>
          <p:cNvSpPr>
            <a:spLocks noGrp="1"/>
          </p:cNvSpPr>
          <p:nvPr>
            <p:ph type="body" idx="1"/>
          </p:nvPr>
        </p:nvSpPr>
        <p:spPr>
          <a:xfrm>
            <a:off x="735171" y="2011568"/>
            <a:ext cx="9223058" cy="47945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CBFF6-8196-44CE-938E-5E3697EA9699}"/>
              </a:ext>
            </a:extLst>
          </p:cNvPr>
          <p:cNvSpPr>
            <a:spLocks noGrp="1"/>
          </p:cNvSpPr>
          <p:nvPr>
            <p:ph type="dt" sz="half" idx="2"/>
          </p:nvPr>
        </p:nvSpPr>
        <p:spPr>
          <a:xfrm>
            <a:off x="735171" y="7003756"/>
            <a:ext cx="2406015" cy="402314"/>
          </a:xfrm>
          <a:prstGeom prst="rect">
            <a:avLst/>
          </a:prstGeom>
        </p:spPr>
        <p:txBody>
          <a:bodyPr vert="horz" lIns="91440" tIns="45720" rIns="91440" bIns="45720" rtlCol="0" anchor="ctr"/>
          <a:lstStyle>
            <a:lvl1pPr algn="l">
              <a:defRPr sz="1053">
                <a:solidFill>
                  <a:schemeClr val="tx1">
                    <a:tint val="82000"/>
                  </a:schemeClr>
                </a:solidFill>
              </a:defRPr>
            </a:lvl1pPr>
          </a:lstStyle>
          <a:p>
            <a:fld id="{1D8BD707-D9CF-40AE-B4C6-C98DA3205C09}" type="datetimeFigureOut">
              <a:rPr lang="en-US" smtClean="0"/>
              <a:t>8/28/2024</a:t>
            </a:fld>
            <a:endParaRPr lang="en-US"/>
          </a:p>
        </p:txBody>
      </p:sp>
      <p:sp>
        <p:nvSpPr>
          <p:cNvPr id="5" name="Footer Placeholder 4">
            <a:extLst>
              <a:ext uri="{FF2B5EF4-FFF2-40B4-BE49-F238E27FC236}">
                <a16:creationId xmlns:a16="http://schemas.microsoft.com/office/drawing/2014/main" id="{7880E63D-2DC0-9BBB-5306-CA996D2D204B}"/>
              </a:ext>
            </a:extLst>
          </p:cNvPr>
          <p:cNvSpPr>
            <a:spLocks noGrp="1"/>
          </p:cNvSpPr>
          <p:nvPr>
            <p:ph type="ftr" sz="quarter" idx="3"/>
          </p:nvPr>
        </p:nvSpPr>
        <p:spPr>
          <a:xfrm>
            <a:off x="3542189" y="7003756"/>
            <a:ext cx="3609023" cy="402314"/>
          </a:xfrm>
          <a:prstGeom prst="rect">
            <a:avLst/>
          </a:prstGeom>
        </p:spPr>
        <p:txBody>
          <a:bodyPr vert="horz" lIns="91440" tIns="45720" rIns="91440" bIns="45720" rtlCol="0" anchor="ctr"/>
          <a:lstStyle>
            <a:lvl1pPr algn="ctr">
              <a:defRPr sz="1053">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DD47C72-73A7-62B8-A7DE-D80BEF780BA3}"/>
              </a:ext>
            </a:extLst>
          </p:cNvPr>
          <p:cNvSpPr>
            <a:spLocks noGrp="1"/>
          </p:cNvSpPr>
          <p:nvPr>
            <p:ph type="sldNum" sz="quarter" idx="4"/>
          </p:nvPr>
        </p:nvSpPr>
        <p:spPr>
          <a:xfrm>
            <a:off x="7552214" y="7003756"/>
            <a:ext cx="2406015" cy="402314"/>
          </a:xfrm>
          <a:prstGeom prst="rect">
            <a:avLst/>
          </a:prstGeom>
        </p:spPr>
        <p:txBody>
          <a:bodyPr vert="horz" lIns="91440" tIns="45720" rIns="91440" bIns="45720" rtlCol="0" anchor="ctr"/>
          <a:lstStyle>
            <a:lvl1pPr algn="r">
              <a:defRPr sz="1053">
                <a:solidFill>
                  <a:schemeClr val="tx1">
                    <a:tint val="82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49280187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802020" rtl="0" eaLnBrk="1" latinLnBrk="0" hangingPunct="1">
        <a:lnSpc>
          <a:spcPct val="90000"/>
        </a:lnSpc>
        <a:spcBef>
          <a:spcPct val="0"/>
        </a:spcBef>
        <a:buNone/>
        <a:defRPr sz="3859" kern="1200">
          <a:solidFill>
            <a:schemeClr val="tx1"/>
          </a:solidFill>
          <a:latin typeface="+mj-lt"/>
          <a:ea typeface="+mj-ea"/>
          <a:cs typeface="+mj-cs"/>
        </a:defRPr>
      </a:lvl1pPr>
    </p:titleStyle>
    <p:bodyStyle>
      <a:lvl1pPr marL="200505" indent="-200505" algn="l" defTabSz="802020" rtl="0" eaLnBrk="1" latinLnBrk="0" hangingPunct="1">
        <a:lnSpc>
          <a:spcPct val="90000"/>
        </a:lnSpc>
        <a:spcBef>
          <a:spcPts val="877"/>
        </a:spcBef>
        <a:buFont typeface="Arial" panose="020B0604020202020204" pitchFamily="34" charset="0"/>
        <a:buChar char="•"/>
        <a:defRPr sz="2456" kern="1200">
          <a:solidFill>
            <a:schemeClr val="tx1"/>
          </a:solidFill>
          <a:latin typeface="+mn-lt"/>
          <a:ea typeface="+mn-ea"/>
          <a:cs typeface="+mn-cs"/>
        </a:defRPr>
      </a:lvl1pPr>
      <a:lvl2pPr marL="601515" indent="-200505" algn="l" defTabSz="802020" rtl="0" eaLnBrk="1" latinLnBrk="0" hangingPunct="1">
        <a:lnSpc>
          <a:spcPct val="90000"/>
        </a:lnSpc>
        <a:spcBef>
          <a:spcPts val="439"/>
        </a:spcBef>
        <a:buFont typeface="Arial" panose="020B0604020202020204" pitchFamily="34" charset="0"/>
        <a:buChar char="•"/>
        <a:defRPr sz="2105" kern="1200">
          <a:solidFill>
            <a:schemeClr val="tx1"/>
          </a:solidFill>
          <a:latin typeface="+mn-lt"/>
          <a:ea typeface="+mn-ea"/>
          <a:cs typeface="+mn-cs"/>
        </a:defRPr>
      </a:lvl2pPr>
      <a:lvl3pPr marL="1002525" indent="-200505" algn="l" defTabSz="802020" rtl="0" eaLnBrk="1" latinLnBrk="0" hangingPunct="1">
        <a:lnSpc>
          <a:spcPct val="90000"/>
        </a:lnSpc>
        <a:spcBef>
          <a:spcPts val="439"/>
        </a:spcBef>
        <a:buFont typeface="Arial" panose="020B0604020202020204" pitchFamily="34" charset="0"/>
        <a:buChar char="•"/>
        <a:defRPr sz="1754" kern="1200">
          <a:solidFill>
            <a:schemeClr val="tx1"/>
          </a:solidFill>
          <a:latin typeface="+mn-lt"/>
          <a:ea typeface="+mn-ea"/>
          <a:cs typeface="+mn-cs"/>
        </a:defRPr>
      </a:lvl3pPr>
      <a:lvl4pPr marL="1403535"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4pPr>
      <a:lvl5pPr marL="180454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5pPr>
      <a:lvl6pPr marL="220555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6pPr>
      <a:lvl7pPr marL="260656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7pPr>
      <a:lvl8pPr marL="300757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8pPr>
      <a:lvl9pPr marL="340858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9pPr>
    </p:bodyStyle>
    <p:otherStyle>
      <a:defPPr>
        <a:defRPr lang="en-US"/>
      </a:defPPr>
      <a:lvl1pPr marL="0" algn="l" defTabSz="802020" rtl="0" eaLnBrk="1" latinLnBrk="0" hangingPunct="1">
        <a:defRPr sz="1579" kern="1200">
          <a:solidFill>
            <a:schemeClr val="tx1"/>
          </a:solidFill>
          <a:latin typeface="+mn-lt"/>
          <a:ea typeface="+mn-ea"/>
          <a:cs typeface="+mn-cs"/>
        </a:defRPr>
      </a:lvl1pPr>
      <a:lvl2pPr marL="401010" algn="l" defTabSz="802020" rtl="0" eaLnBrk="1" latinLnBrk="0" hangingPunct="1">
        <a:defRPr sz="1579" kern="1200">
          <a:solidFill>
            <a:schemeClr val="tx1"/>
          </a:solidFill>
          <a:latin typeface="+mn-lt"/>
          <a:ea typeface="+mn-ea"/>
          <a:cs typeface="+mn-cs"/>
        </a:defRPr>
      </a:lvl2pPr>
      <a:lvl3pPr marL="802020" algn="l" defTabSz="802020" rtl="0" eaLnBrk="1" latinLnBrk="0" hangingPunct="1">
        <a:defRPr sz="1579" kern="1200">
          <a:solidFill>
            <a:schemeClr val="tx1"/>
          </a:solidFill>
          <a:latin typeface="+mn-lt"/>
          <a:ea typeface="+mn-ea"/>
          <a:cs typeface="+mn-cs"/>
        </a:defRPr>
      </a:lvl3pPr>
      <a:lvl4pPr marL="1203030" algn="l" defTabSz="802020" rtl="0" eaLnBrk="1" latinLnBrk="0" hangingPunct="1">
        <a:defRPr sz="1579" kern="1200">
          <a:solidFill>
            <a:schemeClr val="tx1"/>
          </a:solidFill>
          <a:latin typeface="+mn-lt"/>
          <a:ea typeface="+mn-ea"/>
          <a:cs typeface="+mn-cs"/>
        </a:defRPr>
      </a:lvl4pPr>
      <a:lvl5pPr marL="1604040" algn="l" defTabSz="802020" rtl="0" eaLnBrk="1" latinLnBrk="0" hangingPunct="1">
        <a:defRPr sz="1579" kern="1200">
          <a:solidFill>
            <a:schemeClr val="tx1"/>
          </a:solidFill>
          <a:latin typeface="+mn-lt"/>
          <a:ea typeface="+mn-ea"/>
          <a:cs typeface="+mn-cs"/>
        </a:defRPr>
      </a:lvl5pPr>
      <a:lvl6pPr marL="2005051" algn="l" defTabSz="802020" rtl="0" eaLnBrk="1" latinLnBrk="0" hangingPunct="1">
        <a:defRPr sz="1579" kern="1200">
          <a:solidFill>
            <a:schemeClr val="tx1"/>
          </a:solidFill>
          <a:latin typeface="+mn-lt"/>
          <a:ea typeface="+mn-ea"/>
          <a:cs typeface="+mn-cs"/>
        </a:defRPr>
      </a:lvl6pPr>
      <a:lvl7pPr marL="2406061" algn="l" defTabSz="802020" rtl="0" eaLnBrk="1" latinLnBrk="0" hangingPunct="1">
        <a:defRPr sz="1579" kern="1200">
          <a:solidFill>
            <a:schemeClr val="tx1"/>
          </a:solidFill>
          <a:latin typeface="+mn-lt"/>
          <a:ea typeface="+mn-ea"/>
          <a:cs typeface="+mn-cs"/>
        </a:defRPr>
      </a:lvl7pPr>
      <a:lvl8pPr marL="2807071" algn="l" defTabSz="802020" rtl="0" eaLnBrk="1" latinLnBrk="0" hangingPunct="1">
        <a:defRPr sz="1579" kern="1200">
          <a:solidFill>
            <a:schemeClr val="tx1"/>
          </a:solidFill>
          <a:latin typeface="+mn-lt"/>
          <a:ea typeface="+mn-ea"/>
          <a:cs typeface="+mn-cs"/>
        </a:defRPr>
      </a:lvl8pPr>
      <a:lvl9pPr marL="3208081" algn="l" defTabSz="802020" rtl="0" eaLnBrk="1" latinLnBrk="0" hangingPunct="1">
        <a:defRPr sz="15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khdecoded.com/artificial-intelligence/"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tmp"/></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A robot touching his head&#10;&#10;Description automatically generated">
            <a:extLst>
              <a:ext uri="{FF2B5EF4-FFF2-40B4-BE49-F238E27FC236}">
                <a16:creationId xmlns:a16="http://schemas.microsoft.com/office/drawing/2014/main" id="{EEEA4F01-E47A-25E2-828C-D0215AC085B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036" r="1" b="1"/>
          <a:stretch/>
        </p:blipFill>
        <p:spPr>
          <a:xfrm>
            <a:off x="47283" y="52972"/>
            <a:ext cx="10693379" cy="6686356"/>
          </a:xfrm>
          <a:prstGeom prst="rect">
            <a:avLst/>
          </a:prstGeom>
        </p:spPr>
      </p:pic>
      <p:sp>
        <p:nvSpPr>
          <p:cNvPr id="5" name="TextBox 4">
            <a:extLst>
              <a:ext uri="{FF2B5EF4-FFF2-40B4-BE49-F238E27FC236}">
                <a16:creationId xmlns:a16="http://schemas.microsoft.com/office/drawing/2014/main" id="{ADE6AF6E-C349-7596-D9A3-2DC98592CA23}"/>
              </a:ext>
            </a:extLst>
          </p:cNvPr>
          <p:cNvSpPr txBox="1"/>
          <p:nvPr/>
        </p:nvSpPr>
        <p:spPr>
          <a:xfrm>
            <a:off x="165099" y="755200"/>
            <a:ext cx="10559719" cy="6740307"/>
          </a:xfrm>
          <a:prstGeom prst="rect">
            <a:avLst/>
          </a:prstGeom>
          <a:noFill/>
        </p:spPr>
        <p:txBody>
          <a:bodyPr wrap="square" rtlCol="0">
            <a:spAutoFit/>
          </a:bodyPr>
          <a:lstStyle/>
          <a:p>
            <a:pPr algn="l"/>
            <a:r>
              <a:rPr lang="en-US" i="0" dirty="0">
                <a:solidFill>
                  <a:schemeClr val="bg1"/>
                </a:solidFill>
                <a:effectLst/>
                <a:latin typeface="Amasis MT Pro" panose="020F0502020204030204" pitchFamily="18" charset="0"/>
              </a:rPr>
              <a:t>Group 7</a:t>
            </a:r>
          </a:p>
          <a:p>
            <a:pPr algn="l"/>
            <a:br>
              <a:rPr lang="en-US" i="0" dirty="0">
                <a:solidFill>
                  <a:schemeClr val="bg1"/>
                </a:solidFill>
                <a:effectLst/>
                <a:latin typeface="Amasis MT Pro" panose="020F0502020204030204" pitchFamily="18" charset="0"/>
              </a:rPr>
            </a:br>
            <a:r>
              <a:rPr lang="en-US" i="0" dirty="0">
                <a:solidFill>
                  <a:schemeClr val="bg1"/>
                </a:solidFill>
                <a:effectLst/>
                <a:latin typeface="Amasis MT Pro" panose="020F0502020204030204" pitchFamily="18" charset="0"/>
              </a:rPr>
              <a:t>ITAI 1378</a:t>
            </a:r>
            <a:br>
              <a:rPr lang="en-US" i="0" dirty="0">
                <a:solidFill>
                  <a:schemeClr val="bg1"/>
                </a:solidFill>
                <a:effectLst/>
                <a:latin typeface="Amasis MT Pro" panose="020F0502020204030204" pitchFamily="18" charset="0"/>
              </a:rPr>
            </a:br>
            <a:endParaRPr lang="en-US" i="0" dirty="0">
              <a:solidFill>
                <a:schemeClr val="bg1"/>
              </a:solidFill>
              <a:effectLst/>
              <a:latin typeface="Amasis MT Pro" panose="020F0502020204030204" pitchFamily="18" charset="0"/>
            </a:endParaRPr>
          </a:p>
          <a:p>
            <a:pPr algn="l"/>
            <a:r>
              <a:rPr lang="en-US" i="0" dirty="0">
                <a:solidFill>
                  <a:schemeClr val="bg1"/>
                </a:solidFill>
                <a:effectLst/>
                <a:latin typeface="Amasis MT Pro" panose="020F0502020204030204" pitchFamily="18" charset="0"/>
              </a:rPr>
              <a:t>Professor Patricia McManus</a:t>
            </a:r>
            <a:br>
              <a:rPr lang="en-US" b="1" i="0" dirty="0">
                <a:solidFill>
                  <a:schemeClr val="bg1"/>
                </a:solidFill>
                <a:effectLst/>
                <a:latin typeface="Amasis MT Pro" panose="020F0502020204030204" pitchFamily="18" charset="0"/>
              </a:rPr>
            </a:br>
            <a:endParaRPr lang="en-US" b="1" i="0" dirty="0">
              <a:solidFill>
                <a:schemeClr val="bg1"/>
              </a:solidFill>
              <a:effectLst/>
              <a:latin typeface="Amasis MT Pro" panose="020F0502020204030204" pitchFamily="18" charset="0"/>
            </a:endParaRPr>
          </a:p>
          <a:p>
            <a:pPr algn="l"/>
            <a:endParaRPr lang="en-US" sz="3200" b="1" i="0" dirty="0">
              <a:solidFill>
                <a:schemeClr val="bg1"/>
              </a:solidFill>
              <a:effectLst/>
              <a:latin typeface="Amasis MT Pro" panose="020F0502020204030204" pitchFamily="18" charset="0"/>
            </a:endParaRPr>
          </a:p>
          <a:p>
            <a:pPr algn="l"/>
            <a:r>
              <a:rPr lang="en-US" sz="4000" b="1" i="0" dirty="0">
                <a:solidFill>
                  <a:schemeClr val="tx1"/>
                </a:solidFill>
                <a:effectLst/>
                <a:latin typeface="Amasis MT Pro" panose="020F0502020204030204" pitchFamily="18" charset="0"/>
              </a:rPr>
              <a:t>The Evolution of</a:t>
            </a:r>
            <a:br>
              <a:rPr lang="en-US" sz="4000" b="1" i="0" dirty="0">
                <a:solidFill>
                  <a:schemeClr val="tx1"/>
                </a:solidFill>
                <a:effectLst/>
                <a:latin typeface="Amasis MT Pro" panose="020F0502020204030204" pitchFamily="18" charset="0"/>
              </a:rPr>
            </a:br>
            <a:r>
              <a:rPr lang="en-US" sz="4000" b="1" i="0" dirty="0">
                <a:solidFill>
                  <a:schemeClr val="tx1"/>
                </a:solidFill>
                <a:effectLst/>
                <a:latin typeface="Amasis MT Pro" panose="020F0502020204030204" pitchFamily="18" charset="0"/>
              </a:rPr>
              <a:t>Computer Vision</a:t>
            </a:r>
            <a:br>
              <a:rPr lang="en-US" sz="3200" b="1" i="0" dirty="0">
                <a:solidFill>
                  <a:schemeClr val="tx1"/>
                </a:solidFill>
                <a:effectLst/>
                <a:latin typeface="Amasis MT Pro" panose="020F0502020204030204" pitchFamily="18" charset="0"/>
              </a:rPr>
            </a:br>
            <a:endParaRPr lang="en-US" sz="3200" b="1" i="0" dirty="0">
              <a:solidFill>
                <a:schemeClr val="tx1"/>
              </a:solidFill>
              <a:effectLst/>
              <a:latin typeface="Amasis MT Pro" panose="020F0502020204030204" pitchFamily="18" charset="0"/>
            </a:endParaRPr>
          </a:p>
          <a:p>
            <a:pPr algn="l"/>
            <a:endParaRPr lang="en-US" b="1" dirty="0">
              <a:solidFill>
                <a:schemeClr val="bg1"/>
              </a:solidFill>
              <a:latin typeface="Amasis MT Pro" panose="020F0502020204030204" pitchFamily="18" charset="0"/>
            </a:endParaRPr>
          </a:p>
          <a:p>
            <a:pPr algn="l"/>
            <a:endParaRPr lang="en-US" b="1" i="0" dirty="0">
              <a:solidFill>
                <a:schemeClr val="bg1"/>
              </a:solidFill>
              <a:effectLst/>
              <a:latin typeface="Amasis MT Pro" panose="020F0502020204030204" pitchFamily="18" charset="0"/>
            </a:endParaRPr>
          </a:p>
          <a:p>
            <a:pPr algn="l"/>
            <a:endParaRPr lang="en-US" b="1" dirty="0">
              <a:solidFill>
                <a:schemeClr val="bg1"/>
              </a:solidFill>
              <a:latin typeface="Amasis MT Pro" panose="020F0502020204030204" pitchFamily="18" charset="0"/>
            </a:endParaRPr>
          </a:p>
          <a:p>
            <a:pPr algn="l"/>
            <a:endParaRPr lang="en-US" b="1" dirty="0">
              <a:solidFill>
                <a:schemeClr val="bg1"/>
              </a:solidFill>
              <a:latin typeface="Amasis MT Pro" panose="020F0502020204030204" pitchFamily="18" charset="0"/>
            </a:endParaRPr>
          </a:p>
          <a:p>
            <a:pPr algn="l"/>
            <a:endParaRPr lang="en-US" b="1" i="0" dirty="0">
              <a:solidFill>
                <a:schemeClr val="bg1"/>
              </a:solidFill>
              <a:effectLst/>
              <a:latin typeface="Amasis MT Pro" panose="020F0502020204030204" pitchFamily="18" charset="0"/>
            </a:endParaRPr>
          </a:p>
          <a:p>
            <a:pPr algn="l"/>
            <a:endParaRPr lang="en-US" b="1" dirty="0">
              <a:solidFill>
                <a:schemeClr val="bg1"/>
              </a:solidFill>
              <a:latin typeface="Amasis MT Pro" panose="020F0502020204030204" pitchFamily="18" charset="0"/>
            </a:endParaRPr>
          </a:p>
          <a:p>
            <a:pPr algn="l"/>
            <a:endParaRPr lang="en-US" b="1" i="0" dirty="0">
              <a:solidFill>
                <a:schemeClr val="bg1"/>
              </a:solidFill>
              <a:effectLst/>
              <a:latin typeface="Amasis MT Pro" panose="020F0502020204030204" pitchFamily="18" charset="0"/>
            </a:endParaRPr>
          </a:p>
          <a:p>
            <a:pPr algn="ctr"/>
            <a:r>
              <a:rPr lang="en-US" b="1" i="0" dirty="0">
                <a:solidFill>
                  <a:schemeClr val="tx1"/>
                </a:solidFill>
                <a:effectLst/>
                <a:latin typeface="Amasis MT Pro" panose="020F0502020204030204" pitchFamily="18" charset="0"/>
              </a:rPr>
              <a:t>Computer vision has advanced rapidly since the 1990s. Key developments include SLAM, SIFT, deep learning, and multimodal AI. This timeline highlights major milestones that shaped the field.</a:t>
            </a:r>
            <a:endParaRPr lang="en-US" b="1" dirty="0">
              <a:solidFill>
                <a:schemeClr val="tx1"/>
              </a:solidFill>
              <a:latin typeface="Amasis MT Pro" panose="020F0502020204030204" pitchFamily="18" charset="0"/>
            </a:endParaRPr>
          </a:p>
        </p:txBody>
      </p:sp>
    </p:spTree>
    <p:extLst>
      <p:ext uri="{BB962C8B-B14F-4D97-AF65-F5344CB8AC3E}">
        <p14:creationId xmlns:p14="http://schemas.microsoft.com/office/powerpoint/2010/main" val="604961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A timeline of a company&#10;&#10;Description automatically generated with medium confidence">
            <a:extLst>
              <a:ext uri="{FF2B5EF4-FFF2-40B4-BE49-F238E27FC236}">
                <a16:creationId xmlns:a16="http://schemas.microsoft.com/office/drawing/2014/main" id="{78630DE7-ED69-6A6A-F438-FC8E0FC0EA9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540" y="1364905"/>
            <a:ext cx="6647044" cy="6019799"/>
          </a:xfrm>
          <a:prstGeom prst="rect">
            <a:avLst/>
          </a:prstGeom>
        </p:spPr>
      </p:pic>
      <p:pic>
        <p:nvPicPr>
          <p:cNvPr id="7" name="Picture 6" descr="A poster with a diagram of a structure&#10;&#10;Description automatically generated with medium confidence">
            <a:extLst>
              <a:ext uri="{FF2B5EF4-FFF2-40B4-BE49-F238E27FC236}">
                <a16:creationId xmlns:a16="http://schemas.microsoft.com/office/drawing/2014/main" id="{56C408C7-87E5-74B7-8914-26949FDBE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6300" y="730250"/>
            <a:ext cx="4889500" cy="4571999"/>
          </a:xfrm>
          <a:prstGeom prst="ellipse">
            <a:avLst/>
          </a:prstGeom>
          <a:ln>
            <a:noFill/>
          </a:ln>
          <a:effectLst>
            <a:softEdge rad="112500"/>
          </a:effectLst>
        </p:spPr>
      </p:pic>
    </p:spTree>
    <p:extLst>
      <p:ext uri="{BB962C8B-B14F-4D97-AF65-F5344CB8AC3E}">
        <p14:creationId xmlns:p14="http://schemas.microsoft.com/office/powerpoint/2010/main" val="11100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screen&#10;&#10;Description automatically generated">
            <a:extLst>
              <a:ext uri="{FF2B5EF4-FFF2-40B4-BE49-F238E27FC236}">
                <a16:creationId xmlns:a16="http://schemas.microsoft.com/office/drawing/2014/main" id="{9A612F4B-831B-8E37-9AB3-0F57AFD92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242083"/>
            <a:ext cx="9982200" cy="5496293"/>
          </a:xfrm>
          <a:prstGeom prst="rect">
            <a:avLst/>
          </a:prstGeom>
          <a:ln>
            <a:noFill/>
          </a:ln>
        </p:spPr>
      </p:pic>
    </p:spTree>
    <p:extLst>
      <p:ext uri="{BB962C8B-B14F-4D97-AF65-F5344CB8AC3E}">
        <p14:creationId xmlns:p14="http://schemas.microsoft.com/office/powerpoint/2010/main" val="218504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 y="0"/>
            <a:ext cx="10690726" cy="7556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xtracting invariant features from images using SIFT for Key-Point Matching  | by Ashuta | EKbana">
            <a:extLst>
              <a:ext uri="{FF2B5EF4-FFF2-40B4-BE49-F238E27FC236}">
                <a16:creationId xmlns:a16="http://schemas.microsoft.com/office/drawing/2014/main" id="{DAAFB5C4-141D-F4EC-FBB3-DD11373FA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560" r="14752" b="-1"/>
          <a:stretch/>
        </p:blipFill>
        <p:spPr bwMode="auto">
          <a:xfrm>
            <a:off x="2212316" y="10"/>
            <a:ext cx="8481082" cy="75564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1875" cy="75565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3AC87EB-A456-1E5D-A283-8AD56718CFB2}"/>
              </a:ext>
            </a:extLst>
          </p:cNvPr>
          <p:cNvSpPr txBox="1"/>
          <p:nvPr/>
        </p:nvSpPr>
        <p:spPr>
          <a:xfrm>
            <a:off x="698501" y="294353"/>
            <a:ext cx="7681708" cy="209342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900" b="1" dirty="0">
                <a:latin typeface="+mj-lt"/>
                <a:ea typeface="+mj-ea"/>
                <a:cs typeface="+mj-cs"/>
              </a:rPr>
              <a:t>SIFT and Its Impact</a:t>
            </a:r>
          </a:p>
        </p:txBody>
      </p:sp>
      <p:sp>
        <p:nvSpPr>
          <p:cNvPr id="4" name="TextBox 3">
            <a:extLst>
              <a:ext uri="{FF2B5EF4-FFF2-40B4-BE49-F238E27FC236}">
                <a16:creationId xmlns:a16="http://schemas.microsoft.com/office/drawing/2014/main" id="{C2D639A9-9BDD-ED10-C7DF-CC65C738AB37}"/>
              </a:ext>
            </a:extLst>
          </p:cNvPr>
          <p:cNvSpPr txBox="1"/>
          <p:nvPr/>
        </p:nvSpPr>
        <p:spPr>
          <a:xfrm>
            <a:off x="241300" y="2682128"/>
            <a:ext cx="5105399" cy="4123970"/>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2400" b="1" dirty="0">
                <a:effectLst/>
              </a:rPr>
              <a:t>David Lowe formally introduced SIFT in his 2004 paper titled "Distinctive Image Features from Scale-Invariant Key points." This method meticulously located key points within an image and calculated unique descriptors for each, capturing local image patterns while being resilient to changes in scale, rotation, and illumination. SIFT quickly became a cornerstone in the field of computer vision, influencing a wide range of applications, including object recognition, image stitching, and 3D modeling.</a:t>
            </a:r>
          </a:p>
          <a:p>
            <a:pPr indent="-228600">
              <a:lnSpc>
                <a:spcPct val="90000"/>
              </a:lnSpc>
              <a:spcAft>
                <a:spcPts val="600"/>
              </a:spcAft>
              <a:buFont typeface="Arial" panose="020B0604020202020204" pitchFamily="34" charset="0"/>
              <a:buChar char="•"/>
            </a:pP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BAF103D-EBB3-64C5-B3D2-B00C1F7B81EA}"/>
              </a:ext>
            </a:extLst>
          </p:cNvPr>
          <p:cNvPicPr>
            <a:picLocks noChangeAspect="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l="4225" r="16527" b="-1"/>
          <a:stretch/>
        </p:blipFill>
        <p:spPr>
          <a:xfrm>
            <a:off x="20" y="10"/>
            <a:ext cx="10693380" cy="7556490"/>
          </a:xfrm>
          <a:prstGeom prst="rect">
            <a:avLst/>
          </a:prstGeom>
        </p:spPr>
      </p:pic>
      <p:graphicFrame>
        <p:nvGraphicFramePr>
          <p:cNvPr id="11" name="Diagram 5">
            <a:extLst>
              <a:ext uri="{FF2B5EF4-FFF2-40B4-BE49-F238E27FC236}">
                <a16:creationId xmlns:a16="http://schemas.microsoft.com/office/drawing/2014/main" id="{47D00A75-9B0F-40FC-1932-8D9E3B07D68C}"/>
              </a:ext>
            </a:extLst>
          </p:cNvPr>
          <p:cNvGraphicFramePr/>
          <p:nvPr>
            <p:extLst>
              <p:ext uri="{D42A27DB-BD31-4B8C-83A1-F6EECF244321}">
                <p14:modId xmlns:p14="http://schemas.microsoft.com/office/powerpoint/2010/main" val="906552337"/>
              </p:ext>
            </p:extLst>
          </p:nvPr>
        </p:nvGraphicFramePr>
        <p:xfrm>
          <a:off x="735171" y="1644650"/>
          <a:ext cx="9259729" cy="5161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5A639112-9E19-E39F-136F-6CFE3D9C8AAC}"/>
              </a:ext>
            </a:extLst>
          </p:cNvPr>
          <p:cNvSpPr/>
          <p:nvPr/>
        </p:nvSpPr>
        <p:spPr>
          <a:xfrm>
            <a:off x="583904" y="367046"/>
            <a:ext cx="9046708"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 Deep Learning Revolution</a:t>
            </a: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0500" y="882650"/>
            <a:ext cx="10312400" cy="57911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46CF56-4DE1-09FB-491C-163982EC5966}"/>
              </a:ext>
            </a:extLst>
          </p:cNvPr>
          <p:cNvPicPr>
            <a:picLocks noChangeAspect="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l="12367" r="7677" b="-2"/>
          <a:stretch/>
        </p:blipFill>
        <p:spPr>
          <a:xfrm>
            <a:off x="20" y="10"/>
            <a:ext cx="10693380" cy="7556490"/>
          </a:xfrm>
          <a:prstGeom prst="rect">
            <a:avLst/>
          </a:prstGeom>
        </p:spPr>
      </p:pic>
      <p:graphicFrame>
        <p:nvGraphicFramePr>
          <p:cNvPr id="5" name="Diagram 7">
            <a:extLst>
              <a:ext uri="{FF2B5EF4-FFF2-40B4-BE49-F238E27FC236}">
                <a16:creationId xmlns:a16="http://schemas.microsoft.com/office/drawing/2014/main" id="{3B7327B0-7624-515F-B2E6-EBD92303FE3F}"/>
              </a:ext>
            </a:extLst>
          </p:cNvPr>
          <p:cNvGraphicFramePr/>
          <p:nvPr>
            <p:extLst>
              <p:ext uri="{D42A27DB-BD31-4B8C-83A1-F6EECF244321}">
                <p14:modId xmlns:p14="http://schemas.microsoft.com/office/powerpoint/2010/main" val="2136111032"/>
              </p:ext>
            </p:extLst>
          </p:nvPr>
        </p:nvGraphicFramePr>
        <p:xfrm>
          <a:off x="735171" y="2011568"/>
          <a:ext cx="9223057" cy="4794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5290A6F1-D112-BC52-3161-1C1EAEE75BE5}"/>
              </a:ext>
            </a:extLst>
          </p:cNvPr>
          <p:cNvSpPr/>
          <p:nvPr/>
        </p:nvSpPr>
        <p:spPr>
          <a:xfrm>
            <a:off x="1612900" y="367046"/>
            <a:ext cx="6988708"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Advanced Architecture</a:t>
            </a:r>
          </a:p>
        </p:txBody>
      </p:sp>
    </p:spTree>
    <p:extLst>
      <p:ext uri="{BB962C8B-B14F-4D97-AF65-F5344CB8AC3E}">
        <p14:creationId xmlns:p14="http://schemas.microsoft.com/office/powerpoint/2010/main" val="90932839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76373CAB-2811-D2D5-D2FA-FF9A7DEFB526}"/>
              </a:ext>
            </a:extLst>
          </p:cNvPr>
          <p:cNvPicPr>
            <a:picLocks noChangeAspect="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r="1294" b="-1"/>
          <a:stretch/>
        </p:blipFill>
        <p:spPr>
          <a:xfrm>
            <a:off x="20" y="10"/>
            <a:ext cx="10693380" cy="7556490"/>
          </a:xfrm>
          <a:prstGeom prst="rect">
            <a:avLst/>
          </a:prstGeom>
        </p:spPr>
      </p:pic>
      <p:graphicFrame>
        <p:nvGraphicFramePr>
          <p:cNvPr id="8" name="Diagram 4">
            <a:extLst>
              <a:ext uri="{FF2B5EF4-FFF2-40B4-BE49-F238E27FC236}">
                <a16:creationId xmlns:a16="http://schemas.microsoft.com/office/drawing/2014/main" id="{D45D354C-1E78-317B-EFAB-CF8278F67E4E}"/>
              </a:ext>
            </a:extLst>
          </p:cNvPr>
          <p:cNvGraphicFramePr/>
          <p:nvPr>
            <p:extLst>
              <p:ext uri="{D42A27DB-BD31-4B8C-83A1-F6EECF244321}">
                <p14:modId xmlns:p14="http://schemas.microsoft.com/office/powerpoint/2010/main" val="992488761"/>
              </p:ext>
            </p:extLst>
          </p:nvPr>
        </p:nvGraphicFramePr>
        <p:xfrm>
          <a:off x="735171" y="2011568"/>
          <a:ext cx="9223057" cy="4794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10;&#10;Description automatically generated">
            <a:extLst>
              <a:ext uri="{FF2B5EF4-FFF2-40B4-BE49-F238E27FC236}">
                <a16:creationId xmlns:a16="http://schemas.microsoft.com/office/drawing/2014/main" id="{3282ADE7-E587-5217-CE84-1193657B3AED}"/>
              </a:ext>
            </a:extLst>
          </p:cNvPr>
          <p:cNvPicPr>
            <a:picLocks noChangeAspect="1"/>
          </p:cNvPicPr>
          <p:nvPr/>
        </p:nvPicPr>
        <p:blipFill rotWithShape="1">
          <a:blip r:embed="rId2">
            <a:extLst>
              <a:ext uri="{28A0092B-C50C-407E-A947-70E740481C1C}">
                <a14:useLocalDpi xmlns:a14="http://schemas.microsoft.com/office/drawing/2010/main" val="0"/>
              </a:ext>
            </a:extLst>
          </a:blip>
          <a:srcRect l="1264" t="35377" r="65472" b="28065"/>
          <a:stretch/>
        </p:blipFill>
        <p:spPr>
          <a:xfrm flipH="1">
            <a:off x="5041900" y="0"/>
            <a:ext cx="5651500" cy="7556500"/>
          </a:xfrm>
          <a:prstGeom prst="rect">
            <a:avLst/>
          </a:prstGeom>
        </p:spPr>
      </p:pic>
      <p:pic>
        <p:nvPicPr>
          <p:cNvPr id="7" name="Picture 6" descr="A screenshot of a computer game&#10;&#10;Description automatically generated">
            <a:extLst>
              <a:ext uri="{FF2B5EF4-FFF2-40B4-BE49-F238E27FC236}">
                <a16:creationId xmlns:a16="http://schemas.microsoft.com/office/drawing/2014/main" id="{B1EB6DCE-8F1A-2B7F-57BF-65A814573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041900" cy="7556500"/>
          </a:xfrm>
          <a:prstGeom prst="rect">
            <a:avLst/>
          </a:prstGeom>
        </p:spPr>
      </p:pic>
      <p:pic>
        <p:nvPicPr>
          <p:cNvPr id="5" name="Picture 4" descr="A screen shot of a computer&#10;&#10;Description automatically generated">
            <a:extLst>
              <a:ext uri="{FF2B5EF4-FFF2-40B4-BE49-F238E27FC236}">
                <a16:creationId xmlns:a16="http://schemas.microsoft.com/office/drawing/2014/main" id="{A8CA351A-7215-1ED4-6A53-F7CA023879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3807" y="654050"/>
            <a:ext cx="5163271" cy="6096000"/>
          </a:xfrm>
          <a:prstGeom prst="rect">
            <a:avLst/>
          </a:prstGeom>
        </p:spPr>
      </p:pic>
    </p:spTree>
    <p:extLst>
      <p:ext uri="{BB962C8B-B14F-4D97-AF65-F5344CB8AC3E}">
        <p14:creationId xmlns:p14="http://schemas.microsoft.com/office/powerpoint/2010/main" val="1814322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96</TotalTime>
  <Words>603</Words>
  <Application>Microsoft Office PowerPoint</Application>
  <PresentationFormat>Custom</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Amasis MT Pro</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Sano, Romaisa</cp:lastModifiedBy>
  <cp:revision>1</cp:revision>
  <dcterms:created xsi:type="dcterms:W3CDTF">2024-08-28T19:07:17Z</dcterms:created>
  <dcterms:modified xsi:type="dcterms:W3CDTF">2024-08-29T03:36:52Z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2024-08-28T00:00:00Z</vt:filetime>
  </property>
  <property fmtid="{D5CDD505-2E9C-101B-9397-08002B2CF9AE}" pid="3" name="Producer">
    <vt:lpwstr>3-Heights(TM) PDF Security Shell 4.8.25.2 (http://www.pdf-tools.com)</vt:lpwstr>
  </property>
</Properties>
</file>