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6" r:id="rId2"/>
    <p:sldId id="266" r:id="rId3"/>
    <p:sldId id="267" r:id="rId4"/>
    <p:sldId id="261" r:id="rId5"/>
    <p:sldId id="264" r:id="rId6"/>
    <p:sldId id="344" r:id="rId7"/>
    <p:sldId id="34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F22DD-D9E6-ABCB-974E-A28764B1A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CAD9A7-D2B1-289C-E777-DCF80F15C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BAF57-4084-E34C-00E1-10AACACF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C39BF-16CD-3954-A0D0-48E5D6F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4B88A-C253-EA75-AD66-170CE7D4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14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7481D-7F2D-6B99-DA20-9B91806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8F04C5-C059-815F-ACDB-5676B064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87E94-893A-3E05-F22B-4C219A05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996BD-9553-15DE-12D6-80269358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28DCE6-349E-4D32-72E9-14343263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46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1ED6DF-3ADC-807C-6285-E8DBE2BE4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7B838F-6A4E-61AE-E011-77FF773A1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34669-DE3C-DD8F-F858-F449A354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41BA0C-9F19-35CA-1C99-5E5BC2D3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5E0958-FCD0-6F54-62D7-AB089AB8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45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Überschrift + 1-Spalter nur Aufzählu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4000" y="6231134"/>
            <a:ext cx="881680" cy="365125"/>
          </a:xfrm>
          <a:prstGeom prst="rect">
            <a:avLst/>
          </a:prstGeom>
        </p:spPr>
        <p:txBody>
          <a:bodyPr/>
          <a:lstStyle/>
          <a:p>
            <a:fld id="{C8083FA9-7C11-B04D-BE6F-500EF6F49D2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B1CC98-F3AF-C143-BB57-F343EEB472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05" y="1296001"/>
            <a:ext cx="11016681" cy="4182881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321725" indent="-304792">
              <a:lnSpc>
                <a:spcPct val="100000"/>
              </a:lnSpc>
              <a:spcBef>
                <a:spcPts val="1573"/>
              </a:spcBef>
              <a:buClr>
                <a:srgbClr val="FF7900"/>
              </a:buClr>
              <a:buFont typeface="Wingdings" panose="05000000000000000000" pitchFamily="2" charset="2"/>
              <a:buAutoNum type="arabicPeriod"/>
              <a:tabLst>
                <a:tab pos="321725" algn="l"/>
              </a:tabLst>
              <a:defRPr sz="2133">
                <a:solidFill>
                  <a:srgbClr val="003359"/>
                </a:solidFill>
              </a:defRPr>
            </a:lvl1pPr>
            <a:lvl2pPr marL="304792" marR="0" indent="0" algn="l" defTabSz="914377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7939" algn="l"/>
              </a:tabLst>
              <a:defRPr>
                <a:solidFill>
                  <a:srgbClr val="003359"/>
                </a:solidFill>
              </a:defRPr>
            </a:lvl2pPr>
          </a:lstStyle>
          <a:p>
            <a:pPr marL="241300" indent="-228600">
              <a:lnSpc>
                <a:spcPct val="100000"/>
              </a:lnSpc>
              <a:spcBef>
                <a:spcPts val="1180"/>
              </a:spcBef>
              <a:buClr>
                <a:srgbClr val="FF7900"/>
              </a:buClr>
              <a:buAutoNum type="arabicPeriod"/>
              <a:tabLst>
                <a:tab pos="241300" algn="l"/>
              </a:tabLst>
            </a:pP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Aufzählung 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Mustertext 1.</a:t>
            </a:r>
            <a:r>
              <a:rPr lang="de-DE" sz="2133" spc="-60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Kategorie, Arial 16, ZAB 30</a:t>
            </a:r>
            <a:endParaRPr lang="de-DE" sz="2133" dirty="0">
              <a:latin typeface="Arial"/>
              <a:cs typeface="Arial"/>
            </a:endParaRPr>
          </a:p>
          <a:p>
            <a:pPr marL="557093" lvl="1" indent="-252300">
              <a:lnSpc>
                <a:spcPct val="100000"/>
              </a:lnSpc>
              <a:spcBef>
                <a:spcPts val="1440"/>
              </a:spcBef>
              <a:buChar char="•"/>
              <a:tabLst>
                <a:tab pos="557939" algn="l"/>
              </a:tabLst>
            </a:pP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Aufzählung 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Mustertext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Lorem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ipsum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dolor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sit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amet</a:t>
            </a:r>
            <a:endParaRPr lang="de-DE" sz="2133" spc="-7" dirty="0">
              <a:solidFill>
                <a:srgbClr val="003358"/>
              </a:solidFill>
              <a:latin typeface="Arial"/>
              <a:cs typeface="Arial"/>
            </a:endParaRPr>
          </a:p>
          <a:p>
            <a:pPr marL="557093" lvl="1" indent="-252300">
              <a:lnSpc>
                <a:spcPct val="100000"/>
              </a:lnSpc>
              <a:spcBef>
                <a:spcPts val="1440"/>
              </a:spcBef>
              <a:buChar char="•"/>
              <a:tabLst>
                <a:tab pos="557939" algn="l"/>
              </a:tabLst>
            </a:pP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Aufzählung 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Mustertext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Lorem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ipsum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dolor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sit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amet</a:t>
            </a:r>
            <a:endParaRPr lang="de-DE" sz="2133" spc="-7" dirty="0">
              <a:solidFill>
                <a:srgbClr val="003358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Clr>
                <a:srgbClr val="FF7900"/>
              </a:buClr>
              <a:buAutoNum type="arabicPeriod"/>
              <a:tabLst>
                <a:tab pos="241300" algn="l"/>
              </a:tabLst>
            </a:pP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Aufzählung 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Mustertext 1.</a:t>
            </a:r>
            <a:r>
              <a:rPr lang="de-DE" sz="2133" spc="-60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Kategorie, Arial 16, ZAB 30</a:t>
            </a:r>
            <a:endParaRPr lang="de-DE" sz="2133" dirty="0">
              <a:latin typeface="Arial"/>
              <a:cs typeface="Arial"/>
            </a:endParaRPr>
          </a:p>
          <a:p>
            <a:pPr marL="557093" lvl="1" indent="-252300">
              <a:lnSpc>
                <a:spcPct val="100000"/>
              </a:lnSpc>
              <a:spcBef>
                <a:spcPts val="1440"/>
              </a:spcBef>
              <a:buChar char="•"/>
              <a:tabLst>
                <a:tab pos="557939" algn="l"/>
              </a:tabLst>
            </a:pP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Aufzählung 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Mustertext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Lorem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ipsum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dolor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sit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amet</a:t>
            </a:r>
            <a:endParaRPr lang="de-DE" sz="2133" spc="-7" dirty="0">
              <a:solidFill>
                <a:srgbClr val="003358"/>
              </a:solidFill>
              <a:latin typeface="Arial"/>
              <a:cs typeface="Arial"/>
            </a:endParaRPr>
          </a:p>
          <a:p>
            <a:pPr marL="557093" marR="0" lvl="1" indent="-252300" algn="l" defTabSz="914377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57939" algn="l"/>
              </a:tabLst>
              <a:defRPr/>
            </a:pP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Aufzählung </a:t>
            </a:r>
            <a:r>
              <a:rPr lang="de-DE" sz="2133" spc="-7" dirty="0">
                <a:solidFill>
                  <a:srgbClr val="003358"/>
                </a:solidFill>
                <a:latin typeface="+mn-lt"/>
                <a:cs typeface="Arial"/>
              </a:rPr>
              <a:t>Mustertext </a:t>
            </a:r>
            <a:r>
              <a:rPr lang="de-DE" sz="2133" spc="-7" dirty="0" err="1">
                <a:solidFill>
                  <a:srgbClr val="003358"/>
                </a:solidFill>
                <a:latin typeface="+mn-lt"/>
                <a:cs typeface="Arial"/>
              </a:rPr>
              <a:t>Lorem</a:t>
            </a:r>
            <a:r>
              <a:rPr lang="de-DE" sz="2133" spc="-7" dirty="0">
                <a:solidFill>
                  <a:srgbClr val="003358"/>
                </a:solidFill>
                <a:latin typeface="+mn-lt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+mn-lt"/>
                <a:cs typeface="Arial"/>
              </a:rPr>
              <a:t>ipsum</a:t>
            </a:r>
            <a:r>
              <a:rPr lang="de-DE" sz="2133" spc="-7" dirty="0">
                <a:solidFill>
                  <a:srgbClr val="003358"/>
                </a:solidFill>
                <a:latin typeface="+mn-lt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+mn-lt"/>
                <a:cs typeface="Arial"/>
              </a:rPr>
              <a:t>dolor</a:t>
            </a:r>
            <a:r>
              <a:rPr lang="de-DE" sz="2133" spc="-7" dirty="0">
                <a:solidFill>
                  <a:srgbClr val="003358"/>
                </a:solidFill>
                <a:latin typeface="+mn-lt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+mn-lt"/>
                <a:cs typeface="Arial"/>
              </a:rPr>
              <a:t>sit</a:t>
            </a:r>
            <a:r>
              <a:rPr lang="de-DE" sz="2133" spc="-7" dirty="0">
                <a:solidFill>
                  <a:srgbClr val="003358"/>
                </a:solidFill>
                <a:latin typeface="+mn-lt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+mn-lt"/>
                <a:cs typeface="Arial"/>
              </a:rPr>
              <a:t>amet</a:t>
            </a:r>
            <a:endParaRPr lang="de-DE" sz="2133" spc="-7" dirty="0">
              <a:solidFill>
                <a:srgbClr val="003358"/>
              </a:solidFill>
              <a:latin typeface="+mn-lt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Clr>
                <a:srgbClr val="FF7900"/>
              </a:buClr>
              <a:buAutoNum type="arabicPeriod"/>
              <a:tabLst>
                <a:tab pos="241300" algn="l"/>
              </a:tabLst>
            </a:pP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Aufzählung 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Mustertext 1.</a:t>
            </a:r>
            <a:r>
              <a:rPr lang="de-DE" sz="2133" spc="-60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Kategorie, Arial 16, ZAB 30</a:t>
            </a:r>
            <a:endParaRPr lang="de-DE" sz="2133" dirty="0">
              <a:latin typeface="Arial"/>
              <a:cs typeface="Arial"/>
            </a:endParaRPr>
          </a:p>
          <a:p>
            <a:pPr marL="557093" lvl="1" indent="-252300">
              <a:lnSpc>
                <a:spcPct val="100000"/>
              </a:lnSpc>
              <a:spcBef>
                <a:spcPts val="1440"/>
              </a:spcBef>
              <a:buChar char="•"/>
              <a:tabLst>
                <a:tab pos="557939" algn="l"/>
              </a:tabLst>
            </a:pPr>
            <a:r>
              <a:rPr lang="de-DE" sz="2133" dirty="0">
                <a:solidFill>
                  <a:srgbClr val="003358"/>
                </a:solidFill>
                <a:latin typeface="+mn-lt"/>
                <a:cs typeface="Arial"/>
              </a:rPr>
              <a:t>Aufzählung </a:t>
            </a:r>
            <a:r>
              <a:rPr lang="de-DE" sz="2133" spc="-7" dirty="0">
                <a:solidFill>
                  <a:srgbClr val="003358"/>
                </a:solidFill>
                <a:latin typeface="+mn-lt"/>
                <a:cs typeface="Arial"/>
              </a:rPr>
              <a:t>Mustertext </a:t>
            </a:r>
            <a:r>
              <a:rPr lang="de-DE" sz="2133" spc="-7" dirty="0" err="1">
                <a:solidFill>
                  <a:srgbClr val="003358"/>
                </a:solidFill>
                <a:latin typeface="+mn-lt"/>
                <a:cs typeface="Arial"/>
              </a:rPr>
              <a:t>Lorem</a:t>
            </a:r>
            <a:r>
              <a:rPr lang="de-DE" sz="2133" spc="-7" dirty="0">
                <a:solidFill>
                  <a:srgbClr val="003358"/>
                </a:solidFill>
                <a:latin typeface="+mn-lt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+mn-lt"/>
                <a:cs typeface="Arial"/>
              </a:rPr>
              <a:t>ipsum</a:t>
            </a:r>
            <a:r>
              <a:rPr lang="de-DE" sz="2133" spc="-7" dirty="0">
                <a:solidFill>
                  <a:srgbClr val="003358"/>
                </a:solidFill>
                <a:latin typeface="+mn-lt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+mn-lt"/>
                <a:cs typeface="Arial"/>
              </a:rPr>
              <a:t>dolor</a:t>
            </a:r>
            <a:r>
              <a:rPr lang="de-DE" sz="2133" spc="-7" dirty="0">
                <a:solidFill>
                  <a:srgbClr val="003358"/>
                </a:solidFill>
                <a:latin typeface="+mn-lt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+mn-lt"/>
                <a:cs typeface="Arial"/>
              </a:rPr>
              <a:t>sit</a:t>
            </a:r>
            <a:r>
              <a:rPr lang="de-DE" sz="2133" spc="-7" dirty="0">
                <a:solidFill>
                  <a:srgbClr val="003358"/>
                </a:solidFill>
                <a:latin typeface="+mn-lt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+mn-lt"/>
                <a:cs typeface="Arial"/>
              </a:rPr>
              <a:t>amet</a:t>
            </a:r>
            <a:endParaRPr lang="de-DE" sz="2133" spc="-7" dirty="0">
              <a:solidFill>
                <a:srgbClr val="003358"/>
              </a:solidFill>
              <a:latin typeface="+mn-lt"/>
              <a:cs typeface="Arial"/>
            </a:endParaRPr>
          </a:p>
          <a:p>
            <a:pPr marL="557093" marR="0" lvl="1" indent="-252300" algn="l" defTabSz="914377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57939" algn="l"/>
              </a:tabLst>
              <a:defRPr/>
            </a:pPr>
            <a:endParaRPr lang="de-DE" sz="2133" spc="-7" dirty="0">
              <a:solidFill>
                <a:srgbClr val="003358"/>
              </a:solidFill>
              <a:latin typeface="+mn-lt"/>
              <a:cs typeface="Arial"/>
            </a:endParaRPr>
          </a:p>
          <a:p>
            <a:pPr marL="557093" lvl="1" indent="-252300">
              <a:lnSpc>
                <a:spcPct val="100000"/>
              </a:lnSpc>
              <a:spcBef>
                <a:spcPts val="1440"/>
              </a:spcBef>
              <a:buChar char="•"/>
              <a:tabLst>
                <a:tab pos="557939" algn="l"/>
              </a:tabLst>
            </a:pPr>
            <a:endParaRPr lang="de-DE" sz="2133" dirty="0">
              <a:latin typeface="Arial"/>
              <a:cs typeface="Arial"/>
            </a:endParaRP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311615BC-C060-D84A-8A16-47F17AE54E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800" y="313121"/>
            <a:ext cx="10968000" cy="672208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4267" b="1">
                <a:solidFill>
                  <a:srgbClr val="FF7900"/>
                </a:solidFill>
              </a:defRPr>
            </a:lvl1pPr>
          </a:lstStyle>
          <a:p>
            <a:r>
              <a:rPr lang="de-DE" dirty="0"/>
              <a:t>Folientitel durch Klicken bearbeiten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5803087-CADC-7B48-86B4-F0DE80B44C3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544079" y="6239677"/>
            <a:ext cx="7240007" cy="366183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414972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Spalter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000" y="6231134"/>
            <a:ext cx="881680" cy="365125"/>
          </a:xfrm>
          <a:prstGeom prst="rect">
            <a:avLst/>
          </a:prstGeom>
        </p:spPr>
        <p:txBody>
          <a:bodyPr/>
          <a:lstStyle/>
          <a:p>
            <a:fld id="{C8083FA9-7C11-B04D-BE6F-500EF6F49D2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6E3A690-3AA1-5D49-B0DC-E668CEBCC8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5207" y="2180167"/>
            <a:ext cx="3373967" cy="2990851"/>
          </a:xfrm>
          <a:prstGeom prst="rect">
            <a:avLst/>
          </a:prstGeom>
          <a:blipFill>
            <a:blip r:embed="rId2" cstate="print"/>
            <a:stretch>
              <a:fillRect l="207" r="207"/>
            </a:stretch>
          </a:blipFill>
        </p:spPr>
        <p:txBody>
          <a:bodyPr/>
          <a:lstStyle>
            <a:lvl1pPr marL="0" indent="0">
              <a:buNone/>
              <a:defRPr sz="1733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durch Klicken auf Symbol in Bildmitte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9173A4A9-4265-FF4F-BA6C-64CFA9D5B9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01122" y="2180167"/>
            <a:ext cx="3373967" cy="2990851"/>
          </a:xfrm>
          <a:prstGeom prst="rect">
            <a:avLst/>
          </a:prstGeom>
          <a:blipFill>
            <a:blip r:embed="rId2" cstate="print"/>
            <a:stretch>
              <a:fillRect l="207" r="207"/>
            </a:stretch>
          </a:blipFill>
        </p:spPr>
        <p:txBody>
          <a:bodyPr/>
          <a:lstStyle>
            <a:lvl1pPr marL="0" indent="0">
              <a:buNone/>
              <a:defRPr sz="1733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durch Klicken auf Symbol in Bildmitte hinzufügen</a:t>
            </a:r>
          </a:p>
        </p:txBody>
      </p:sp>
      <p:sp>
        <p:nvSpPr>
          <p:cNvPr id="16" name="Bildplatzhalter 13">
            <a:extLst>
              <a:ext uri="{FF2B5EF4-FFF2-40B4-BE49-F238E27FC236}">
                <a16:creationId xmlns:a16="http://schemas.microsoft.com/office/drawing/2014/main" id="{896F4A59-B539-F74F-B7A6-444BC8C9173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67037" y="2180167"/>
            <a:ext cx="3431620" cy="2990851"/>
          </a:xfrm>
          <a:prstGeom prst="rect">
            <a:avLst/>
          </a:prstGeom>
          <a:blipFill>
            <a:blip r:embed="rId2" cstate="print"/>
            <a:stretch>
              <a:fillRect l="207" r="207"/>
            </a:stretch>
          </a:blipFill>
        </p:spPr>
        <p:txBody>
          <a:bodyPr/>
          <a:lstStyle>
            <a:lvl1pPr marL="0" indent="0">
              <a:buNone/>
              <a:defRPr sz="1733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durch Klicken auf Symbol in Bildmitte hinzufügen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1DF1234B-A762-7E47-82C6-B1E8F270A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800" y="313121"/>
            <a:ext cx="10968000" cy="672208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4267" b="1">
                <a:solidFill>
                  <a:srgbClr val="FF7900"/>
                </a:solidFill>
              </a:defRPr>
            </a:lvl1pPr>
          </a:lstStyle>
          <a:p>
            <a:r>
              <a:rPr lang="de-DE" dirty="0"/>
              <a:t>Folientitel durch Klicken bearbeiten</a:t>
            </a:r>
          </a:p>
        </p:txBody>
      </p:sp>
      <p:sp>
        <p:nvSpPr>
          <p:cNvPr id="18" name="Textplatzhalter 27">
            <a:extLst>
              <a:ext uri="{FF2B5EF4-FFF2-40B4-BE49-F238E27FC236}">
                <a16:creationId xmlns:a16="http://schemas.microsoft.com/office/drawing/2014/main" id="{43F369F7-CD74-DD4A-AF88-751C4DA1EF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417" y="1004571"/>
            <a:ext cx="10968000" cy="8729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b="1">
                <a:solidFill>
                  <a:srgbClr val="003359"/>
                </a:solidFill>
              </a:defRPr>
            </a:lvl1pPr>
          </a:lstStyle>
          <a:p>
            <a:r>
              <a:rPr lang="de-DE" dirty="0"/>
              <a:t>Folienuntertitel durch Klicken bearbeiten</a:t>
            </a:r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C5803087-CADC-7B48-86B4-F0DE80B44C3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544079" y="6239677"/>
            <a:ext cx="7240007" cy="366183"/>
          </a:xfrm>
        </p:spPr>
        <p:txBody>
          <a:bodyPr/>
          <a:lstStyle/>
          <a:p>
            <a:r>
              <a:rPr lang="en-US" noProof="0"/>
              <a:t>Ethics for Data Science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39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-Spalter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4000" y="6231134"/>
            <a:ext cx="881680" cy="365125"/>
          </a:xfrm>
          <a:prstGeom prst="rect">
            <a:avLst/>
          </a:prstGeom>
        </p:spPr>
        <p:txBody>
          <a:bodyPr/>
          <a:lstStyle/>
          <a:p>
            <a:fld id="{C8083FA9-7C11-B04D-BE6F-500EF6F49D2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DA086B3-B326-6541-B563-D8DAB9CD04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01" y="2179197"/>
            <a:ext cx="10968000" cy="3475204"/>
          </a:xfrm>
          <a:prstGeom prst="rect">
            <a:avLst/>
          </a:prstGeom>
        </p:spPr>
        <p:txBody>
          <a:bodyPr lIns="0" tIns="0" rIns="0" bIns="0" numCol="1" spcCol="288000">
            <a:noAutofit/>
          </a:bodyPr>
          <a:lstStyle>
            <a:lvl1pPr marL="0" marR="0" indent="0" algn="l" defTabSz="914377" rtl="0" eaLnBrk="1" fontAlgn="auto" latinLnBrk="0" hangingPunct="1">
              <a:lnSpc>
                <a:spcPts val="3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>
                <a:solidFill>
                  <a:srgbClr val="003359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3067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133" b="1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1-Spalter nur Text 5</a:t>
            </a:r>
            <a:r>
              <a:rPr lang="de-DE" sz="2133" b="1" dirty="0">
                <a:solidFill>
                  <a:srgbClr val="003358"/>
                </a:solidFill>
                <a:latin typeface="Arial"/>
                <a:cs typeface="Arial"/>
              </a:rPr>
              <a:t> PT</a:t>
            </a:r>
            <a:r>
              <a:rPr lang="de-DE" sz="2133" b="1" spc="-7" dirty="0">
                <a:solidFill>
                  <a:srgbClr val="003358"/>
                </a:solidFill>
                <a:latin typeface="Arial"/>
                <a:cs typeface="Arial"/>
              </a:rPr>
              <a:t>, ZAB 23</a:t>
            </a:r>
            <a:r>
              <a:rPr lang="de-DE" sz="2133" b="1" dirty="0">
                <a:latin typeface="Arial"/>
                <a:cs typeface="Arial"/>
              </a:rPr>
              <a:t> </a:t>
            </a:r>
            <a:br>
              <a:rPr lang="de-DE" sz="2133" b="1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reatur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eatius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nonectem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ressit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quo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parciam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ne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peritaquae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quas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niminctet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temporum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sojpi</a:t>
            </a:r>
            <a:r>
              <a:rPr lang="de-DE" sz="2133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Das </a:t>
            </a:r>
            <a:r>
              <a:rPr lang="de-DE" sz="2133" spc="-27" dirty="0" err="1">
                <a:solidFill>
                  <a:srgbClr val="003358"/>
                </a:solidFill>
                <a:latin typeface="Arial"/>
                <a:cs typeface="Arial"/>
              </a:rPr>
              <a:t>reatur</a:t>
            </a:r>
            <a:r>
              <a:rPr lang="de-DE" sz="2133" spc="-27" dirty="0">
                <a:solidFill>
                  <a:srgbClr val="003358"/>
                </a:solidFill>
                <a:latin typeface="Arial"/>
                <a:cs typeface="Arial"/>
              </a:rPr>
              <a:t>, </a:t>
            </a:r>
            <a:r>
              <a:rPr lang="de-DE" sz="2133" dirty="0" err="1">
                <a:solidFill>
                  <a:srgbClr val="003358"/>
                </a:solidFill>
                <a:latin typeface="Arial"/>
                <a:cs typeface="Arial"/>
              </a:rPr>
              <a:t>cor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aut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eatius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,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nonectem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ressit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quo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bla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parciam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es ne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peritaquae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quas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niminctet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offic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/>
                <a:cs typeface="Arial"/>
              </a:rPr>
              <a:t>temporum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  </a:t>
            </a:r>
            <a:r>
              <a:rPr lang="de-DE" sz="2133" dirty="0" err="1">
                <a:solidFill>
                  <a:srgbClr val="003358"/>
                </a:solidFill>
                <a:latin typeface="Arial"/>
                <a:cs typeface="Arial"/>
              </a:rPr>
              <a:t>sa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/>
                <a:cs typeface="Arial"/>
              </a:rPr>
              <a:t>siminciet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que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/>
                <a:cs typeface="Arial"/>
              </a:rPr>
              <a:t>volor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mos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et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andae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qui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quaspeum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alitint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,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omnis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eum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rest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/>
                <a:cs typeface="Arial"/>
              </a:rPr>
              <a:t>fuga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Mustertext.</a:t>
            </a:r>
            <a:r>
              <a:rPr lang="de-DE" sz="2133" b="1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br>
              <a:rPr lang="de-DE" sz="2133" b="1" spc="-7" dirty="0">
                <a:solidFill>
                  <a:srgbClr val="003358"/>
                </a:solidFill>
                <a:latin typeface="Arial"/>
                <a:cs typeface="Arial"/>
              </a:rPr>
            </a:br>
            <a:br>
              <a:rPr lang="de-DE" sz="2133" b="1" spc="-7" dirty="0">
                <a:solidFill>
                  <a:srgbClr val="003358"/>
                </a:solidFill>
                <a:latin typeface="Arial"/>
                <a:cs typeface="Arial"/>
              </a:rPr>
            </a:b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Das </a:t>
            </a:r>
            <a:r>
              <a:rPr lang="de-DE" sz="2133" spc="-27" dirty="0" err="1">
                <a:solidFill>
                  <a:srgbClr val="003358"/>
                </a:solidFill>
                <a:latin typeface="Arial"/>
                <a:cs typeface="Arial"/>
              </a:rPr>
              <a:t>reatur</a:t>
            </a:r>
            <a:r>
              <a:rPr lang="de-DE" sz="2133" spc="-27" dirty="0">
                <a:solidFill>
                  <a:srgbClr val="003358"/>
                </a:solidFill>
                <a:latin typeface="Arial"/>
                <a:cs typeface="Arial"/>
              </a:rPr>
              <a:t>, </a:t>
            </a:r>
            <a:r>
              <a:rPr lang="de-DE" sz="2133" dirty="0" err="1">
                <a:solidFill>
                  <a:srgbClr val="003358"/>
                </a:solidFill>
                <a:latin typeface="Arial"/>
                <a:cs typeface="Arial"/>
              </a:rPr>
              <a:t>cor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aut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eatius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,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nonectem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ressit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quo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bla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parciam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es ne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peritaquae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quas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niminctet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offic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/>
                <a:cs typeface="Arial"/>
              </a:rPr>
              <a:t>temporum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  </a:t>
            </a:r>
            <a:r>
              <a:rPr lang="de-DE" sz="2133" dirty="0" err="1">
                <a:solidFill>
                  <a:srgbClr val="003358"/>
                </a:solidFill>
                <a:latin typeface="Arial"/>
                <a:cs typeface="Arial"/>
              </a:rPr>
              <a:t>sa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/>
                <a:cs typeface="Arial"/>
              </a:rPr>
              <a:t>siminciet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que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dirty="0" err="1">
                <a:solidFill>
                  <a:srgbClr val="003358"/>
                </a:solidFill>
                <a:latin typeface="Arial"/>
                <a:cs typeface="Arial"/>
              </a:rPr>
              <a:t>volor</a:t>
            </a:r>
            <a:r>
              <a:rPr lang="de-DE" sz="2133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mos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et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andae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qui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alitint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,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omnis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eum</a:t>
            </a:r>
            <a:r>
              <a:rPr lang="de-DE" sz="2133" spc="-7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2133" spc="-7" dirty="0" err="1">
                <a:solidFill>
                  <a:srgbClr val="003358"/>
                </a:solidFill>
                <a:latin typeface="Arial"/>
                <a:cs typeface="Arial"/>
              </a:rPr>
              <a:t>rest</a:t>
            </a:r>
            <a:endParaRPr lang="de-DE" sz="2133" b="1" spc="-7" dirty="0">
              <a:solidFill>
                <a:srgbClr val="003358"/>
              </a:solidFill>
              <a:latin typeface="Arial"/>
              <a:cs typeface="Arial"/>
            </a:endParaRP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9843737E-21F7-8944-9606-A743225B6A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313121"/>
            <a:ext cx="10968000" cy="691451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4267" b="1">
                <a:solidFill>
                  <a:srgbClr val="FF7900"/>
                </a:solidFill>
              </a:defRPr>
            </a:lvl1pPr>
          </a:lstStyle>
          <a:p>
            <a:r>
              <a:rPr lang="de-DE" dirty="0"/>
              <a:t>Folientitel durch Klicken bearbeiten</a:t>
            </a:r>
          </a:p>
        </p:txBody>
      </p:sp>
      <p:sp>
        <p:nvSpPr>
          <p:cNvPr id="16" name="Textplatzhalter 27">
            <a:extLst>
              <a:ext uri="{FF2B5EF4-FFF2-40B4-BE49-F238E27FC236}">
                <a16:creationId xmlns:a16="http://schemas.microsoft.com/office/drawing/2014/main" id="{DADCBEDC-B3C5-5641-9841-DEF72F3A31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417" y="1004571"/>
            <a:ext cx="10968000" cy="8953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b="1">
                <a:solidFill>
                  <a:srgbClr val="003359"/>
                </a:solidFill>
              </a:defRPr>
            </a:lvl1pPr>
          </a:lstStyle>
          <a:p>
            <a:r>
              <a:rPr lang="de-DE" dirty="0"/>
              <a:t>Folienuntertitel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9ECD36-2254-0142-8E1D-ED783B9F550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544079" y="6239677"/>
            <a:ext cx="7240007" cy="366183"/>
          </a:xfrm>
        </p:spPr>
        <p:txBody>
          <a:bodyPr/>
          <a:lstStyle/>
          <a:p>
            <a:r>
              <a:rPr lang="en-US"/>
              <a:t>Ethics for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72FA3-FBC2-E8BC-EC5C-BFCF830A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9A22C-389E-B79A-5AC3-61112D48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A6E26-8D9A-4E61-CAE9-B8A2238B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FE0997-DC1C-C66F-9564-107D4DC7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79448-9876-B216-5268-7C97A03F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82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195AD-49D3-BEDA-F35A-73E46C0D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F3C0BB-85B0-1FC9-0EC6-D40ABABC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E4680-8164-3335-1852-BF6D863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A1912-D0FD-E672-FC3A-A5090AA2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AD129-E174-1316-7813-65AFBA8F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CE44F-26A1-4F53-B6AC-EA02DE9F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547C35-66DB-631B-B55C-D7A73C852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589F3A-67B0-CEF4-650B-976902A5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58D3D-A105-3034-C9B0-11857D50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161921-DF11-A13C-6DAB-83A151A9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C5CF99-B24E-ABFC-BD8F-E98D41A3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99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3D06E-6CED-8641-95BC-2F7B06E3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DE1F59-60C6-3D6B-1F66-8E5FDEE4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D5E3A1-A7ED-D7E8-825E-682AEB75E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624E7F-8D3A-6B36-3EBA-AFA2431D7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1FE2DC-E924-83E3-9D8E-4684F1114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C95D86-ADCB-C7C2-1023-B456CBEF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4F30CF-DD42-C8A4-563F-C8966BA2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908CAE-7C7F-BEFD-0153-B7AF7B29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04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2BC88-D7EC-EB16-0321-2658AB7F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1A9E2F-D1E0-DC59-28F1-17F4E0F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76AE9B-02C3-B2A0-8DBA-A8333D23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4FC295-8F35-8888-34EB-A3D141F7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1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BD3554-64DB-F2C9-9E63-D31FC15B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F97A09-3DC3-4035-62F2-65711D6C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09C9B6-449C-AE4A-FE7A-4F1E1482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63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72564-7793-7128-012C-4071FDE2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5A5F-1112-0530-A426-B238201C9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23CCA-6008-AB96-53C1-80E58644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82491-F569-DBF7-4046-6C48C399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6F817E-33EF-FE7A-0F37-68F908C3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F91417-2C1A-354A-A91B-EFCA60A3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44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255DE-6AAE-7E93-665B-2030CE7F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E76F02-ABFD-8739-1632-F92BE2892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5652D-043C-7AA2-35C3-6C61B1905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87B8EC-DE64-983C-A2CD-3542738D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8E26E-94E5-4A60-9A92-34A41CC0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4BE0E8-7037-30EE-8BD8-4E406E2D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122770-3EB1-AC4B-37C6-C9E9E7E9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633801-405E-4DDA-4312-AB5E2A07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09D42-3F8C-A516-F59A-F4FDABFBC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30B3-12CE-5B41-9287-547692D4ED86}" type="datetimeFigureOut">
              <a:rPr lang="de-DE" smtClean="0"/>
              <a:t>13.04.23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A2F8B-B869-9B7F-B251-E03471C9E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3D910-E349-1DF3-47A3-63B9204B1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6196-90FA-454F-9356-386BADE8F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85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7F2466-86E7-2418-5537-80012B5638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Name </a:t>
            </a:r>
          </a:p>
          <a:p>
            <a:r>
              <a:rPr lang="de-DE" dirty="0"/>
              <a:t>Name 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…</a:t>
            </a:r>
          </a:p>
          <a:p>
            <a:pPr marL="16933" indent="0">
              <a:buNone/>
            </a:pPr>
            <a:r>
              <a:rPr lang="de-DE" dirty="0"/>
              <a:t>(Name </a:t>
            </a:r>
            <a:r>
              <a:rPr lang="de-DE" dirty="0" err="1"/>
              <a:t>here</a:t>
            </a:r>
            <a:r>
              <a:rPr lang="de-DE" dirty="0"/>
              <a:t> all </a:t>
            </a:r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2E029-3983-4B09-5BED-7A4F28B8DB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Names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0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3FA9-7C11-B04D-BE6F-500EF6F49D2A}" type="slidenum">
              <a:rPr lang="de-DE" smtClean="0"/>
              <a:t>2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84905" y="2181727"/>
            <a:ext cx="11016681" cy="3297155"/>
          </a:xfrm>
        </p:spPr>
        <p:txBody>
          <a:bodyPr/>
          <a:lstStyle/>
          <a:p>
            <a:r>
              <a:rPr lang="de-DE" dirty="0"/>
              <a:t>Look at the example meme below</a:t>
            </a:r>
          </a:p>
          <a:p>
            <a:r>
              <a:rPr lang="de-DE" dirty="0"/>
              <a:t>Fill out the meme template on </a:t>
            </a:r>
            <a:r>
              <a:rPr lang="de-DE" dirty="0" err="1"/>
              <a:t>slide</a:t>
            </a:r>
            <a:r>
              <a:rPr lang="de-DE" dirty="0"/>
              <a:t> 3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find </a:t>
            </a:r>
            <a:r>
              <a:rPr lang="de-DE" dirty="0" err="1"/>
              <a:t>accurate</a:t>
            </a:r>
            <a:endParaRPr lang="de-DE" dirty="0"/>
          </a:p>
          <a:p>
            <a:r>
              <a:rPr lang="de-DE" dirty="0" err="1"/>
              <a:t>Answer</a:t>
            </a:r>
            <a:r>
              <a:rPr lang="de-DE" dirty="0"/>
              <a:t> the questions on </a:t>
            </a:r>
            <a:r>
              <a:rPr lang="de-DE" dirty="0" err="1"/>
              <a:t>slide</a:t>
            </a:r>
            <a:r>
              <a:rPr lang="de-DE" dirty="0"/>
              <a:t> 4-6</a:t>
            </a:r>
          </a:p>
          <a:p>
            <a:r>
              <a:rPr lang="de-DE" dirty="0"/>
              <a:t>Share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meme</a:t>
            </a:r>
            <a:r>
              <a:rPr lang="de-DE" dirty="0"/>
              <a:t>/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via </a:t>
            </a:r>
            <a:r>
              <a:rPr lang="de-DE" dirty="0" err="1"/>
              <a:t>Moodle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Other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596D67-DD9E-3291-69FB-32B64871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35" y="275308"/>
            <a:ext cx="2309411" cy="185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5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EACFE-8FB3-A64F-AD08-8904204A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3FA9-7C11-B04D-BE6F-500EF6F49D2A}" type="slidenum">
              <a:rPr lang="de-DE" smtClean="0"/>
              <a:t>3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DB7C-BA17-D089-3CC9-6B8D8930E8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4841" y="2584793"/>
            <a:ext cx="3886441" cy="672208"/>
          </a:xfrm>
        </p:spPr>
        <p:txBody>
          <a:bodyPr/>
          <a:lstStyle/>
          <a:p>
            <a:r>
              <a:rPr lang="de-DE" dirty="0"/>
              <a:t>Programmer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4D588EE-D432-B506-0FDE-A098D724F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0" b="5641"/>
          <a:stretch/>
        </p:blipFill>
        <p:spPr>
          <a:xfrm>
            <a:off x="5164081" y="242623"/>
            <a:ext cx="5420155" cy="56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0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3FA9-7C11-B04D-BE6F-500EF6F49D2A}" type="slidenum">
              <a:rPr lang="de-DE" smtClean="0"/>
              <a:t>4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604800" y="261019"/>
            <a:ext cx="10968000" cy="672208"/>
          </a:xfrm>
        </p:spPr>
        <p:txBody>
          <a:bodyPr/>
          <a:lstStyle/>
          <a:p>
            <a:r>
              <a:rPr lang="de-DE" dirty="0"/>
              <a:t>Group Activity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Study </a:t>
            </a:r>
            <a:r>
              <a:rPr lang="de-DE" dirty="0" err="1"/>
              <a:t>Program</a:t>
            </a:r>
            <a:r>
              <a:rPr lang="de-DE" dirty="0"/>
              <a:t>: (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indicate</a:t>
            </a:r>
            <a:r>
              <a:rPr lang="de-DE" dirty="0"/>
              <a:t> e.g. IBE, RCSE, MCS, CS…)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Ethics for Data Science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CC34C-6EC2-5669-3B9C-CF33F055EE6E}"/>
              </a:ext>
            </a:extLst>
          </p:cNvPr>
          <p:cNvSpPr txBox="1"/>
          <p:nvPr/>
        </p:nvSpPr>
        <p:spPr>
          <a:xfrm>
            <a:off x="604800" y="5306589"/>
            <a:ext cx="3404373" cy="757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algn="ctr">
              <a:lnSpc>
                <a:spcPts val="3067"/>
              </a:lnSpc>
              <a:spcBef>
                <a:spcPts val="640"/>
              </a:spcBef>
            </a:pPr>
            <a:r>
              <a:rPr lang="en-GB" sz="2133" b="1" spc="-7" dirty="0">
                <a:solidFill>
                  <a:srgbClr val="003358"/>
                </a:solidFill>
                <a:latin typeface="Arial"/>
                <a:cs typeface="Arial"/>
              </a:rPr>
              <a:t>What other people think I 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A1239-9113-4223-FE88-A77E0300372C}"/>
              </a:ext>
            </a:extLst>
          </p:cNvPr>
          <p:cNvSpPr txBox="1"/>
          <p:nvPr/>
        </p:nvSpPr>
        <p:spPr>
          <a:xfrm>
            <a:off x="4415574" y="5306589"/>
            <a:ext cx="3404373" cy="757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algn="ctr">
              <a:lnSpc>
                <a:spcPts val="3067"/>
              </a:lnSpc>
              <a:spcBef>
                <a:spcPts val="640"/>
              </a:spcBef>
            </a:pPr>
            <a:r>
              <a:rPr lang="en-GB" sz="2133" b="1" spc="-7" dirty="0">
                <a:solidFill>
                  <a:srgbClr val="003358"/>
                </a:solidFill>
                <a:latin typeface="Arial"/>
                <a:cs typeface="Arial"/>
              </a:rPr>
              <a:t>What my parents think I do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01453-61A5-4494-52EE-0D2C54032A98}"/>
              </a:ext>
            </a:extLst>
          </p:cNvPr>
          <p:cNvSpPr txBox="1"/>
          <p:nvPr/>
        </p:nvSpPr>
        <p:spPr>
          <a:xfrm>
            <a:off x="8226347" y="5299280"/>
            <a:ext cx="3404373" cy="360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algn="ctr">
              <a:lnSpc>
                <a:spcPts val="3067"/>
              </a:lnSpc>
              <a:spcBef>
                <a:spcPts val="640"/>
              </a:spcBef>
            </a:pPr>
            <a:r>
              <a:rPr lang="en-GB" sz="2133" b="1" spc="-7" dirty="0">
                <a:solidFill>
                  <a:srgbClr val="003358"/>
                </a:solidFill>
                <a:latin typeface="Arial"/>
                <a:cs typeface="Arial"/>
              </a:rPr>
              <a:t>What I actually do</a:t>
            </a:r>
          </a:p>
        </p:txBody>
      </p:sp>
    </p:spTree>
    <p:extLst>
      <p:ext uri="{BB962C8B-B14F-4D97-AF65-F5344CB8AC3E}">
        <p14:creationId xmlns:p14="http://schemas.microsoft.com/office/powerpoint/2010/main" val="39973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3FA9-7C11-B04D-BE6F-500EF6F49D2A}" type="slidenum">
              <a:rPr lang="de-DE" smtClean="0"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24417" y="2179197"/>
            <a:ext cx="10982368" cy="3475204"/>
          </a:xfrm>
        </p:spPr>
        <p:txBody>
          <a:bodyPr/>
          <a:lstStyle/>
          <a:p>
            <a:pPr marL="457189" indent="-457189">
              <a:spcBef>
                <a:spcPts val="640"/>
              </a:spcBef>
              <a:buFont typeface="+mj-lt"/>
              <a:buAutoNum type="arabicPeriod"/>
            </a:pPr>
            <a:r>
              <a:rPr lang="en-US" spc="-27" dirty="0">
                <a:solidFill>
                  <a:srgbClr val="003358"/>
                </a:solidFill>
                <a:latin typeface="Arial"/>
                <a:cs typeface="Arial"/>
              </a:rPr>
              <a:t>Students from our study program are good at… and can handle that part of the project (think skills such as coding, API, literature review, data analysis, presentation skills…)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Study Program: (Please indicate here)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Share your answers to 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question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47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3FA9-7C11-B04D-BE6F-500EF6F49D2A}" type="slidenum">
              <a:rPr lang="de-DE" smtClean="0"/>
              <a:t>6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24417" y="2179197"/>
            <a:ext cx="10982368" cy="3475204"/>
          </a:xfrm>
        </p:spPr>
        <p:txBody>
          <a:bodyPr/>
          <a:lstStyle/>
          <a:p>
            <a:pPr marL="457200" indent="-457200">
              <a:spcBef>
                <a:spcPts val="640"/>
              </a:spcBef>
              <a:buFont typeface="+mj-lt"/>
              <a:buAutoNum type="arabicPeriod" startAt="2"/>
            </a:pPr>
            <a:r>
              <a:rPr lang="en-US" spc="-27" dirty="0">
                <a:solidFill>
                  <a:srgbClr val="003358"/>
                </a:solidFill>
                <a:latin typeface="Arial"/>
                <a:cs typeface="Arial"/>
              </a:rPr>
              <a:t>The hardest part of this project for students from our study program will be… (think skills such as coding, API, literature review, data analysis, presentation skills…)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Study Program: (Please indicate here)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Share your answers to 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question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6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3FA9-7C11-B04D-BE6F-500EF6F49D2A}" type="slidenum">
              <a:rPr lang="de-DE" smtClean="0"/>
              <a:t>7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24417" y="2179197"/>
            <a:ext cx="10982368" cy="3475204"/>
          </a:xfrm>
        </p:spPr>
        <p:txBody>
          <a:bodyPr/>
          <a:lstStyle/>
          <a:p>
            <a:pPr marL="457200" indent="-457200">
              <a:spcBef>
                <a:spcPts val="640"/>
              </a:spcBef>
              <a:buFont typeface="+mj-lt"/>
              <a:buAutoNum type="arabicPeriod" startAt="3"/>
            </a:pPr>
            <a:r>
              <a:rPr lang="en-US" spc="-27" dirty="0">
                <a:solidFill>
                  <a:srgbClr val="003358"/>
                </a:solidFill>
                <a:latin typeface="Arial"/>
                <a:cs typeface="Arial"/>
              </a:rPr>
              <a:t>What are some group ground rules that we think can help this group project run smoother?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Study Program: (Please indicate here)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Share your answers to 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question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69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Macintosh PowerPoint</Application>
  <PresentationFormat>Breitbild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emese.domahidi</dc:creator>
  <cp:lastModifiedBy>emese.domahidi</cp:lastModifiedBy>
  <cp:revision>6</cp:revision>
  <dcterms:created xsi:type="dcterms:W3CDTF">2023-04-13T06:21:30Z</dcterms:created>
  <dcterms:modified xsi:type="dcterms:W3CDTF">2023-04-13T13:09:06Z</dcterms:modified>
</cp:coreProperties>
</file>