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8" r:id="rId4"/>
    <p:sldId id="279" r:id="rId5"/>
    <p:sldId id="260" r:id="rId6"/>
    <p:sldId id="273" r:id="rId7"/>
    <p:sldId id="274" r:id="rId8"/>
    <p:sldId id="259" r:id="rId9"/>
    <p:sldId id="266" r:id="rId10"/>
    <p:sldId id="263" r:id="rId11"/>
    <p:sldId id="280" r:id="rId12"/>
    <p:sldId id="282" r:id="rId13"/>
    <p:sldId id="289" r:id="rId14"/>
    <p:sldId id="283" r:id="rId15"/>
    <p:sldId id="284" r:id="rId16"/>
    <p:sldId id="285" r:id="rId17"/>
    <p:sldId id="286" r:id="rId18"/>
    <p:sldId id="287" r:id="rId19"/>
    <p:sldId id="268" r:id="rId20"/>
    <p:sldId id="278"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B8173-963A-4CC6-BB87-15D4E8BBB84D}" v="569" dt="2024-11-23T06:06:13.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77"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589EC-8725-4A70-BA42-28A1A2CF94E1}"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35A25DB5-C032-4A1C-882C-1870BC7790FE}">
      <dgm:prSet/>
      <dgm:spPr/>
      <dgm:t>
        <a:bodyPr/>
        <a:lstStyle/>
        <a:p>
          <a:r>
            <a:rPr lang="en-US" b="1" dirty="0"/>
            <a:t>CNN in Medical Imaging:</a:t>
          </a:r>
          <a:r>
            <a:rPr lang="en-US" dirty="0"/>
            <a:t> Many existing works utilize CNNs for medical diagnostics, achieving high accuracy but often limited by overfitting on small datasets or high computational costs.</a:t>
          </a:r>
        </a:p>
      </dgm:t>
    </dgm:pt>
    <dgm:pt modelId="{AA77E1F9-076D-427A-806B-EB2DF982C41A}" type="parTrans" cxnId="{73B07718-9249-48C4-9E9F-A5E4F0E35AA9}">
      <dgm:prSet/>
      <dgm:spPr/>
      <dgm:t>
        <a:bodyPr/>
        <a:lstStyle/>
        <a:p>
          <a:endParaRPr lang="en-US"/>
        </a:p>
      </dgm:t>
    </dgm:pt>
    <dgm:pt modelId="{CD33AA96-AF62-469B-B2C1-CEBD0384EC47}" type="sibTrans" cxnId="{73B07718-9249-48C4-9E9F-A5E4F0E35AA9}">
      <dgm:prSet/>
      <dgm:spPr/>
      <dgm:t>
        <a:bodyPr/>
        <a:lstStyle/>
        <a:p>
          <a:endParaRPr lang="en-US"/>
        </a:p>
      </dgm:t>
    </dgm:pt>
    <dgm:pt modelId="{F1A6909C-5344-47C0-89BE-F07A10274EB7}">
      <dgm:prSet/>
      <dgm:spPr/>
      <dgm:t>
        <a:bodyPr/>
        <a:lstStyle/>
        <a:p>
          <a:r>
            <a:rPr lang="en-US" b="1" dirty="0"/>
            <a:t>Limitations of Existing Systems:</a:t>
          </a:r>
          <a:r>
            <a:rPr lang="en-US" dirty="0"/>
            <a:t> Most systems lack a hybrid approach, leading to gaps in sensitivity and specificity crucial for clinical application.</a:t>
          </a:r>
        </a:p>
      </dgm:t>
    </dgm:pt>
    <dgm:pt modelId="{A3326B0C-9EF5-49A7-B11D-11A22583D2FC}" type="parTrans" cxnId="{DAA0FDE5-27BE-4F09-9B08-99FF1030B1F2}">
      <dgm:prSet/>
      <dgm:spPr/>
      <dgm:t>
        <a:bodyPr/>
        <a:lstStyle/>
        <a:p>
          <a:endParaRPr lang="en-US"/>
        </a:p>
      </dgm:t>
    </dgm:pt>
    <dgm:pt modelId="{ECE09CF9-D20A-46CE-A49A-F074EEB9C519}" type="sibTrans" cxnId="{DAA0FDE5-27BE-4F09-9B08-99FF1030B1F2}">
      <dgm:prSet/>
      <dgm:spPr/>
      <dgm:t>
        <a:bodyPr/>
        <a:lstStyle/>
        <a:p>
          <a:endParaRPr lang="en-US"/>
        </a:p>
      </dgm:t>
    </dgm:pt>
    <dgm:pt modelId="{F5E5A5A4-FE2F-4820-AAE7-28B7419BF8C6}" type="pres">
      <dgm:prSet presAssocID="{835589EC-8725-4A70-BA42-28A1A2CF94E1}" presName="vert0" presStyleCnt="0">
        <dgm:presLayoutVars>
          <dgm:dir/>
          <dgm:animOne val="branch"/>
          <dgm:animLvl val="lvl"/>
        </dgm:presLayoutVars>
      </dgm:prSet>
      <dgm:spPr/>
    </dgm:pt>
    <dgm:pt modelId="{0EAFADA8-998F-4C53-BF8C-E74DFBEB174A}" type="pres">
      <dgm:prSet presAssocID="{35A25DB5-C032-4A1C-882C-1870BC7790FE}" presName="thickLine" presStyleLbl="alignNode1" presStyleIdx="0" presStyleCnt="2"/>
      <dgm:spPr/>
    </dgm:pt>
    <dgm:pt modelId="{E8861903-F880-4D13-94C2-A70A2A6B94A8}" type="pres">
      <dgm:prSet presAssocID="{35A25DB5-C032-4A1C-882C-1870BC7790FE}" presName="horz1" presStyleCnt="0"/>
      <dgm:spPr/>
    </dgm:pt>
    <dgm:pt modelId="{34E3ED40-4A46-4681-80AA-22E95C6B5223}" type="pres">
      <dgm:prSet presAssocID="{35A25DB5-C032-4A1C-882C-1870BC7790FE}" presName="tx1" presStyleLbl="revTx" presStyleIdx="0" presStyleCnt="2"/>
      <dgm:spPr/>
    </dgm:pt>
    <dgm:pt modelId="{CFB4B4A7-87F2-4886-97C1-BDB7E72285A4}" type="pres">
      <dgm:prSet presAssocID="{35A25DB5-C032-4A1C-882C-1870BC7790FE}" presName="vert1" presStyleCnt="0"/>
      <dgm:spPr/>
    </dgm:pt>
    <dgm:pt modelId="{39455C3B-5FCD-4693-8DCE-95BE9725A8F2}" type="pres">
      <dgm:prSet presAssocID="{F1A6909C-5344-47C0-89BE-F07A10274EB7}" presName="thickLine" presStyleLbl="alignNode1" presStyleIdx="1" presStyleCnt="2"/>
      <dgm:spPr/>
    </dgm:pt>
    <dgm:pt modelId="{2066629D-E657-4E0B-B453-4239C0D23C46}" type="pres">
      <dgm:prSet presAssocID="{F1A6909C-5344-47C0-89BE-F07A10274EB7}" presName="horz1" presStyleCnt="0"/>
      <dgm:spPr/>
    </dgm:pt>
    <dgm:pt modelId="{43B1363B-BB44-43C2-A4C7-83EBE90914C8}" type="pres">
      <dgm:prSet presAssocID="{F1A6909C-5344-47C0-89BE-F07A10274EB7}" presName="tx1" presStyleLbl="revTx" presStyleIdx="1" presStyleCnt="2"/>
      <dgm:spPr/>
    </dgm:pt>
    <dgm:pt modelId="{BD4DF06C-53D1-4086-AA0A-C5336FD945E5}" type="pres">
      <dgm:prSet presAssocID="{F1A6909C-5344-47C0-89BE-F07A10274EB7}" presName="vert1" presStyleCnt="0"/>
      <dgm:spPr/>
    </dgm:pt>
  </dgm:ptLst>
  <dgm:cxnLst>
    <dgm:cxn modelId="{73B07718-9249-48C4-9E9F-A5E4F0E35AA9}" srcId="{835589EC-8725-4A70-BA42-28A1A2CF94E1}" destId="{35A25DB5-C032-4A1C-882C-1870BC7790FE}" srcOrd="0" destOrd="0" parTransId="{AA77E1F9-076D-427A-806B-EB2DF982C41A}" sibTransId="{CD33AA96-AF62-469B-B2C1-CEBD0384EC47}"/>
    <dgm:cxn modelId="{8D20001C-5265-49DE-88A9-6BA3BB9FE9C9}" type="presOf" srcId="{35A25DB5-C032-4A1C-882C-1870BC7790FE}" destId="{34E3ED40-4A46-4681-80AA-22E95C6B5223}" srcOrd="0" destOrd="0" presId="urn:microsoft.com/office/officeart/2008/layout/LinedList"/>
    <dgm:cxn modelId="{53285C6C-B0C4-4248-86E8-B2231F678280}" type="presOf" srcId="{835589EC-8725-4A70-BA42-28A1A2CF94E1}" destId="{F5E5A5A4-FE2F-4820-AAE7-28B7419BF8C6}" srcOrd="0" destOrd="0" presId="urn:microsoft.com/office/officeart/2008/layout/LinedList"/>
    <dgm:cxn modelId="{46312A76-A838-4477-8AA8-8D6157777933}" type="presOf" srcId="{F1A6909C-5344-47C0-89BE-F07A10274EB7}" destId="{43B1363B-BB44-43C2-A4C7-83EBE90914C8}" srcOrd="0" destOrd="0" presId="urn:microsoft.com/office/officeart/2008/layout/LinedList"/>
    <dgm:cxn modelId="{DAA0FDE5-27BE-4F09-9B08-99FF1030B1F2}" srcId="{835589EC-8725-4A70-BA42-28A1A2CF94E1}" destId="{F1A6909C-5344-47C0-89BE-F07A10274EB7}" srcOrd="1" destOrd="0" parTransId="{A3326B0C-9EF5-49A7-B11D-11A22583D2FC}" sibTransId="{ECE09CF9-D20A-46CE-A49A-F074EEB9C519}"/>
    <dgm:cxn modelId="{8040E99D-A914-42F2-9286-5736CC1D4C1A}" type="presParOf" srcId="{F5E5A5A4-FE2F-4820-AAE7-28B7419BF8C6}" destId="{0EAFADA8-998F-4C53-BF8C-E74DFBEB174A}" srcOrd="0" destOrd="0" presId="urn:microsoft.com/office/officeart/2008/layout/LinedList"/>
    <dgm:cxn modelId="{49846A26-397A-431D-96C2-92469E260BD3}" type="presParOf" srcId="{F5E5A5A4-FE2F-4820-AAE7-28B7419BF8C6}" destId="{E8861903-F880-4D13-94C2-A70A2A6B94A8}" srcOrd="1" destOrd="0" presId="urn:microsoft.com/office/officeart/2008/layout/LinedList"/>
    <dgm:cxn modelId="{80DBAF52-6B74-46E3-92CF-5945FD191871}" type="presParOf" srcId="{E8861903-F880-4D13-94C2-A70A2A6B94A8}" destId="{34E3ED40-4A46-4681-80AA-22E95C6B5223}" srcOrd="0" destOrd="0" presId="urn:microsoft.com/office/officeart/2008/layout/LinedList"/>
    <dgm:cxn modelId="{CFC73395-91E6-463B-843D-6F6A389B0AF8}" type="presParOf" srcId="{E8861903-F880-4D13-94C2-A70A2A6B94A8}" destId="{CFB4B4A7-87F2-4886-97C1-BDB7E72285A4}" srcOrd="1" destOrd="0" presId="urn:microsoft.com/office/officeart/2008/layout/LinedList"/>
    <dgm:cxn modelId="{2618DEF0-5AEE-4A07-9EDD-FBC06431B9C6}" type="presParOf" srcId="{F5E5A5A4-FE2F-4820-AAE7-28B7419BF8C6}" destId="{39455C3B-5FCD-4693-8DCE-95BE9725A8F2}" srcOrd="2" destOrd="0" presId="urn:microsoft.com/office/officeart/2008/layout/LinedList"/>
    <dgm:cxn modelId="{23721B77-D8D4-4D03-9F51-E32A2C2B6BBE}" type="presParOf" srcId="{F5E5A5A4-FE2F-4820-AAE7-28B7419BF8C6}" destId="{2066629D-E657-4E0B-B453-4239C0D23C46}" srcOrd="3" destOrd="0" presId="urn:microsoft.com/office/officeart/2008/layout/LinedList"/>
    <dgm:cxn modelId="{FEC4BD3A-2C8B-430E-B6F0-9F14F79F1AB4}" type="presParOf" srcId="{2066629D-E657-4E0B-B453-4239C0D23C46}" destId="{43B1363B-BB44-43C2-A4C7-83EBE90914C8}" srcOrd="0" destOrd="0" presId="urn:microsoft.com/office/officeart/2008/layout/LinedList"/>
    <dgm:cxn modelId="{E9B86ACE-8BA8-49CA-AE39-CC78875482EF}" type="presParOf" srcId="{2066629D-E657-4E0B-B453-4239C0D23C46}" destId="{BD4DF06C-53D1-4086-AA0A-C5336FD945E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B2B56-199B-4F5F-961B-27646BA01121}"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43E4AD55-6F94-45DD-A72D-409D28BD5D21}">
      <dgm:prSet/>
      <dgm:spPr/>
      <dgm:t>
        <a:bodyPr/>
        <a:lstStyle/>
        <a:p>
          <a:r>
            <a:rPr lang="en-US" dirty="0"/>
            <a:t>Evaluate</a:t>
          </a:r>
        </a:p>
      </dgm:t>
    </dgm:pt>
    <dgm:pt modelId="{252F7E52-22A8-4F7E-B506-93065C1679E9}" type="parTrans" cxnId="{CBE9129F-5189-4588-A481-6936182294BB}">
      <dgm:prSet/>
      <dgm:spPr/>
      <dgm:t>
        <a:bodyPr/>
        <a:lstStyle/>
        <a:p>
          <a:endParaRPr lang="en-US"/>
        </a:p>
      </dgm:t>
    </dgm:pt>
    <dgm:pt modelId="{A9549A82-1FD9-45A1-84A0-B744D844ED32}" type="sibTrans" cxnId="{CBE9129F-5189-4588-A481-6936182294BB}">
      <dgm:prSet/>
      <dgm:spPr/>
      <dgm:t>
        <a:bodyPr/>
        <a:lstStyle/>
        <a:p>
          <a:endParaRPr lang="en-US"/>
        </a:p>
      </dgm:t>
    </dgm:pt>
    <dgm:pt modelId="{742789B3-BB80-4794-BADF-0D5BA5849F63}">
      <dgm:prSet/>
      <dgm:spPr/>
      <dgm:t>
        <a:bodyPr/>
        <a:lstStyle/>
        <a:p>
          <a:r>
            <a:rPr lang="en-US" dirty="0">
              <a:latin typeface="Aptos Display" panose="020F0302020204030204"/>
            </a:rPr>
            <a:t>Multiple</a:t>
          </a:r>
          <a:r>
            <a:rPr lang="en-US" dirty="0"/>
            <a:t> CNN models for skin lesion detection accuracy.</a:t>
          </a:r>
        </a:p>
      </dgm:t>
    </dgm:pt>
    <dgm:pt modelId="{3062AD5A-081A-4989-A1E5-1B06E92E117F}" type="parTrans" cxnId="{85C3B80F-7BD9-4A67-8D12-1008886BCF63}">
      <dgm:prSet/>
      <dgm:spPr/>
      <dgm:t>
        <a:bodyPr/>
        <a:lstStyle/>
        <a:p>
          <a:endParaRPr lang="en-US"/>
        </a:p>
      </dgm:t>
    </dgm:pt>
    <dgm:pt modelId="{99DA37CC-B6A4-4E89-81AC-F152E3829976}" type="sibTrans" cxnId="{85C3B80F-7BD9-4A67-8D12-1008886BCF63}">
      <dgm:prSet/>
      <dgm:spPr/>
      <dgm:t>
        <a:bodyPr/>
        <a:lstStyle/>
        <a:p>
          <a:endParaRPr lang="en-US"/>
        </a:p>
      </dgm:t>
    </dgm:pt>
    <dgm:pt modelId="{CC619605-F800-489D-AF64-925F6C88C985}">
      <dgm:prSet/>
      <dgm:spPr/>
      <dgm:t>
        <a:bodyPr/>
        <a:lstStyle/>
        <a:p>
          <a:r>
            <a:rPr lang="en-US" dirty="0"/>
            <a:t>Combine</a:t>
          </a:r>
        </a:p>
      </dgm:t>
    </dgm:pt>
    <dgm:pt modelId="{B9896124-D77E-441F-8E3D-5E797F9DE3F1}" type="parTrans" cxnId="{2944B6BC-E380-49DA-99CF-7440DD96FD15}">
      <dgm:prSet/>
      <dgm:spPr/>
      <dgm:t>
        <a:bodyPr/>
        <a:lstStyle/>
        <a:p>
          <a:endParaRPr lang="en-US"/>
        </a:p>
      </dgm:t>
    </dgm:pt>
    <dgm:pt modelId="{643B198A-4CDB-48D8-BD2E-CDF08FD6927B}" type="sibTrans" cxnId="{2944B6BC-E380-49DA-99CF-7440DD96FD15}">
      <dgm:prSet/>
      <dgm:spPr/>
      <dgm:t>
        <a:bodyPr/>
        <a:lstStyle/>
        <a:p>
          <a:endParaRPr lang="en-US"/>
        </a:p>
      </dgm:t>
    </dgm:pt>
    <dgm:pt modelId="{F22C2EC4-886B-4B07-BF4C-52BE0585313A}">
      <dgm:prSet/>
      <dgm:spPr/>
      <dgm:t>
        <a:bodyPr/>
        <a:lstStyle/>
        <a:p>
          <a:r>
            <a:rPr lang="en-US" dirty="0">
              <a:latin typeface="Aptos Display" panose="020F0302020204030204"/>
            </a:rPr>
            <a:t>Top-performing</a:t>
          </a:r>
          <a:r>
            <a:rPr lang="en-US" dirty="0"/>
            <a:t> CNNs into a hybrid model for enhanced feature extraction.</a:t>
          </a:r>
        </a:p>
      </dgm:t>
    </dgm:pt>
    <dgm:pt modelId="{F131C69C-35A7-4B15-9A62-F2DDD6F9789A}" type="parTrans" cxnId="{79373BFB-AD78-42B8-8B21-B6E321954469}">
      <dgm:prSet/>
      <dgm:spPr/>
      <dgm:t>
        <a:bodyPr/>
        <a:lstStyle/>
        <a:p>
          <a:endParaRPr lang="en-US"/>
        </a:p>
      </dgm:t>
    </dgm:pt>
    <dgm:pt modelId="{5F242DB0-7E59-4F9D-B92D-E9341A1CB31D}" type="sibTrans" cxnId="{79373BFB-AD78-42B8-8B21-B6E321954469}">
      <dgm:prSet/>
      <dgm:spPr/>
      <dgm:t>
        <a:bodyPr/>
        <a:lstStyle/>
        <a:p>
          <a:endParaRPr lang="en-US"/>
        </a:p>
      </dgm:t>
    </dgm:pt>
    <dgm:pt modelId="{FCE7EC66-4D13-4E11-BA31-A931717780F5}">
      <dgm:prSet/>
      <dgm:spPr/>
      <dgm:t>
        <a:bodyPr/>
        <a:lstStyle/>
        <a:p>
          <a:r>
            <a:rPr lang="en-US" dirty="0"/>
            <a:t>Maximize</a:t>
          </a:r>
        </a:p>
      </dgm:t>
    </dgm:pt>
    <dgm:pt modelId="{02FD80AD-73DD-422F-A1B1-5DE3D5BA83D9}" type="parTrans" cxnId="{449D2AE8-C1A6-4EC3-9D72-F2D6E40723B9}">
      <dgm:prSet/>
      <dgm:spPr/>
      <dgm:t>
        <a:bodyPr/>
        <a:lstStyle/>
        <a:p>
          <a:endParaRPr lang="en-US"/>
        </a:p>
      </dgm:t>
    </dgm:pt>
    <dgm:pt modelId="{D7DBE2E3-56B3-433F-B7A2-3A9832CA4816}" type="sibTrans" cxnId="{449D2AE8-C1A6-4EC3-9D72-F2D6E40723B9}">
      <dgm:prSet/>
      <dgm:spPr/>
      <dgm:t>
        <a:bodyPr/>
        <a:lstStyle/>
        <a:p>
          <a:endParaRPr lang="en-US"/>
        </a:p>
      </dgm:t>
    </dgm:pt>
    <dgm:pt modelId="{B00068BD-F5E3-46A7-A2B1-A81BD76A646F}">
      <dgm:prSet/>
      <dgm:spPr/>
      <dgm:t>
        <a:bodyPr/>
        <a:lstStyle/>
        <a:p>
          <a:r>
            <a:rPr lang="en-US" dirty="0">
              <a:latin typeface="Aptos Display" panose="020F0302020204030204"/>
            </a:rPr>
            <a:t>Diagnostic</a:t>
          </a:r>
          <a:r>
            <a:rPr lang="en-US" dirty="0"/>
            <a:t> precision with a hybrid approach to lesion classification.</a:t>
          </a:r>
        </a:p>
      </dgm:t>
    </dgm:pt>
    <dgm:pt modelId="{357F8019-E910-4F34-BB29-2BBA822076B2}" type="parTrans" cxnId="{998CD29B-9F18-45F2-B415-3C7BDD93CEA5}">
      <dgm:prSet/>
      <dgm:spPr/>
      <dgm:t>
        <a:bodyPr/>
        <a:lstStyle/>
        <a:p>
          <a:endParaRPr lang="en-US"/>
        </a:p>
      </dgm:t>
    </dgm:pt>
    <dgm:pt modelId="{113A320B-6A4C-4030-8CAC-B6BAC3930E01}" type="sibTrans" cxnId="{998CD29B-9F18-45F2-B415-3C7BDD93CEA5}">
      <dgm:prSet/>
      <dgm:spPr/>
      <dgm:t>
        <a:bodyPr/>
        <a:lstStyle/>
        <a:p>
          <a:endParaRPr lang="en-US"/>
        </a:p>
      </dgm:t>
    </dgm:pt>
    <dgm:pt modelId="{E70CE5F6-0E41-43BD-88E0-BC00152511CB}">
      <dgm:prSet/>
      <dgm:spPr/>
      <dgm:t>
        <a:bodyPr/>
        <a:lstStyle/>
        <a:p>
          <a:r>
            <a:rPr lang="en-US" dirty="0"/>
            <a:t>Utilize</a:t>
          </a:r>
        </a:p>
      </dgm:t>
    </dgm:pt>
    <dgm:pt modelId="{0FC1F29C-8E84-4E4D-90ED-44AE6E59E307}" type="parTrans" cxnId="{95C20446-E48E-4276-BA4D-3AFC73620D15}">
      <dgm:prSet/>
      <dgm:spPr/>
      <dgm:t>
        <a:bodyPr/>
        <a:lstStyle/>
        <a:p>
          <a:endParaRPr lang="en-US"/>
        </a:p>
      </dgm:t>
    </dgm:pt>
    <dgm:pt modelId="{1D9620FA-AA1F-4D32-A862-D4EA1DFB1D22}" type="sibTrans" cxnId="{95C20446-E48E-4276-BA4D-3AFC73620D15}">
      <dgm:prSet/>
      <dgm:spPr/>
      <dgm:t>
        <a:bodyPr/>
        <a:lstStyle/>
        <a:p>
          <a:endParaRPr lang="en-US"/>
        </a:p>
      </dgm:t>
    </dgm:pt>
    <dgm:pt modelId="{DBE88E4C-984A-446D-8D2D-554C4201A318}">
      <dgm:prSet/>
      <dgm:spPr/>
      <dgm:t>
        <a:bodyPr/>
        <a:lstStyle/>
        <a:p>
          <a:r>
            <a:rPr lang="en-US" dirty="0">
              <a:latin typeface="Aptos Display" panose="020F0302020204030204"/>
            </a:rPr>
            <a:t>Pooling</a:t>
          </a:r>
          <a:r>
            <a:rPr lang="en-US" dirty="0"/>
            <a:t> 2D layers to reduce model complexity and improve efficiency.</a:t>
          </a:r>
        </a:p>
      </dgm:t>
    </dgm:pt>
    <dgm:pt modelId="{936E4DDB-AC95-41E8-9CBF-183F2B5EDEE2}" type="parTrans" cxnId="{4888D383-D75A-486B-8F96-033257C39C7E}">
      <dgm:prSet/>
      <dgm:spPr/>
      <dgm:t>
        <a:bodyPr/>
        <a:lstStyle/>
        <a:p>
          <a:endParaRPr lang="en-US"/>
        </a:p>
      </dgm:t>
    </dgm:pt>
    <dgm:pt modelId="{1F03E6D6-24C1-42EF-B2A9-100A61834557}" type="sibTrans" cxnId="{4888D383-D75A-486B-8F96-033257C39C7E}">
      <dgm:prSet/>
      <dgm:spPr/>
      <dgm:t>
        <a:bodyPr/>
        <a:lstStyle/>
        <a:p>
          <a:endParaRPr lang="en-US"/>
        </a:p>
      </dgm:t>
    </dgm:pt>
    <dgm:pt modelId="{6A3564C6-9118-4F7F-8988-EABC4407CD3E}">
      <dgm:prSet/>
      <dgm:spPr/>
      <dgm:t>
        <a:bodyPr/>
        <a:lstStyle/>
        <a:p>
          <a:r>
            <a:rPr lang="en-US" dirty="0"/>
            <a:t>Apply</a:t>
          </a:r>
        </a:p>
      </dgm:t>
    </dgm:pt>
    <dgm:pt modelId="{CAF84BF6-2B29-46FE-8F90-DB1651D34087}" type="parTrans" cxnId="{06EAB72B-D4E4-455F-8C3D-C7F5AC5F21D4}">
      <dgm:prSet/>
      <dgm:spPr/>
      <dgm:t>
        <a:bodyPr/>
        <a:lstStyle/>
        <a:p>
          <a:endParaRPr lang="en-US"/>
        </a:p>
      </dgm:t>
    </dgm:pt>
    <dgm:pt modelId="{B1EEB104-A841-423A-9D76-9877893F9F38}" type="sibTrans" cxnId="{06EAB72B-D4E4-455F-8C3D-C7F5AC5F21D4}">
      <dgm:prSet/>
      <dgm:spPr/>
      <dgm:t>
        <a:bodyPr/>
        <a:lstStyle/>
        <a:p>
          <a:endParaRPr lang="en-US"/>
        </a:p>
      </dgm:t>
    </dgm:pt>
    <dgm:pt modelId="{89B9AB53-DE71-47F2-9C93-814A36E439AA}">
      <dgm:prSet/>
      <dgm:spPr/>
      <dgm:t>
        <a:bodyPr/>
        <a:lstStyle/>
        <a:p>
          <a:r>
            <a:rPr lang="en-US" dirty="0" err="1">
              <a:latin typeface="Aptos Display" panose="020F0302020204030204"/>
            </a:rPr>
            <a:t>Softmax</a:t>
          </a:r>
          <a:r>
            <a:rPr lang="en-US" dirty="0"/>
            <a:t> activation for clear, probabilistic lesion predictions.</a:t>
          </a:r>
        </a:p>
      </dgm:t>
    </dgm:pt>
    <dgm:pt modelId="{F0D51331-C33F-4201-90BD-D16EA963A027}" type="parTrans" cxnId="{C371297F-BBBB-4847-81ED-239B42BB0F6C}">
      <dgm:prSet/>
      <dgm:spPr/>
      <dgm:t>
        <a:bodyPr/>
        <a:lstStyle/>
        <a:p>
          <a:endParaRPr lang="en-US"/>
        </a:p>
      </dgm:t>
    </dgm:pt>
    <dgm:pt modelId="{CE262C51-B1CC-4776-BE49-5AA006838706}" type="sibTrans" cxnId="{C371297F-BBBB-4847-81ED-239B42BB0F6C}">
      <dgm:prSet/>
      <dgm:spPr/>
      <dgm:t>
        <a:bodyPr/>
        <a:lstStyle/>
        <a:p>
          <a:endParaRPr lang="en-US"/>
        </a:p>
      </dgm:t>
    </dgm:pt>
    <dgm:pt modelId="{95F4A22D-B638-48A3-A37C-EBC3CC1FDEEF}" type="pres">
      <dgm:prSet presAssocID="{433B2B56-199B-4F5F-961B-27646BA01121}" presName="Name0" presStyleCnt="0">
        <dgm:presLayoutVars>
          <dgm:dir/>
          <dgm:animLvl val="lvl"/>
          <dgm:resizeHandles val="exact"/>
        </dgm:presLayoutVars>
      </dgm:prSet>
      <dgm:spPr/>
    </dgm:pt>
    <dgm:pt modelId="{C5484BDE-FA99-4CDF-ABB1-EBCA53CB9EB6}" type="pres">
      <dgm:prSet presAssocID="{43E4AD55-6F94-45DD-A72D-409D28BD5D21}" presName="linNode" presStyleCnt="0"/>
      <dgm:spPr/>
    </dgm:pt>
    <dgm:pt modelId="{07F04E7B-0AEB-4279-93BD-705D61CF3FDA}" type="pres">
      <dgm:prSet presAssocID="{43E4AD55-6F94-45DD-A72D-409D28BD5D21}" presName="parentText" presStyleLbl="alignNode1" presStyleIdx="0" presStyleCnt="5">
        <dgm:presLayoutVars>
          <dgm:chMax val="1"/>
          <dgm:bulletEnabled/>
        </dgm:presLayoutVars>
      </dgm:prSet>
      <dgm:spPr/>
    </dgm:pt>
    <dgm:pt modelId="{8A1D6654-EF98-4970-A66F-CC33DC507ADA}" type="pres">
      <dgm:prSet presAssocID="{43E4AD55-6F94-45DD-A72D-409D28BD5D21}" presName="descendantText" presStyleLbl="alignAccFollowNode1" presStyleIdx="0" presStyleCnt="5">
        <dgm:presLayoutVars>
          <dgm:bulletEnabled/>
        </dgm:presLayoutVars>
      </dgm:prSet>
      <dgm:spPr/>
    </dgm:pt>
    <dgm:pt modelId="{7AB8609E-C0A7-42D9-8A43-54A60E0274A8}" type="pres">
      <dgm:prSet presAssocID="{A9549A82-1FD9-45A1-84A0-B744D844ED32}" presName="sp" presStyleCnt="0"/>
      <dgm:spPr/>
    </dgm:pt>
    <dgm:pt modelId="{10627108-E624-4B11-957A-A01E32A50FC9}" type="pres">
      <dgm:prSet presAssocID="{CC619605-F800-489D-AF64-925F6C88C985}" presName="linNode" presStyleCnt="0"/>
      <dgm:spPr/>
    </dgm:pt>
    <dgm:pt modelId="{D790BC1D-0F8C-4CF6-A380-66FDCEF7723D}" type="pres">
      <dgm:prSet presAssocID="{CC619605-F800-489D-AF64-925F6C88C985}" presName="parentText" presStyleLbl="alignNode1" presStyleIdx="1" presStyleCnt="5">
        <dgm:presLayoutVars>
          <dgm:chMax val="1"/>
          <dgm:bulletEnabled/>
        </dgm:presLayoutVars>
      </dgm:prSet>
      <dgm:spPr/>
    </dgm:pt>
    <dgm:pt modelId="{786CC900-4719-4D27-8CDE-C3634C700E7E}" type="pres">
      <dgm:prSet presAssocID="{CC619605-F800-489D-AF64-925F6C88C985}" presName="descendantText" presStyleLbl="alignAccFollowNode1" presStyleIdx="1" presStyleCnt="5">
        <dgm:presLayoutVars>
          <dgm:bulletEnabled/>
        </dgm:presLayoutVars>
      </dgm:prSet>
      <dgm:spPr/>
    </dgm:pt>
    <dgm:pt modelId="{9DB5BFDC-8EF5-4A72-B72A-0A644ADF25D6}" type="pres">
      <dgm:prSet presAssocID="{643B198A-4CDB-48D8-BD2E-CDF08FD6927B}" presName="sp" presStyleCnt="0"/>
      <dgm:spPr/>
    </dgm:pt>
    <dgm:pt modelId="{3098893A-2B03-4C8F-BF08-4B887FB481DE}" type="pres">
      <dgm:prSet presAssocID="{FCE7EC66-4D13-4E11-BA31-A931717780F5}" presName="linNode" presStyleCnt="0"/>
      <dgm:spPr/>
    </dgm:pt>
    <dgm:pt modelId="{CA0EB6F0-DE3E-4D66-ABCB-697DA3C8EB74}" type="pres">
      <dgm:prSet presAssocID="{FCE7EC66-4D13-4E11-BA31-A931717780F5}" presName="parentText" presStyleLbl="alignNode1" presStyleIdx="2" presStyleCnt="5">
        <dgm:presLayoutVars>
          <dgm:chMax val="1"/>
          <dgm:bulletEnabled/>
        </dgm:presLayoutVars>
      </dgm:prSet>
      <dgm:spPr/>
    </dgm:pt>
    <dgm:pt modelId="{B48D5CEF-E497-4C49-816E-ADB96A7CF72A}" type="pres">
      <dgm:prSet presAssocID="{FCE7EC66-4D13-4E11-BA31-A931717780F5}" presName="descendantText" presStyleLbl="alignAccFollowNode1" presStyleIdx="2" presStyleCnt="5">
        <dgm:presLayoutVars>
          <dgm:bulletEnabled/>
        </dgm:presLayoutVars>
      </dgm:prSet>
      <dgm:spPr/>
    </dgm:pt>
    <dgm:pt modelId="{E41A1A46-B119-4323-98B2-C2C98409705A}" type="pres">
      <dgm:prSet presAssocID="{D7DBE2E3-56B3-433F-B7A2-3A9832CA4816}" presName="sp" presStyleCnt="0"/>
      <dgm:spPr/>
    </dgm:pt>
    <dgm:pt modelId="{DD18C954-BCE7-4167-8103-5B8F397A725F}" type="pres">
      <dgm:prSet presAssocID="{E70CE5F6-0E41-43BD-88E0-BC00152511CB}" presName="linNode" presStyleCnt="0"/>
      <dgm:spPr/>
    </dgm:pt>
    <dgm:pt modelId="{4188FC61-EA92-4674-A61E-57750A1E8217}" type="pres">
      <dgm:prSet presAssocID="{E70CE5F6-0E41-43BD-88E0-BC00152511CB}" presName="parentText" presStyleLbl="alignNode1" presStyleIdx="3" presStyleCnt="5">
        <dgm:presLayoutVars>
          <dgm:chMax val="1"/>
          <dgm:bulletEnabled/>
        </dgm:presLayoutVars>
      </dgm:prSet>
      <dgm:spPr/>
    </dgm:pt>
    <dgm:pt modelId="{31036AF8-BC20-44DE-8699-A86B95A5D336}" type="pres">
      <dgm:prSet presAssocID="{E70CE5F6-0E41-43BD-88E0-BC00152511CB}" presName="descendantText" presStyleLbl="alignAccFollowNode1" presStyleIdx="3" presStyleCnt="5">
        <dgm:presLayoutVars>
          <dgm:bulletEnabled/>
        </dgm:presLayoutVars>
      </dgm:prSet>
      <dgm:spPr/>
    </dgm:pt>
    <dgm:pt modelId="{7831DB28-00F8-45D1-A508-2C829FAB8C65}" type="pres">
      <dgm:prSet presAssocID="{1D9620FA-AA1F-4D32-A862-D4EA1DFB1D22}" presName="sp" presStyleCnt="0"/>
      <dgm:spPr/>
    </dgm:pt>
    <dgm:pt modelId="{B69CABF3-7B65-48FE-8AA9-882207381D73}" type="pres">
      <dgm:prSet presAssocID="{6A3564C6-9118-4F7F-8988-EABC4407CD3E}" presName="linNode" presStyleCnt="0"/>
      <dgm:spPr/>
    </dgm:pt>
    <dgm:pt modelId="{57411310-2056-4238-8C20-1CE4F90680F0}" type="pres">
      <dgm:prSet presAssocID="{6A3564C6-9118-4F7F-8988-EABC4407CD3E}" presName="parentText" presStyleLbl="alignNode1" presStyleIdx="4" presStyleCnt="5">
        <dgm:presLayoutVars>
          <dgm:chMax val="1"/>
          <dgm:bulletEnabled/>
        </dgm:presLayoutVars>
      </dgm:prSet>
      <dgm:spPr/>
    </dgm:pt>
    <dgm:pt modelId="{626CD683-8697-485A-A7F5-C09545C7C042}" type="pres">
      <dgm:prSet presAssocID="{6A3564C6-9118-4F7F-8988-EABC4407CD3E}" presName="descendantText" presStyleLbl="alignAccFollowNode1" presStyleIdx="4" presStyleCnt="5">
        <dgm:presLayoutVars>
          <dgm:bulletEnabled/>
        </dgm:presLayoutVars>
      </dgm:prSet>
      <dgm:spPr/>
    </dgm:pt>
  </dgm:ptLst>
  <dgm:cxnLst>
    <dgm:cxn modelId="{85C3B80F-7BD9-4A67-8D12-1008886BCF63}" srcId="{43E4AD55-6F94-45DD-A72D-409D28BD5D21}" destId="{742789B3-BB80-4794-BADF-0D5BA5849F63}" srcOrd="0" destOrd="0" parTransId="{3062AD5A-081A-4989-A1E5-1B06E92E117F}" sibTransId="{99DA37CC-B6A4-4E89-81AC-F152E3829976}"/>
    <dgm:cxn modelId="{B01DD428-5300-40BA-90FC-A83FB897DC20}" type="presOf" srcId="{742789B3-BB80-4794-BADF-0D5BA5849F63}" destId="{8A1D6654-EF98-4970-A66F-CC33DC507ADA}" srcOrd="0" destOrd="0" presId="urn:microsoft.com/office/officeart/2016/7/layout/VerticalSolidActionList"/>
    <dgm:cxn modelId="{06EAB72B-D4E4-455F-8C3D-C7F5AC5F21D4}" srcId="{433B2B56-199B-4F5F-961B-27646BA01121}" destId="{6A3564C6-9118-4F7F-8988-EABC4407CD3E}" srcOrd="4" destOrd="0" parTransId="{CAF84BF6-2B29-46FE-8F90-DB1651D34087}" sibTransId="{B1EEB104-A841-423A-9D76-9877893F9F38}"/>
    <dgm:cxn modelId="{26AC125E-CCAC-478B-8FB6-65EE58E28E1D}" type="presOf" srcId="{F22C2EC4-886B-4B07-BF4C-52BE0585313A}" destId="{786CC900-4719-4D27-8CDE-C3634C700E7E}" srcOrd="0" destOrd="0" presId="urn:microsoft.com/office/officeart/2016/7/layout/VerticalSolidActionList"/>
    <dgm:cxn modelId="{4919BF61-A7F4-4F75-9B23-CCCF26728245}" type="presOf" srcId="{B00068BD-F5E3-46A7-A2B1-A81BD76A646F}" destId="{B48D5CEF-E497-4C49-816E-ADB96A7CF72A}" srcOrd="0" destOrd="0" presId="urn:microsoft.com/office/officeart/2016/7/layout/VerticalSolidActionList"/>
    <dgm:cxn modelId="{95C20446-E48E-4276-BA4D-3AFC73620D15}" srcId="{433B2B56-199B-4F5F-961B-27646BA01121}" destId="{E70CE5F6-0E41-43BD-88E0-BC00152511CB}" srcOrd="3" destOrd="0" parTransId="{0FC1F29C-8E84-4E4D-90ED-44AE6E59E307}" sibTransId="{1D9620FA-AA1F-4D32-A862-D4EA1DFB1D22}"/>
    <dgm:cxn modelId="{0CFACF47-9ED5-4B8E-B780-CDAF37314B21}" type="presOf" srcId="{89B9AB53-DE71-47F2-9C93-814A36E439AA}" destId="{626CD683-8697-485A-A7F5-C09545C7C042}" srcOrd="0" destOrd="0" presId="urn:microsoft.com/office/officeart/2016/7/layout/VerticalSolidActionList"/>
    <dgm:cxn modelId="{7894FF48-47FD-4925-83F5-AF4164819DD5}" type="presOf" srcId="{CC619605-F800-489D-AF64-925F6C88C985}" destId="{D790BC1D-0F8C-4CF6-A380-66FDCEF7723D}" srcOrd="0" destOrd="0" presId="urn:microsoft.com/office/officeart/2016/7/layout/VerticalSolidActionList"/>
    <dgm:cxn modelId="{C371297F-BBBB-4847-81ED-239B42BB0F6C}" srcId="{6A3564C6-9118-4F7F-8988-EABC4407CD3E}" destId="{89B9AB53-DE71-47F2-9C93-814A36E439AA}" srcOrd="0" destOrd="0" parTransId="{F0D51331-C33F-4201-90BD-D16EA963A027}" sibTransId="{CE262C51-B1CC-4776-BE49-5AA006838706}"/>
    <dgm:cxn modelId="{4888D383-D75A-486B-8F96-033257C39C7E}" srcId="{E70CE5F6-0E41-43BD-88E0-BC00152511CB}" destId="{DBE88E4C-984A-446D-8D2D-554C4201A318}" srcOrd="0" destOrd="0" parTransId="{936E4DDB-AC95-41E8-9CBF-183F2B5EDEE2}" sibTransId="{1F03E6D6-24C1-42EF-B2A9-100A61834557}"/>
    <dgm:cxn modelId="{E20EE788-56D6-4F54-9333-2646FB3DFDCF}" type="presOf" srcId="{DBE88E4C-984A-446D-8D2D-554C4201A318}" destId="{31036AF8-BC20-44DE-8699-A86B95A5D336}" srcOrd="0" destOrd="0" presId="urn:microsoft.com/office/officeart/2016/7/layout/VerticalSolidActionList"/>
    <dgm:cxn modelId="{98738890-6ED8-4A40-9722-2CFC957881B0}" type="presOf" srcId="{6A3564C6-9118-4F7F-8988-EABC4407CD3E}" destId="{57411310-2056-4238-8C20-1CE4F90680F0}" srcOrd="0" destOrd="0" presId="urn:microsoft.com/office/officeart/2016/7/layout/VerticalSolidActionList"/>
    <dgm:cxn modelId="{C0EE9698-1985-456E-8E31-266AD3353AB9}" type="presOf" srcId="{FCE7EC66-4D13-4E11-BA31-A931717780F5}" destId="{CA0EB6F0-DE3E-4D66-ABCB-697DA3C8EB74}" srcOrd="0" destOrd="0" presId="urn:microsoft.com/office/officeart/2016/7/layout/VerticalSolidActionList"/>
    <dgm:cxn modelId="{998CD29B-9F18-45F2-B415-3C7BDD93CEA5}" srcId="{FCE7EC66-4D13-4E11-BA31-A931717780F5}" destId="{B00068BD-F5E3-46A7-A2B1-A81BD76A646F}" srcOrd="0" destOrd="0" parTransId="{357F8019-E910-4F34-BB29-2BBA822076B2}" sibTransId="{113A320B-6A4C-4030-8CAC-B6BAC3930E01}"/>
    <dgm:cxn modelId="{CBE9129F-5189-4588-A481-6936182294BB}" srcId="{433B2B56-199B-4F5F-961B-27646BA01121}" destId="{43E4AD55-6F94-45DD-A72D-409D28BD5D21}" srcOrd="0" destOrd="0" parTransId="{252F7E52-22A8-4F7E-B506-93065C1679E9}" sibTransId="{A9549A82-1FD9-45A1-84A0-B744D844ED32}"/>
    <dgm:cxn modelId="{2944B6BC-E380-49DA-99CF-7440DD96FD15}" srcId="{433B2B56-199B-4F5F-961B-27646BA01121}" destId="{CC619605-F800-489D-AF64-925F6C88C985}" srcOrd="1" destOrd="0" parTransId="{B9896124-D77E-441F-8E3D-5E797F9DE3F1}" sibTransId="{643B198A-4CDB-48D8-BD2E-CDF08FD6927B}"/>
    <dgm:cxn modelId="{A8FE42C7-BDC4-4AE1-AF0B-94FC7945ED5E}" type="presOf" srcId="{E70CE5F6-0E41-43BD-88E0-BC00152511CB}" destId="{4188FC61-EA92-4674-A61E-57750A1E8217}" srcOrd="0" destOrd="0" presId="urn:microsoft.com/office/officeart/2016/7/layout/VerticalSolidActionList"/>
    <dgm:cxn modelId="{449D2AE8-C1A6-4EC3-9D72-F2D6E40723B9}" srcId="{433B2B56-199B-4F5F-961B-27646BA01121}" destId="{FCE7EC66-4D13-4E11-BA31-A931717780F5}" srcOrd="2" destOrd="0" parTransId="{02FD80AD-73DD-422F-A1B1-5DE3D5BA83D9}" sibTransId="{D7DBE2E3-56B3-433F-B7A2-3A9832CA4816}"/>
    <dgm:cxn modelId="{5039C8FA-0526-4B5B-9139-AB5CC119EF04}" type="presOf" srcId="{43E4AD55-6F94-45DD-A72D-409D28BD5D21}" destId="{07F04E7B-0AEB-4279-93BD-705D61CF3FDA}" srcOrd="0" destOrd="0" presId="urn:microsoft.com/office/officeart/2016/7/layout/VerticalSolidActionList"/>
    <dgm:cxn modelId="{79373BFB-AD78-42B8-8B21-B6E321954469}" srcId="{CC619605-F800-489D-AF64-925F6C88C985}" destId="{F22C2EC4-886B-4B07-BF4C-52BE0585313A}" srcOrd="0" destOrd="0" parTransId="{F131C69C-35A7-4B15-9A62-F2DDD6F9789A}" sibTransId="{5F242DB0-7E59-4F9D-B92D-E9341A1CB31D}"/>
    <dgm:cxn modelId="{500FA1FE-5F0A-4A42-ADAF-F4E59F62A4A8}" type="presOf" srcId="{433B2B56-199B-4F5F-961B-27646BA01121}" destId="{95F4A22D-B638-48A3-A37C-EBC3CC1FDEEF}" srcOrd="0" destOrd="0" presId="urn:microsoft.com/office/officeart/2016/7/layout/VerticalSolidActionList"/>
    <dgm:cxn modelId="{030693B7-9674-47FA-A174-A6D0C439C3F2}" type="presParOf" srcId="{95F4A22D-B638-48A3-A37C-EBC3CC1FDEEF}" destId="{C5484BDE-FA99-4CDF-ABB1-EBCA53CB9EB6}" srcOrd="0" destOrd="0" presId="urn:microsoft.com/office/officeart/2016/7/layout/VerticalSolidActionList"/>
    <dgm:cxn modelId="{CE92A463-7462-478B-97A9-240787CD63B6}" type="presParOf" srcId="{C5484BDE-FA99-4CDF-ABB1-EBCA53CB9EB6}" destId="{07F04E7B-0AEB-4279-93BD-705D61CF3FDA}" srcOrd="0" destOrd="0" presId="urn:microsoft.com/office/officeart/2016/7/layout/VerticalSolidActionList"/>
    <dgm:cxn modelId="{E3FA5118-B2D7-4F03-B2C0-82C717D65EED}" type="presParOf" srcId="{C5484BDE-FA99-4CDF-ABB1-EBCA53CB9EB6}" destId="{8A1D6654-EF98-4970-A66F-CC33DC507ADA}" srcOrd="1" destOrd="0" presId="urn:microsoft.com/office/officeart/2016/7/layout/VerticalSolidActionList"/>
    <dgm:cxn modelId="{8D2F93B0-F8D4-407C-BFD2-1BD483342ECE}" type="presParOf" srcId="{95F4A22D-B638-48A3-A37C-EBC3CC1FDEEF}" destId="{7AB8609E-C0A7-42D9-8A43-54A60E0274A8}" srcOrd="1" destOrd="0" presId="urn:microsoft.com/office/officeart/2016/7/layout/VerticalSolidActionList"/>
    <dgm:cxn modelId="{E4E85229-1475-4A49-8EE8-0B405B66D8F7}" type="presParOf" srcId="{95F4A22D-B638-48A3-A37C-EBC3CC1FDEEF}" destId="{10627108-E624-4B11-957A-A01E32A50FC9}" srcOrd="2" destOrd="0" presId="urn:microsoft.com/office/officeart/2016/7/layout/VerticalSolidActionList"/>
    <dgm:cxn modelId="{F9078985-AA6C-41F0-AD09-1C11A533B14E}" type="presParOf" srcId="{10627108-E624-4B11-957A-A01E32A50FC9}" destId="{D790BC1D-0F8C-4CF6-A380-66FDCEF7723D}" srcOrd="0" destOrd="0" presId="urn:microsoft.com/office/officeart/2016/7/layout/VerticalSolidActionList"/>
    <dgm:cxn modelId="{9261C223-4F9A-4B17-BDAD-3A6A9BAF60BB}" type="presParOf" srcId="{10627108-E624-4B11-957A-A01E32A50FC9}" destId="{786CC900-4719-4D27-8CDE-C3634C700E7E}" srcOrd="1" destOrd="0" presId="urn:microsoft.com/office/officeart/2016/7/layout/VerticalSolidActionList"/>
    <dgm:cxn modelId="{0D4613BD-4CE6-4887-8C91-8C8CAB371ED8}" type="presParOf" srcId="{95F4A22D-B638-48A3-A37C-EBC3CC1FDEEF}" destId="{9DB5BFDC-8EF5-4A72-B72A-0A644ADF25D6}" srcOrd="3" destOrd="0" presId="urn:microsoft.com/office/officeart/2016/7/layout/VerticalSolidActionList"/>
    <dgm:cxn modelId="{B53A5CBC-5FF1-4DDF-95B8-94A48CB896C5}" type="presParOf" srcId="{95F4A22D-B638-48A3-A37C-EBC3CC1FDEEF}" destId="{3098893A-2B03-4C8F-BF08-4B887FB481DE}" srcOrd="4" destOrd="0" presId="urn:microsoft.com/office/officeart/2016/7/layout/VerticalSolidActionList"/>
    <dgm:cxn modelId="{D96DA96B-BF6E-4E5B-9824-6ED020C869D5}" type="presParOf" srcId="{3098893A-2B03-4C8F-BF08-4B887FB481DE}" destId="{CA0EB6F0-DE3E-4D66-ABCB-697DA3C8EB74}" srcOrd="0" destOrd="0" presId="urn:microsoft.com/office/officeart/2016/7/layout/VerticalSolidActionList"/>
    <dgm:cxn modelId="{01AA9E88-4A6D-49A7-98C8-67D0B94B63E4}" type="presParOf" srcId="{3098893A-2B03-4C8F-BF08-4B887FB481DE}" destId="{B48D5CEF-E497-4C49-816E-ADB96A7CF72A}" srcOrd="1" destOrd="0" presId="urn:microsoft.com/office/officeart/2016/7/layout/VerticalSolidActionList"/>
    <dgm:cxn modelId="{FBFE001C-F5CC-49B9-B1ED-2ADEB00A1E06}" type="presParOf" srcId="{95F4A22D-B638-48A3-A37C-EBC3CC1FDEEF}" destId="{E41A1A46-B119-4323-98B2-C2C98409705A}" srcOrd="5" destOrd="0" presId="urn:microsoft.com/office/officeart/2016/7/layout/VerticalSolidActionList"/>
    <dgm:cxn modelId="{E49D8FE9-03B7-44EA-8FC4-68B48E0AF7E4}" type="presParOf" srcId="{95F4A22D-B638-48A3-A37C-EBC3CC1FDEEF}" destId="{DD18C954-BCE7-4167-8103-5B8F397A725F}" srcOrd="6" destOrd="0" presId="urn:microsoft.com/office/officeart/2016/7/layout/VerticalSolidActionList"/>
    <dgm:cxn modelId="{C216FCF2-F73A-4E8A-8085-5382EF7DFD16}" type="presParOf" srcId="{DD18C954-BCE7-4167-8103-5B8F397A725F}" destId="{4188FC61-EA92-4674-A61E-57750A1E8217}" srcOrd="0" destOrd="0" presId="urn:microsoft.com/office/officeart/2016/7/layout/VerticalSolidActionList"/>
    <dgm:cxn modelId="{62ADC6C3-50C7-4030-8B11-F56E0E9FEE70}" type="presParOf" srcId="{DD18C954-BCE7-4167-8103-5B8F397A725F}" destId="{31036AF8-BC20-44DE-8699-A86B95A5D336}" srcOrd="1" destOrd="0" presId="urn:microsoft.com/office/officeart/2016/7/layout/VerticalSolidActionList"/>
    <dgm:cxn modelId="{113400F5-567C-4B54-90E4-36E50C140D84}" type="presParOf" srcId="{95F4A22D-B638-48A3-A37C-EBC3CC1FDEEF}" destId="{7831DB28-00F8-45D1-A508-2C829FAB8C65}" srcOrd="7" destOrd="0" presId="urn:microsoft.com/office/officeart/2016/7/layout/VerticalSolidActionList"/>
    <dgm:cxn modelId="{6358DD64-CA85-4DF6-9D3D-7C3BEC8BF4C2}" type="presParOf" srcId="{95F4A22D-B638-48A3-A37C-EBC3CC1FDEEF}" destId="{B69CABF3-7B65-48FE-8AA9-882207381D73}" srcOrd="8" destOrd="0" presId="urn:microsoft.com/office/officeart/2016/7/layout/VerticalSolidActionList"/>
    <dgm:cxn modelId="{4BF56161-D6D6-4A8C-A6EF-2E761C906668}" type="presParOf" srcId="{B69CABF3-7B65-48FE-8AA9-882207381D73}" destId="{57411310-2056-4238-8C20-1CE4F90680F0}" srcOrd="0" destOrd="0" presId="urn:microsoft.com/office/officeart/2016/7/layout/VerticalSolidActionList"/>
    <dgm:cxn modelId="{75626ED8-C80C-4628-B727-981354AE60B8}" type="presParOf" srcId="{B69CABF3-7B65-48FE-8AA9-882207381D73}" destId="{626CD683-8697-485A-A7F5-C09545C7C042}"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B96363-F9E2-422E-A0E6-E91F234EC2EE}"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7EDA9C8-099D-4340-9956-FDC09D524F3B}">
      <dgm:prSet phldr="0"/>
      <dgm:spPr/>
      <dgm:t>
        <a:bodyPr/>
        <a:lstStyle/>
        <a:p>
          <a:pPr>
            <a:lnSpc>
              <a:spcPct val="100000"/>
            </a:lnSpc>
          </a:pPr>
          <a:r>
            <a:rPr lang="en-US" dirty="0">
              <a:latin typeface="Aptos Display" panose="020F0302020204030204"/>
            </a:rPr>
            <a:t>Implement</a:t>
          </a:r>
          <a:r>
            <a:rPr lang="en-US" dirty="0"/>
            <a:t> techniques like </a:t>
          </a:r>
          <a:r>
            <a:rPr lang="en-US" b="1" dirty="0"/>
            <a:t>dropout</a:t>
          </a:r>
          <a:r>
            <a:rPr lang="en-US" dirty="0"/>
            <a:t> and </a:t>
          </a:r>
          <a:r>
            <a:rPr lang="en-US" b="1" dirty="0"/>
            <a:t>batch normalization</a:t>
          </a:r>
          <a:r>
            <a:rPr lang="en-US" dirty="0"/>
            <a:t> to prevent overfitting and enhance model generalization.</a:t>
          </a:r>
        </a:p>
      </dgm:t>
    </dgm:pt>
    <dgm:pt modelId="{46523B91-BB20-41CD-9325-CB78AAAE7B25}" type="parTrans" cxnId="{5AD2D97D-897F-47DC-8AF2-C930102CD58D}">
      <dgm:prSet/>
      <dgm:spPr/>
    </dgm:pt>
    <dgm:pt modelId="{CF07813A-8134-42D6-888E-516CEEF5127D}" type="sibTrans" cxnId="{5AD2D97D-897F-47DC-8AF2-C930102CD58D}">
      <dgm:prSet/>
      <dgm:spPr/>
      <dgm:t>
        <a:bodyPr/>
        <a:lstStyle/>
        <a:p>
          <a:endParaRPr lang="en-US"/>
        </a:p>
      </dgm:t>
    </dgm:pt>
    <dgm:pt modelId="{0F828ED2-28C7-4652-9195-A3A2AC1A7EFC}">
      <dgm:prSet phldr="0"/>
      <dgm:spPr/>
      <dgm:t>
        <a:bodyPr/>
        <a:lstStyle/>
        <a:p>
          <a:pPr>
            <a:lnSpc>
              <a:spcPct val="100000"/>
            </a:lnSpc>
          </a:pPr>
          <a:r>
            <a:rPr lang="en-US" dirty="0"/>
            <a:t>Develop a </a:t>
          </a:r>
          <a:r>
            <a:rPr lang="en-US" b="1" dirty="0"/>
            <a:t>hybrid CNN model</a:t>
          </a:r>
          <a:r>
            <a:rPr lang="en-US" dirty="0"/>
            <a:t> combining DenseNet and InceptionV3 for improved diagnostic accuracy and feature extraction.</a:t>
          </a:r>
        </a:p>
      </dgm:t>
    </dgm:pt>
    <dgm:pt modelId="{FE502574-24CE-4D74-A1E9-F4D4E8489D22}" type="parTrans" cxnId="{157A67C9-B616-40FE-B8D4-49F2FEAB2E7F}">
      <dgm:prSet/>
      <dgm:spPr/>
    </dgm:pt>
    <dgm:pt modelId="{268F8254-8662-4775-B36F-980E855D44CA}" type="sibTrans" cxnId="{157A67C9-B616-40FE-B8D4-49F2FEAB2E7F}">
      <dgm:prSet/>
      <dgm:spPr/>
      <dgm:t>
        <a:bodyPr/>
        <a:lstStyle/>
        <a:p>
          <a:endParaRPr lang="en-US"/>
        </a:p>
      </dgm:t>
    </dgm:pt>
    <dgm:pt modelId="{95CD211C-2EFC-486C-BFDD-772F01D0DF76}">
      <dgm:prSet phldr="0"/>
      <dgm:spPr/>
      <dgm:t>
        <a:bodyPr/>
        <a:lstStyle/>
        <a:p>
          <a:pPr>
            <a:lnSpc>
              <a:spcPct val="100000"/>
            </a:lnSpc>
          </a:pPr>
          <a:r>
            <a:rPr lang="en-US" dirty="0"/>
            <a:t>Ensure computational efficiency to create a </a:t>
          </a:r>
          <a:r>
            <a:rPr lang="en-US" b="1" dirty="0"/>
            <a:t>scalable model</a:t>
          </a:r>
          <a:r>
            <a:rPr lang="en-US" dirty="0"/>
            <a:t> suitable for deployment in clinical and remote healthcare settings.</a:t>
          </a:r>
        </a:p>
      </dgm:t>
    </dgm:pt>
    <dgm:pt modelId="{42C1F092-9F37-4B26-8F74-DFAA54362C22}" type="parTrans" cxnId="{0950E487-CAE9-4675-8457-2C3AC1A55F78}">
      <dgm:prSet/>
      <dgm:spPr/>
    </dgm:pt>
    <dgm:pt modelId="{DC330BD6-7B33-4296-90B8-0B71E9E3532C}" type="sibTrans" cxnId="{0950E487-CAE9-4675-8457-2C3AC1A55F78}">
      <dgm:prSet/>
      <dgm:spPr/>
      <dgm:t>
        <a:bodyPr/>
        <a:lstStyle/>
        <a:p>
          <a:endParaRPr lang="en-US"/>
        </a:p>
      </dgm:t>
    </dgm:pt>
    <dgm:pt modelId="{141CB016-0CCF-44C0-AD96-AE04E3BB91F5}">
      <dgm:prSet phldr="0"/>
      <dgm:spPr/>
      <dgm:t>
        <a:bodyPr/>
        <a:lstStyle/>
        <a:p>
          <a:pPr>
            <a:lnSpc>
              <a:spcPct val="100000"/>
            </a:lnSpc>
          </a:pPr>
          <a:r>
            <a:rPr lang="en-US" dirty="0"/>
            <a:t>Enhance model robustness and adaptability for diverse clinical cases by leveraging advanced preprocessing and data augmentation techniques.</a:t>
          </a:r>
        </a:p>
      </dgm:t>
    </dgm:pt>
    <dgm:pt modelId="{3904E4F9-0B18-4947-8739-E4906B2FF343}" type="parTrans" cxnId="{D9E56B62-8CBC-4E3F-B649-03745B836839}">
      <dgm:prSet/>
      <dgm:spPr/>
    </dgm:pt>
    <dgm:pt modelId="{F18B43F8-F13B-49D3-895E-007D5E55495F}" type="sibTrans" cxnId="{D9E56B62-8CBC-4E3F-B649-03745B836839}">
      <dgm:prSet/>
      <dgm:spPr/>
      <dgm:t>
        <a:bodyPr/>
        <a:lstStyle/>
        <a:p>
          <a:endParaRPr lang="en-US"/>
        </a:p>
      </dgm:t>
    </dgm:pt>
    <dgm:pt modelId="{24FBDD0C-3D6B-403C-A506-D10ECC4DFA4D}">
      <dgm:prSet phldr="0"/>
      <dgm:spPr/>
      <dgm:t>
        <a:bodyPr/>
        <a:lstStyle/>
        <a:p>
          <a:pPr>
            <a:lnSpc>
              <a:spcPct val="100000"/>
            </a:lnSpc>
          </a:pPr>
          <a:r>
            <a:rPr lang="en-US" dirty="0"/>
            <a:t>Provide a reliable and automated solution for classifying multiple skin disease types with high sensitivity and specificity.</a:t>
          </a:r>
        </a:p>
      </dgm:t>
    </dgm:pt>
    <dgm:pt modelId="{3B37FF7B-9239-4CCE-B13E-ACB17CB7E516}" type="parTrans" cxnId="{C0DBE2D5-3FA2-4ADA-A9B9-C9D4C9EEF0DB}">
      <dgm:prSet/>
      <dgm:spPr/>
    </dgm:pt>
    <dgm:pt modelId="{EB012C3E-EEC1-491F-943B-D575A861B926}" type="sibTrans" cxnId="{C0DBE2D5-3FA2-4ADA-A9B9-C9D4C9EEF0DB}">
      <dgm:prSet/>
      <dgm:spPr/>
      <dgm:t>
        <a:bodyPr/>
        <a:lstStyle/>
        <a:p>
          <a:endParaRPr lang="en-US"/>
        </a:p>
      </dgm:t>
    </dgm:pt>
    <dgm:pt modelId="{FB3CA73C-E0CA-4557-9BA7-FDF9FD1DA965}" type="pres">
      <dgm:prSet presAssocID="{59B96363-F9E2-422E-A0E6-E91F234EC2EE}" presName="root" presStyleCnt="0">
        <dgm:presLayoutVars>
          <dgm:dir/>
          <dgm:resizeHandles val="exact"/>
        </dgm:presLayoutVars>
      </dgm:prSet>
      <dgm:spPr/>
    </dgm:pt>
    <dgm:pt modelId="{4F07517C-E294-4CEA-A667-C0B5AA9F822E}" type="pres">
      <dgm:prSet presAssocID="{87EDA9C8-099D-4340-9956-FDC09D524F3B}" presName="compNode" presStyleCnt="0"/>
      <dgm:spPr/>
    </dgm:pt>
    <dgm:pt modelId="{B2B096B8-56A1-48BF-B69F-9EEC0BD6067C}" type="pres">
      <dgm:prSet presAssocID="{87EDA9C8-099D-4340-9956-FDC09D524F3B}" presName="bgRect" presStyleLbl="bgShp" presStyleIdx="0" presStyleCnt="5"/>
      <dgm:spPr/>
    </dgm:pt>
    <dgm:pt modelId="{4C041205-9B84-4DED-BC4F-F8780EE3DAA2}" type="pres">
      <dgm:prSet presAssocID="{87EDA9C8-099D-4340-9956-FDC09D524F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d Bump"/>
        </a:ext>
      </dgm:extLst>
    </dgm:pt>
    <dgm:pt modelId="{6FB93EDF-DC5C-4532-A876-0F4BADA13405}" type="pres">
      <dgm:prSet presAssocID="{87EDA9C8-099D-4340-9956-FDC09D524F3B}" presName="spaceRect" presStyleCnt="0"/>
      <dgm:spPr/>
    </dgm:pt>
    <dgm:pt modelId="{C0400590-96D6-49C1-BEC0-A60833FFF2C4}" type="pres">
      <dgm:prSet presAssocID="{87EDA9C8-099D-4340-9956-FDC09D524F3B}" presName="parTx" presStyleLbl="revTx" presStyleIdx="0" presStyleCnt="5">
        <dgm:presLayoutVars>
          <dgm:chMax val="0"/>
          <dgm:chPref val="0"/>
        </dgm:presLayoutVars>
      </dgm:prSet>
      <dgm:spPr/>
    </dgm:pt>
    <dgm:pt modelId="{58D627A0-8905-4FCA-B2F2-9FACED75EDD5}" type="pres">
      <dgm:prSet presAssocID="{CF07813A-8134-42D6-888E-516CEEF5127D}" presName="sibTrans" presStyleCnt="0"/>
      <dgm:spPr/>
    </dgm:pt>
    <dgm:pt modelId="{D2AD1B00-AD65-4FE8-8D6A-1083CD84AF5F}" type="pres">
      <dgm:prSet presAssocID="{0F828ED2-28C7-4652-9195-A3A2AC1A7EFC}" presName="compNode" presStyleCnt="0"/>
      <dgm:spPr/>
    </dgm:pt>
    <dgm:pt modelId="{D8DDAB6C-AF30-4719-9311-B0F902345089}" type="pres">
      <dgm:prSet presAssocID="{0F828ED2-28C7-4652-9195-A3A2AC1A7EFC}" presName="bgRect" presStyleLbl="bgShp" presStyleIdx="1" presStyleCnt="5"/>
      <dgm:spPr/>
    </dgm:pt>
    <dgm:pt modelId="{3D2E9F6B-C4C2-406B-9974-DE73E609A6B4}" type="pres">
      <dgm:prSet presAssocID="{0F828ED2-28C7-4652-9195-A3A2AC1A7EF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194813C2-BAE6-49FE-96AB-BA0E74A5A808}" type="pres">
      <dgm:prSet presAssocID="{0F828ED2-28C7-4652-9195-A3A2AC1A7EFC}" presName="spaceRect" presStyleCnt="0"/>
      <dgm:spPr/>
    </dgm:pt>
    <dgm:pt modelId="{148890D1-8B8E-4FA4-8866-D811F3B2EEA8}" type="pres">
      <dgm:prSet presAssocID="{0F828ED2-28C7-4652-9195-A3A2AC1A7EFC}" presName="parTx" presStyleLbl="revTx" presStyleIdx="1" presStyleCnt="5">
        <dgm:presLayoutVars>
          <dgm:chMax val="0"/>
          <dgm:chPref val="0"/>
        </dgm:presLayoutVars>
      </dgm:prSet>
      <dgm:spPr/>
    </dgm:pt>
    <dgm:pt modelId="{34E8A2C7-F4D0-4049-BACE-ADF22E7815D8}" type="pres">
      <dgm:prSet presAssocID="{268F8254-8662-4775-B36F-980E855D44CA}" presName="sibTrans" presStyleCnt="0"/>
      <dgm:spPr/>
    </dgm:pt>
    <dgm:pt modelId="{2F4590AD-6117-4922-BF49-DBEA7C502067}" type="pres">
      <dgm:prSet presAssocID="{95CD211C-2EFC-486C-BFDD-772F01D0DF76}" presName="compNode" presStyleCnt="0"/>
      <dgm:spPr/>
    </dgm:pt>
    <dgm:pt modelId="{FE83EAF7-FD96-4CC4-8B62-882DE3A9D20D}" type="pres">
      <dgm:prSet presAssocID="{95CD211C-2EFC-486C-BFDD-772F01D0DF76}" presName="bgRect" presStyleLbl="bgShp" presStyleIdx="2" presStyleCnt="5"/>
      <dgm:spPr/>
    </dgm:pt>
    <dgm:pt modelId="{96149761-5AB4-4A27-97C7-39A641F062FE}" type="pres">
      <dgm:prSet presAssocID="{95CD211C-2EFC-486C-BFDD-772F01D0DF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961FE241-FB41-495C-A955-3113A1343F1D}" type="pres">
      <dgm:prSet presAssocID="{95CD211C-2EFC-486C-BFDD-772F01D0DF76}" presName="spaceRect" presStyleCnt="0"/>
      <dgm:spPr/>
    </dgm:pt>
    <dgm:pt modelId="{613860BF-353C-42E1-B7ED-48D1A0EE7536}" type="pres">
      <dgm:prSet presAssocID="{95CD211C-2EFC-486C-BFDD-772F01D0DF76}" presName="parTx" presStyleLbl="revTx" presStyleIdx="2" presStyleCnt="5">
        <dgm:presLayoutVars>
          <dgm:chMax val="0"/>
          <dgm:chPref val="0"/>
        </dgm:presLayoutVars>
      </dgm:prSet>
      <dgm:spPr/>
    </dgm:pt>
    <dgm:pt modelId="{E63EB75E-6F84-495B-8530-44F16A936EF1}" type="pres">
      <dgm:prSet presAssocID="{DC330BD6-7B33-4296-90B8-0B71E9E3532C}" presName="sibTrans" presStyleCnt="0"/>
      <dgm:spPr/>
    </dgm:pt>
    <dgm:pt modelId="{254FE908-50E3-4EF5-A43F-364C2CDEEBCC}" type="pres">
      <dgm:prSet presAssocID="{141CB016-0CCF-44C0-AD96-AE04E3BB91F5}" presName="compNode" presStyleCnt="0"/>
      <dgm:spPr/>
    </dgm:pt>
    <dgm:pt modelId="{966DBC83-A908-42B9-9E82-CFF57C649841}" type="pres">
      <dgm:prSet presAssocID="{141CB016-0CCF-44C0-AD96-AE04E3BB91F5}" presName="bgRect" presStyleLbl="bgShp" presStyleIdx="3" presStyleCnt="5"/>
      <dgm:spPr/>
    </dgm:pt>
    <dgm:pt modelId="{6D84D8A3-4A83-46BC-8B12-682F1E41CC99}" type="pres">
      <dgm:prSet presAssocID="{141CB016-0CCF-44C0-AD96-AE04E3BB91F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297EB431-E827-493F-84C7-7D14FE12379F}" type="pres">
      <dgm:prSet presAssocID="{141CB016-0CCF-44C0-AD96-AE04E3BB91F5}" presName="spaceRect" presStyleCnt="0"/>
      <dgm:spPr/>
    </dgm:pt>
    <dgm:pt modelId="{DE15B41A-F28F-42DB-AA4E-4B0B8A5B3D31}" type="pres">
      <dgm:prSet presAssocID="{141CB016-0CCF-44C0-AD96-AE04E3BB91F5}" presName="parTx" presStyleLbl="revTx" presStyleIdx="3" presStyleCnt="5">
        <dgm:presLayoutVars>
          <dgm:chMax val="0"/>
          <dgm:chPref val="0"/>
        </dgm:presLayoutVars>
      </dgm:prSet>
      <dgm:spPr/>
    </dgm:pt>
    <dgm:pt modelId="{81B10D42-BBF1-47CE-83FF-93F032621552}" type="pres">
      <dgm:prSet presAssocID="{F18B43F8-F13B-49D3-895E-007D5E55495F}" presName="sibTrans" presStyleCnt="0"/>
      <dgm:spPr/>
    </dgm:pt>
    <dgm:pt modelId="{0E7EC5A2-CD43-4FA6-A22F-28E3221C9D9C}" type="pres">
      <dgm:prSet presAssocID="{24FBDD0C-3D6B-403C-A506-D10ECC4DFA4D}" presName="compNode" presStyleCnt="0"/>
      <dgm:spPr/>
    </dgm:pt>
    <dgm:pt modelId="{E84FF1DD-3CBE-4343-8545-D00CED056CD1}" type="pres">
      <dgm:prSet presAssocID="{24FBDD0C-3D6B-403C-A506-D10ECC4DFA4D}" presName="bgRect" presStyleLbl="bgShp" presStyleIdx="4" presStyleCnt="5"/>
      <dgm:spPr/>
    </dgm:pt>
    <dgm:pt modelId="{1064283D-743F-483A-B332-E1686B0F6282}" type="pres">
      <dgm:prSet presAssocID="{24FBDD0C-3D6B-403C-A506-D10ECC4DFA4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icroscope"/>
        </a:ext>
      </dgm:extLst>
    </dgm:pt>
    <dgm:pt modelId="{FA6ABB00-C6FA-4C15-8AE4-CF018853290E}" type="pres">
      <dgm:prSet presAssocID="{24FBDD0C-3D6B-403C-A506-D10ECC4DFA4D}" presName="spaceRect" presStyleCnt="0"/>
      <dgm:spPr/>
    </dgm:pt>
    <dgm:pt modelId="{D5A5C03E-71A6-438F-9060-3EDBFCF8A46B}" type="pres">
      <dgm:prSet presAssocID="{24FBDD0C-3D6B-403C-A506-D10ECC4DFA4D}" presName="parTx" presStyleLbl="revTx" presStyleIdx="4" presStyleCnt="5">
        <dgm:presLayoutVars>
          <dgm:chMax val="0"/>
          <dgm:chPref val="0"/>
        </dgm:presLayoutVars>
      </dgm:prSet>
      <dgm:spPr/>
    </dgm:pt>
  </dgm:ptLst>
  <dgm:cxnLst>
    <dgm:cxn modelId="{22422F2D-FC59-4773-8F1B-F9A9E2788570}" type="presOf" srcId="{95CD211C-2EFC-486C-BFDD-772F01D0DF76}" destId="{613860BF-353C-42E1-B7ED-48D1A0EE7536}" srcOrd="0" destOrd="0" presId="urn:microsoft.com/office/officeart/2018/2/layout/IconVerticalSolidList"/>
    <dgm:cxn modelId="{D9E56B62-8CBC-4E3F-B649-03745B836839}" srcId="{59B96363-F9E2-422E-A0E6-E91F234EC2EE}" destId="{141CB016-0CCF-44C0-AD96-AE04E3BB91F5}" srcOrd="3" destOrd="0" parTransId="{3904E4F9-0B18-4947-8739-E4906B2FF343}" sibTransId="{F18B43F8-F13B-49D3-895E-007D5E55495F}"/>
    <dgm:cxn modelId="{E3F46A52-3B98-43AE-8C73-50AFE67D08A9}" type="presOf" srcId="{0F828ED2-28C7-4652-9195-A3A2AC1A7EFC}" destId="{148890D1-8B8E-4FA4-8866-D811F3B2EEA8}" srcOrd="0" destOrd="0" presId="urn:microsoft.com/office/officeart/2018/2/layout/IconVerticalSolidList"/>
    <dgm:cxn modelId="{5AD2D97D-897F-47DC-8AF2-C930102CD58D}" srcId="{59B96363-F9E2-422E-A0E6-E91F234EC2EE}" destId="{87EDA9C8-099D-4340-9956-FDC09D524F3B}" srcOrd="0" destOrd="0" parTransId="{46523B91-BB20-41CD-9325-CB78AAAE7B25}" sibTransId="{CF07813A-8134-42D6-888E-516CEEF5127D}"/>
    <dgm:cxn modelId="{0950E487-CAE9-4675-8457-2C3AC1A55F78}" srcId="{59B96363-F9E2-422E-A0E6-E91F234EC2EE}" destId="{95CD211C-2EFC-486C-BFDD-772F01D0DF76}" srcOrd="2" destOrd="0" parTransId="{42C1F092-9F37-4B26-8F74-DFAA54362C22}" sibTransId="{DC330BD6-7B33-4296-90B8-0B71E9E3532C}"/>
    <dgm:cxn modelId="{B83D049A-3C95-4897-8DD1-45E855F8C26B}" type="presOf" srcId="{87EDA9C8-099D-4340-9956-FDC09D524F3B}" destId="{C0400590-96D6-49C1-BEC0-A60833FFF2C4}" srcOrd="0" destOrd="0" presId="urn:microsoft.com/office/officeart/2018/2/layout/IconVerticalSolidList"/>
    <dgm:cxn modelId="{157A67C9-B616-40FE-B8D4-49F2FEAB2E7F}" srcId="{59B96363-F9E2-422E-A0E6-E91F234EC2EE}" destId="{0F828ED2-28C7-4652-9195-A3A2AC1A7EFC}" srcOrd="1" destOrd="0" parTransId="{FE502574-24CE-4D74-A1E9-F4D4E8489D22}" sibTransId="{268F8254-8662-4775-B36F-980E855D44CA}"/>
    <dgm:cxn modelId="{DF0559D1-2C92-42B4-82E2-195C4A51AC54}" type="presOf" srcId="{141CB016-0CCF-44C0-AD96-AE04E3BB91F5}" destId="{DE15B41A-F28F-42DB-AA4E-4B0B8A5B3D31}" srcOrd="0" destOrd="0" presId="urn:microsoft.com/office/officeart/2018/2/layout/IconVerticalSolidList"/>
    <dgm:cxn modelId="{C0DBE2D5-3FA2-4ADA-A9B9-C9D4C9EEF0DB}" srcId="{59B96363-F9E2-422E-A0E6-E91F234EC2EE}" destId="{24FBDD0C-3D6B-403C-A506-D10ECC4DFA4D}" srcOrd="4" destOrd="0" parTransId="{3B37FF7B-9239-4CCE-B13E-ACB17CB7E516}" sibTransId="{EB012C3E-EEC1-491F-943B-D575A861B926}"/>
    <dgm:cxn modelId="{981469DE-1E28-492D-A79C-D4544D333B82}" type="presOf" srcId="{59B96363-F9E2-422E-A0E6-E91F234EC2EE}" destId="{FB3CA73C-E0CA-4557-9BA7-FDF9FD1DA965}" srcOrd="0" destOrd="0" presId="urn:microsoft.com/office/officeart/2018/2/layout/IconVerticalSolidList"/>
    <dgm:cxn modelId="{64514BF7-C504-4BF9-8EF4-03A535C55053}" type="presOf" srcId="{24FBDD0C-3D6B-403C-A506-D10ECC4DFA4D}" destId="{D5A5C03E-71A6-438F-9060-3EDBFCF8A46B}" srcOrd="0" destOrd="0" presId="urn:microsoft.com/office/officeart/2018/2/layout/IconVerticalSolidList"/>
    <dgm:cxn modelId="{AF1B744F-1216-42DB-B85E-B79C2F588630}" type="presParOf" srcId="{FB3CA73C-E0CA-4557-9BA7-FDF9FD1DA965}" destId="{4F07517C-E294-4CEA-A667-C0B5AA9F822E}" srcOrd="0" destOrd="0" presId="urn:microsoft.com/office/officeart/2018/2/layout/IconVerticalSolidList"/>
    <dgm:cxn modelId="{306F6EA7-8E32-468B-B4FA-9E6293551276}" type="presParOf" srcId="{4F07517C-E294-4CEA-A667-C0B5AA9F822E}" destId="{B2B096B8-56A1-48BF-B69F-9EEC0BD6067C}" srcOrd="0" destOrd="0" presId="urn:microsoft.com/office/officeart/2018/2/layout/IconVerticalSolidList"/>
    <dgm:cxn modelId="{5ABCDAE0-025B-4C61-9098-C27EED70EBE3}" type="presParOf" srcId="{4F07517C-E294-4CEA-A667-C0B5AA9F822E}" destId="{4C041205-9B84-4DED-BC4F-F8780EE3DAA2}" srcOrd="1" destOrd="0" presId="urn:microsoft.com/office/officeart/2018/2/layout/IconVerticalSolidList"/>
    <dgm:cxn modelId="{58648896-AE9B-4118-8D9F-AC2B4A0E3EB5}" type="presParOf" srcId="{4F07517C-E294-4CEA-A667-C0B5AA9F822E}" destId="{6FB93EDF-DC5C-4532-A876-0F4BADA13405}" srcOrd="2" destOrd="0" presId="urn:microsoft.com/office/officeart/2018/2/layout/IconVerticalSolidList"/>
    <dgm:cxn modelId="{D461D049-E1C8-469A-A30F-8E8B9EC09305}" type="presParOf" srcId="{4F07517C-E294-4CEA-A667-C0B5AA9F822E}" destId="{C0400590-96D6-49C1-BEC0-A60833FFF2C4}" srcOrd="3" destOrd="0" presId="urn:microsoft.com/office/officeart/2018/2/layout/IconVerticalSolidList"/>
    <dgm:cxn modelId="{276095D2-7B90-4F49-93C5-32A4689404C4}" type="presParOf" srcId="{FB3CA73C-E0CA-4557-9BA7-FDF9FD1DA965}" destId="{58D627A0-8905-4FCA-B2F2-9FACED75EDD5}" srcOrd="1" destOrd="0" presId="urn:microsoft.com/office/officeart/2018/2/layout/IconVerticalSolidList"/>
    <dgm:cxn modelId="{BED71A4C-1F34-4B17-88EC-10E607D3EB78}" type="presParOf" srcId="{FB3CA73C-E0CA-4557-9BA7-FDF9FD1DA965}" destId="{D2AD1B00-AD65-4FE8-8D6A-1083CD84AF5F}" srcOrd="2" destOrd="0" presId="urn:microsoft.com/office/officeart/2018/2/layout/IconVerticalSolidList"/>
    <dgm:cxn modelId="{69823604-1544-496A-A17C-2688A1FCF423}" type="presParOf" srcId="{D2AD1B00-AD65-4FE8-8D6A-1083CD84AF5F}" destId="{D8DDAB6C-AF30-4719-9311-B0F902345089}" srcOrd="0" destOrd="0" presId="urn:microsoft.com/office/officeart/2018/2/layout/IconVerticalSolidList"/>
    <dgm:cxn modelId="{D1526FA5-BDE8-4DAA-9F58-34E069437F07}" type="presParOf" srcId="{D2AD1B00-AD65-4FE8-8D6A-1083CD84AF5F}" destId="{3D2E9F6B-C4C2-406B-9974-DE73E609A6B4}" srcOrd="1" destOrd="0" presId="urn:microsoft.com/office/officeart/2018/2/layout/IconVerticalSolidList"/>
    <dgm:cxn modelId="{B4731527-3CE1-4767-8005-A5D63BF7789A}" type="presParOf" srcId="{D2AD1B00-AD65-4FE8-8D6A-1083CD84AF5F}" destId="{194813C2-BAE6-49FE-96AB-BA0E74A5A808}" srcOrd="2" destOrd="0" presId="urn:microsoft.com/office/officeart/2018/2/layout/IconVerticalSolidList"/>
    <dgm:cxn modelId="{52CA4066-C133-4699-BF33-C581587BA410}" type="presParOf" srcId="{D2AD1B00-AD65-4FE8-8D6A-1083CD84AF5F}" destId="{148890D1-8B8E-4FA4-8866-D811F3B2EEA8}" srcOrd="3" destOrd="0" presId="urn:microsoft.com/office/officeart/2018/2/layout/IconVerticalSolidList"/>
    <dgm:cxn modelId="{61DA56EC-89CD-48CB-B662-999D529105DF}" type="presParOf" srcId="{FB3CA73C-E0CA-4557-9BA7-FDF9FD1DA965}" destId="{34E8A2C7-F4D0-4049-BACE-ADF22E7815D8}" srcOrd="3" destOrd="0" presId="urn:microsoft.com/office/officeart/2018/2/layout/IconVerticalSolidList"/>
    <dgm:cxn modelId="{B781969E-32F0-40D5-8D74-A6E7D8C2FBA4}" type="presParOf" srcId="{FB3CA73C-E0CA-4557-9BA7-FDF9FD1DA965}" destId="{2F4590AD-6117-4922-BF49-DBEA7C502067}" srcOrd="4" destOrd="0" presId="urn:microsoft.com/office/officeart/2018/2/layout/IconVerticalSolidList"/>
    <dgm:cxn modelId="{D5C24FD4-83A2-4C28-80D9-F7E392441372}" type="presParOf" srcId="{2F4590AD-6117-4922-BF49-DBEA7C502067}" destId="{FE83EAF7-FD96-4CC4-8B62-882DE3A9D20D}" srcOrd="0" destOrd="0" presId="urn:microsoft.com/office/officeart/2018/2/layout/IconVerticalSolidList"/>
    <dgm:cxn modelId="{D2692DE1-FD6C-4FC6-A90F-62BD9874C621}" type="presParOf" srcId="{2F4590AD-6117-4922-BF49-DBEA7C502067}" destId="{96149761-5AB4-4A27-97C7-39A641F062FE}" srcOrd="1" destOrd="0" presId="urn:microsoft.com/office/officeart/2018/2/layout/IconVerticalSolidList"/>
    <dgm:cxn modelId="{52B467AB-3914-4348-B095-129518F08452}" type="presParOf" srcId="{2F4590AD-6117-4922-BF49-DBEA7C502067}" destId="{961FE241-FB41-495C-A955-3113A1343F1D}" srcOrd="2" destOrd="0" presId="urn:microsoft.com/office/officeart/2018/2/layout/IconVerticalSolidList"/>
    <dgm:cxn modelId="{AF69DF67-1AAD-4FCC-ACB8-A58BDCD969EB}" type="presParOf" srcId="{2F4590AD-6117-4922-BF49-DBEA7C502067}" destId="{613860BF-353C-42E1-B7ED-48D1A0EE7536}" srcOrd="3" destOrd="0" presId="urn:microsoft.com/office/officeart/2018/2/layout/IconVerticalSolidList"/>
    <dgm:cxn modelId="{616B4F0E-FAEC-40F1-BDD6-D3BA1D293277}" type="presParOf" srcId="{FB3CA73C-E0CA-4557-9BA7-FDF9FD1DA965}" destId="{E63EB75E-6F84-495B-8530-44F16A936EF1}" srcOrd="5" destOrd="0" presId="urn:microsoft.com/office/officeart/2018/2/layout/IconVerticalSolidList"/>
    <dgm:cxn modelId="{D7A0EC99-D45D-4161-8D58-57B53AE29D84}" type="presParOf" srcId="{FB3CA73C-E0CA-4557-9BA7-FDF9FD1DA965}" destId="{254FE908-50E3-4EF5-A43F-364C2CDEEBCC}" srcOrd="6" destOrd="0" presId="urn:microsoft.com/office/officeart/2018/2/layout/IconVerticalSolidList"/>
    <dgm:cxn modelId="{0243CB9D-EF50-4FE2-91A2-E64AF181985E}" type="presParOf" srcId="{254FE908-50E3-4EF5-A43F-364C2CDEEBCC}" destId="{966DBC83-A908-42B9-9E82-CFF57C649841}" srcOrd="0" destOrd="0" presId="urn:microsoft.com/office/officeart/2018/2/layout/IconVerticalSolidList"/>
    <dgm:cxn modelId="{3EDD8BC9-12BF-46E3-9B57-8C2466CEBD31}" type="presParOf" srcId="{254FE908-50E3-4EF5-A43F-364C2CDEEBCC}" destId="{6D84D8A3-4A83-46BC-8B12-682F1E41CC99}" srcOrd="1" destOrd="0" presId="urn:microsoft.com/office/officeart/2018/2/layout/IconVerticalSolidList"/>
    <dgm:cxn modelId="{2C185DD6-0D72-4179-884C-ED08CD2634CC}" type="presParOf" srcId="{254FE908-50E3-4EF5-A43F-364C2CDEEBCC}" destId="{297EB431-E827-493F-84C7-7D14FE12379F}" srcOrd="2" destOrd="0" presId="urn:microsoft.com/office/officeart/2018/2/layout/IconVerticalSolidList"/>
    <dgm:cxn modelId="{C24F64E6-1458-4B8E-AB9B-E638FC8E152E}" type="presParOf" srcId="{254FE908-50E3-4EF5-A43F-364C2CDEEBCC}" destId="{DE15B41A-F28F-42DB-AA4E-4B0B8A5B3D31}" srcOrd="3" destOrd="0" presId="urn:microsoft.com/office/officeart/2018/2/layout/IconVerticalSolidList"/>
    <dgm:cxn modelId="{BBF0FD05-D233-44B7-8797-29DDA46A0833}" type="presParOf" srcId="{FB3CA73C-E0CA-4557-9BA7-FDF9FD1DA965}" destId="{81B10D42-BBF1-47CE-83FF-93F032621552}" srcOrd="7" destOrd="0" presId="urn:microsoft.com/office/officeart/2018/2/layout/IconVerticalSolidList"/>
    <dgm:cxn modelId="{FB2419FB-FA02-404D-8CD0-6D8FA70CAA76}" type="presParOf" srcId="{FB3CA73C-E0CA-4557-9BA7-FDF9FD1DA965}" destId="{0E7EC5A2-CD43-4FA6-A22F-28E3221C9D9C}" srcOrd="8" destOrd="0" presId="urn:microsoft.com/office/officeart/2018/2/layout/IconVerticalSolidList"/>
    <dgm:cxn modelId="{A6766EDC-F75D-4BD4-9B29-28E857037832}" type="presParOf" srcId="{0E7EC5A2-CD43-4FA6-A22F-28E3221C9D9C}" destId="{E84FF1DD-3CBE-4343-8545-D00CED056CD1}" srcOrd="0" destOrd="0" presId="urn:microsoft.com/office/officeart/2018/2/layout/IconVerticalSolidList"/>
    <dgm:cxn modelId="{CB9392A5-E089-44D9-A540-51562BC534FE}" type="presParOf" srcId="{0E7EC5A2-CD43-4FA6-A22F-28E3221C9D9C}" destId="{1064283D-743F-483A-B332-E1686B0F6282}" srcOrd="1" destOrd="0" presId="urn:microsoft.com/office/officeart/2018/2/layout/IconVerticalSolidList"/>
    <dgm:cxn modelId="{189A5411-A497-48F3-89BF-05A040F7E565}" type="presParOf" srcId="{0E7EC5A2-CD43-4FA6-A22F-28E3221C9D9C}" destId="{FA6ABB00-C6FA-4C15-8AE4-CF018853290E}" srcOrd="2" destOrd="0" presId="urn:microsoft.com/office/officeart/2018/2/layout/IconVerticalSolidList"/>
    <dgm:cxn modelId="{D62E5C55-F79D-471B-9BB9-FE29C0145590}" type="presParOf" srcId="{0E7EC5A2-CD43-4FA6-A22F-28E3221C9D9C}" destId="{D5A5C03E-71A6-438F-9060-3EDBFCF8A4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5487BB-D2AA-47AC-91D1-8EC91A3F7F57}"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A51BE2E9-8ADE-45F6-A3A2-32C6CAF74461}">
      <dgm:prSet/>
      <dgm:spPr/>
      <dgm:t>
        <a:bodyPr/>
        <a:lstStyle/>
        <a:p>
          <a:r>
            <a:rPr lang="en-US" b="1" dirty="0"/>
            <a:t>Model Selection:</a:t>
          </a:r>
          <a:r>
            <a:rPr lang="en-US" dirty="0"/>
            <a:t> Test and evaluate various CNN architectures, such as ResNet and Inception, based on performance metrics.</a:t>
          </a:r>
        </a:p>
      </dgm:t>
    </dgm:pt>
    <dgm:pt modelId="{0DF23B28-317F-4A23-B7EB-F5FF1CDF08EE}" type="parTrans" cxnId="{348EA885-6A9C-4AE1-9E9D-B99E7683D0D8}">
      <dgm:prSet/>
      <dgm:spPr/>
      <dgm:t>
        <a:bodyPr/>
        <a:lstStyle/>
        <a:p>
          <a:endParaRPr lang="en-US"/>
        </a:p>
      </dgm:t>
    </dgm:pt>
    <dgm:pt modelId="{F9E65E92-BF63-4387-A995-C4519851A56A}" type="sibTrans" cxnId="{348EA885-6A9C-4AE1-9E9D-B99E7683D0D8}">
      <dgm:prSet phldrT="01"/>
      <dgm:spPr/>
      <dgm:t>
        <a:bodyPr/>
        <a:lstStyle/>
        <a:p>
          <a:r>
            <a:rPr lang="en-US"/>
            <a:t>01</a:t>
          </a:r>
        </a:p>
      </dgm:t>
    </dgm:pt>
    <dgm:pt modelId="{7673C4D1-125D-4049-B334-D2CBC4892742}">
      <dgm:prSet/>
      <dgm:spPr/>
      <dgm:t>
        <a:bodyPr/>
        <a:lstStyle/>
        <a:p>
          <a:r>
            <a:rPr lang="en-US" b="1" dirty="0"/>
            <a:t>Hybrid Model Formation:</a:t>
          </a:r>
          <a:r>
            <a:rPr lang="en-US" dirty="0"/>
            <a:t> Combine two top-performing CNN models into a single pipeline to maximize feature extraction while minimizing classification errors.</a:t>
          </a:r>
        </a:p>
      </dgm:t>
    </dgm:pt>
    <dgm:pt modelId="{4DDD9C4C-9D19-409E-9D83-ED4A3209D9EE}" type="parTrans" cxnId="{C7F5AFDA-0B7B-40DA-8C0D-E689269E37C2}">
      <dgm:prSet/>
      <dgm:spPr/>
      <dgm:t>
        <a:bodyPr/>
        <a:lstStyle/>
        <a:p>
          <a:endParaRPr lang="en-US"/>
        </a:p>
      </dgm:t>
    </dgm:pt>
    <dgm:pt modelId="{ED920638-0307-4887-9308-10AD28B88881}" type="sibTrans" cxnId="{C7F5AFDA-0B7B-40DA-8C0D-E689269E37C2}">
      <dgm:prSet phldrT="02"/>
      <dgm:spPr/>
      <dgm:t>
        <a:bodyPr/>
        <a:lstStyle/>
        <a:p>
          <a:r>
            <a:rPr lang="en-US"/>
            <a:t>02</a:t>
          </a:r>
        </a:p>
      </dgm:t>
    </dgm:pt>
    <dgm:pt modelId="{0F6C0E8D-419A-4DED-88AF-D40D250DF8D7}">
      <dgm:prSet/>
      <dgm:spPr/>
      <dgm:t>
        <a:bodyPr/>
        <a:lstStyle/>
        <a:p>
          <a:r>
            <a:rPr lang="en-US" b="1" dirty="0"/>
            <a:t>Model Efficiency:</a:t>
          </a:r>
          <a:r>
            <a:rPr lang="en-US" dirty="0"/>
            <a:t> Employ layers like Pooling 2D, Softmax, and activation functions to maintain a balance between accuracy and computational efficiency.</a:t>
          </a:r>
        </a:p>
      </dgm:t>
    </dgm:pt>
    <dgm:pt modelId="{E6A0B55A-54CC-4917-9B12-220EB52F62B8}" type="parTrans" cxnId="{53D6CCEE-91DF-42CC-8275-5507FA0F6FBE}">
      <dgm:prSet/>
      <dgm:spPr/>
      <dgm:t>
        <a:bodyPr/>
        <a:lstStyle/>
        <a:p>
          <a:endParaRPr lang="en-US"/>
        </a:p>
      </dgm:t>
    </dgm:pt>
    <dgm:pt modelId="{940A3198-1AD0-4673-8013-1C9E6B2F95E0}" type="sibTrans" cxnId="{53D6CCEE-91DF-42CC-8275-5507FA0F6FBE}">
      <dgm:prSet phldrT="03"/>
      <dgm:spPr/>
      <dgm:t>
        <a:bodyPr/>
        <a:lstStyle/>
        <a:p>
          <a:r>
            <a:rPr lang="en-US"/>
            <a:t>03</a:t>
          </a:r>
        </a:p>
      </dgm:t>
    </dgm:pt>
    <dgm:pt modelId="{83D8AA3F-3EAB-4F76-8337-A2E77D801E72}" type="pres">
      <dgm:prSet presAssocID="{FF5487BB-D2AA-47AC-91D1-8EC91A3F7F57}" presName="Name0" presStyleCnt="0">
        <dgm:presLayoutVars>
          <dgm:animLvl val="lvl"/>
          <dgm:resizeHandles val="exact"/>
        </dgm:presLayoutVars>
      </dgm:prSet>
      <dgm:spPr/>
    </dgm:pt>
    <dgm:pt modelId="{544ACAB3-1D20-48DB-9981-C260B2FC47E4}" type="pres">
      <dgm:prSet presAssocID="{A51BE2E9-8ADE-45F6-A3A2-32C6CAF74461}" presName="compositeNode" presStyleCnt="0">
        <dgm:presLayoutVars>
          <dgm:bulletEnabled val="1"/>
        </dgm:presLayoutVars>
      </dgm:prSet>
      <dgm:spPr/>
    </dgm:pt>
    <dgm:pt modelId="{CD0228A1-3419-4046-A4B8-8F7B6EA96DC4}" type="pres">
      <dgm:prSet presAssocID="{A51BE2E9-8ADE-45F6-A3A2-32C6CAF74461}" presName="bgRect" presStyleLbl="alignNode1" presStyleIdx="0" presStyleCnt="3"/>
      <dgm:spPr/>
    </dgm:pt>
    <dgm:pt modelId="{3D3C8D16-15C8-4CB1-B28F-6B6F809E1360}" type="pres">
      <dgm:prSet presAssocID="{F9E65E92-BF63-4387-A995-C4519851A56A}" presName="sibTransNodeRect" presStyleLbl="alignNode1" presStyleIdx="0" presStyleCnt="3">
        <dgm:presLayoutVars>
          <dgm:chMax val="0"/>
          <dgm:bulletEnabled val="1"/>
        </dgm:presLayoutVars>
      </dgm:prSet>
      <dgm:spPr/>
    </dgm:pt>
    <dgm:pt modelId="{EE2A4BD2-657C-4D15-8E67-34790EA708B8}" type="pres">
      <dgm:prSet presAssocID="{A51BE2E9-8ADE-45F6-A3A2-32C6CAF74461}" presName="nodeRect" presStyleLbl="alignNode1" presStyleIdx="0" presStyleCnt="3">
        <dgm:presLayoutVars>
          <dgm:bulletEnabled val="1"/>
        </dgm:presLayoutVars>
      </dgm:prSet>
      <dgm:spPr/>
    </dgm:pt>
    <dgm:pt modelId="{AEB937EA-1D48-4B4B-9DE6-E35189797FA9}" type="pres">
      <dgm:prSet presAssocID="{F9E65E92-BF63-4387-A995-C4519851A56A}" presName="sibTrans" presStyleCnt="0"/>
      <dgm:spPr/>
    </dgm:pt>
    <dgm:pt modelId="{22AD3F09-D372-4EA7-AB8B-7573C183665A}" type="pres">
      <dgm:prSet presAssocID="{7673C4D1-125D-4049-B334-D2CBC4892742}" presName="compositeNode" presStyleCnt="0">
        <dgm:presLayoutVars>
          <dgm:bulletEnabled val="1"/>
        </dgm:presLayoutVars>
      </dgm:prSet>
      <dgm:spPr/>
    </dgm:pt>
    <dgm:pt modelId="{DAC04B8A-B673-4212-90B1-82C59DFB92DD}" type="pres">
      <dgm:prSet presAssocID="{7673C4D1-125D-4049-B334-D2CBC4892742}" presName="bgRect" presStyleLbl="alignNode1" presStyleIdx="1" presStyleCnt="3"/>
      <dgm:spPr/>
    </dgm:pt>
    <dgm:pt modelId="{6B4C26FB-4B33-4D51-B2CA-CA29C0564BAD}" type="pres">
      <dgm:prSet presAssocID="{ED920638-0307-4887-9308-10AD28B88881}" presName="sibTransNodeRect" presStyleLbl="alignNode1" presStyleIdx="1" presStyleCnt="3">
        <dgm:presLayoutVars>
          <dgm:chMax val="0"/>
          <dgm:bulletEnabled val="1"/>
        </dgm:presLayoutVars>
      </dgm:prSet>
      <dgm:spPr/>
    </dgm:pt>
    <dgm:pt modelId="{14305D2A-F965-4650-8A21-4FBCA9066126}" type="pres">
      <dgm:prSet presAssocID="{7673C4D1-125D-4049-B334-D2CBC4892742}" presName="nodeRect" presStyleLbl="alignNode1" presStyleIdx="1" presStyleCnt="3">
        <dgm:presLayoutVars>
          <dgm:bulletEnabled val="1"/>
        </dgm:presLayoutVars>
      </dgm:prSet>
      <dgm:spPr/>
    </dgm:pt>
    <dgm:pt modelId="{D108F37A-905D-4C4F-9616-0CCAF8565A06}" type="pres">
      <dgm:prSet presAssocID="{ED920638-0307-4887-9308-10AD28B88881}" presName="sibTrans" presStyleCnt="0"/>
      <dgm:spPr/>
    </dgm:pt>
    <dgm:pt modelId="{15B8FD73-C9D7-4F79-97D3-CAFD8C7AF60C}" type="pres">
      <dgm:prSet presAssocID="{0F6C0E8D-419A-4DED-88AF-D40D250DF8D7}" presName="compositeNode" presStyleCnt="0">
        <dgm:presLayoutVars>
          <dgm:bulletEnabled val="1"/>
        </dgm:presLayoutVars>
      </dgm:prSet>
      <dgm:spPr/>
    </dgm:pt>
    <dgm:pt modelId="{F6331978-E8A9-4E16-A09F-5D3D9974400F}" type="pres">
      <dgm:prSet presAssocID="{0F6C0E8D-419A-4DED-88AF-D40D250DF8D7}" presName="bgRect" presStyleLbl="alignNode1" presStyleIdx="2" presStyleCnt="3"/>
      <dgm:spPr/>
    </dgm:pt>
    <dgm:pt modelId="{603AE50A-1DC8-4C8D-A6F8-2ADF992CAAA7}" type="pres">
      <dgm:prSet presAssocID="{940A3198-1AD0-4673-8013-1C9E6B2F95E0}" presName="sibTransNodeRect" presStyleLbl="alignNode1" presStyleIdx="2" presStyleCnt="3">
        <dgm:presLayoutVars>
          <dgm:chMax val="0"/>
          <dgm:bulletEnabled val="1"/>
        </dgm:presLayoutVars>
      </dgm:prSet>
      <dgm:spPr/>
    </dgm:pt>
    <dgm:pt modelId="{A957B95D-D1AF-4E37-9813-2C79545B7AF7}" type="pres">
      <dgm:prSet presAssocID="{0F6C0E8D-419A-4DED-88AF-D40D250DF8D7}" presName="nodeRect" presStyleLbl="alignNode1" presStyleIdx="2" presStyleCnt="3">
        <dgm:presLayoutVars>
          <dgm:bulletEnabled val="1"/>
        </dgm:presLayoutVars>
      </dgm:prSet>
      <dgm:spPr/>
    </dgm:pt>
  </dgm:ptLst>
  <dgm:cxnLst>
    <dgm:cxn modelId="{2DBC8108-0AE1-4CE6-985A-D657AF5111FE}" type="presOf" srcId="{F9E65E92-BF63-4387-A995-C4519851A56A}" destId="{3D3C8D16-15C8-4CB1-B28F-6B6F809E1360}" srcOrd="0" destOrd="0" presId="urn:microsoft.com/office/officeart/2016/7/layout/LinearBlockProcessNumbered"/>
    <dgm:cxn modelId="{32C86A2B-914F-4BF0-8BAB-508EE19B1619}" type="presOf" srcId="{0F6C0E8D-419A-4DED-88AF-D40D250DF8D7}" destId="{F6331978-E8A9-4E16-A09F-5D3D9974400F}" srcOrd="0" destOrd="0" presId="urn:microsoft.com/office/officeart/2016/7/layout/LinearBlockProcessNumbered"/>
    <dgm:cxn modelId="{C1095D2D-701F-4BC2-B0D3-3C3F6A487CB7}" type="presOf" srcId="{7673C4D1-125D-4049-B334-D2CBC4892742}" destId="{DAC04B8A-B673-4212-90B1-82C59DFB92DD}" srcOrd="0" destOrd="0" presId="urn:microsoft.com/office/officeart/2016/7/layout/LinearBlockProcessNumbered"/>
    <dgm:cxn modelId="{E59DF551-6160-4B55-9259-9DF38B5F1F26}" type="presOf" srcId="{A51BE2E9-8ADE-45F6-A3A2-32C6CAF74461}" destId="{CD0228A1-3419-4046-A4B8-8F7B6EA96DC4}" srcOrd="0" destOrd="0" presId="urn:microsoft.com/office/officeart/2016/7/layout/LinearBlockProcessNumbered"/>
    <dgm:cxn modelId="{5C64E257-EFC0-4120-AE3C-1F84EC830768}" type="presOf" srcId="{940A3198-1AD0-4673-8013-1C9E6B2F95E0}" destId="{603AE50A-1DC8-4C8D-A6F8-2ADF992CAAA7}" srcOrd="0" destOrd="0" presId="urn:microsoft.com/office/officeart/2016/7/layout/LinearBlockProcessNumbered"/>
    <dgm:cxn modelId="{348EA885-6A9C-4AE1-9E9D-B99E7683D0D8}" srcId="{FF5487BB-D2AA-47AC-91D1-8EC91A3F7F57}" destId="{A51BE2E9-8ADE-45F6-A3A2-32C6CAF74461}" srcOrd="0" destOrd="0" parTransId="{0DF23B28-317F-4A23-B7EB-F5FF1CDF08EE}" sibTransId="{F9E65E92-BF63-4387-A995-C4519851A56A}"/>
    <dgm:cxn modelId="{C00ED5A1-BBBB-4B1B-A736-6D47AAE92010}" type="presOf" srcId="{ED920638-0307-4887-9308-10AD28B88881}" destId="{6B4C26FB-4B33-4D51-B2CA-CA29C0564BAD}" srcOrd="0" destOrd="0" presId="urn:microsoft.com/office/officeart/2016/7/layout/LinearBlockProcessNumbered"/>
    <dgm:cxn modelId="{55D22EA3-1F0B-437C-AA01-3BDEE98CFEDA}" type="presOf" srcId="{0F6C0E8D-419A-4DED-88AF-D40D250DF8D7}" destId="{A957B95D-D1AF-4E37-9813-2C79545B7AF7}" srcOrd="1" destOrd="0" presId="urn:microsoft.com/office/officeart/2016/7/layout/LinearBlockProcessNumbered"/>
    <dgm:cxn modelId="{F54696C9-A17C-48A7-B15D-4C2D8FBC92B4}" type="presOf" srcId="{A51BE2E9-8ADE-45F6-A3A2-32C6CAF74461}" destId="{EE2A4BD2-657C-4D15-8E67-34790EA708B8}" srcOrd="1" destOrd="0" presId="urn:microsoft.com/office/officeart/2016/7/layout/LinearBlockProcessNumbered"/>
    <dgm:cxn modelId="{676293CA-B08F-4145-9398-17305C627918}" type="presOf" srcId="{7673C4D1-125D-4049-B334-D2CBC4892742}" destId="{14305D2A-F965-4650-8A21-4FBCA9066126}" srcOrd="1" destOrd="0" presId="urn:microsoft.com/office/officeart/2016/7/layout/LinearBlockProcessNumbered"/>
    <dgm:cxn modelId="{C7F5AFDA-0B7B-40DA-8C0D-E689269E37C2}" srcId="{FF5487BB-D2AA-47AC-91D1-8EC91A3F7F57}" destId="{7673C4D1-125D-4049-B334-D2CBC4892742}" srcOrd="1" destOrd="0" parTransId="{4DDD9C4C-9D19-409E-9D83-ED4A3209D9EE}" sibTransId="{ED920638-0307-4887-9308-10AD28B88881}"/>
    <dgm:cxn modelId="{53D6CCEE-91DF-42CC-8275-5507FA0F6FBE}" srcId="{FF5487BB-D2AA-47AC-91D1-8EC91A3F7F57}" destId="{0F6C0E8D-419A-4DED-88AF-D40D250DF8D7}" srcOrd="2" destOrd="0" parTransId="{E6A0B55A-54CC-4917-9B12-220EB52F62B8}" sibTransId="{940A3198-1AD0-4673-8013-1C9E6B2F95E0}"/>
    <dgm:cxn modelId="{639FE8FE-5D5F-4191-94F7-448D5757AA85}" type="presOf" srcId="{FF5487BB-D2AA-47AC-91D1-8EC91A3F7F57}" destId="{83D8AA3F-3EAB-4F76-8337-A2E77D801E72}" srcOrd="0" destOrd="0" presId="urn:microsoft.com/office/officeart/2016/7/layout/LinearBlockProcessNumbered"/>
    <dgm:cxn modelId="{D67218E1-E67E-428D-AAE1-B200B97ABC55}" type="presParOf" srcId="{83D8AA3F-3EAB-4F76-8337-A2E77D801E72}" destId="{544ACAB3-1D20-48DB-9981-C260B2FC47E4}" srcOrd="0" destOrd="0" presId="urn:microsoft.com/office/officeart/2016/7/layout/LinearBlockProcessNumbered"/>
    <dgm:cxn modelId="{EB040105-6851-4BA8-BEB2-74AE151966B0}" type="presParOf" srcId="{544ACAB3-1D20-48DB-9981-C260B2FC47E4}" destId="{CD0228A1-3419-4046-A4B8-8F7B6EA96DC4}" srcOrd="0" destOrd="0" presId="urn:microsoft.com/office/officeart/2016/7/layout/LinearBlockProcessNumbered"/>
    <dgm:cxn modelId="{3051E11A-41FC-4156-AB67-30E5532DB1F5}" type="presParOf" srcId="{544ACAB3-1D20-48DB-9981-C260B2FC47E4}" destId="{3D3C8D16-15C8-4CB1-B28F-6B6F809E1360}" srcOrd="1" destOrd="0" presId="urn:microsoft.com/office/officeart/2016/7/layout/LinearBlockProcessNumbered"/>
    <dgm:cxn modelId="{03200DAD-4BCE-4EA3-8EF6-72E316A81F14}" type="presParOf" srcId="{544ACAB3-1D20-48DB-9981-C260B2FC47E4}" destId="{EE2A4BD2-657C-4D15-8E67-34790EA708B8}" srcOrd="2" destOrd="0" presId="urn:microsoft.com/office/officeart/2016/7/layout/LinearBlockProcessNumbered"/>
    <dgm:cxn modelId="{581F808A-C42B-4332-A557-0068774FBB95}" type="presParOf" srcId="{83D8AA3F-3EAB-4F76-8337-A2E77D801E72}" destId="{AEB937EA-1D48-4B4B-9DE6-E35189797FA9}" srcOrd="1" destOrd="0" presId="urn:microsoft.com/office/officeart/2016/7/layout/LinearBlockProcessNumbered"/>
    <dgm:cxn modelId="{2788F303-D48F-428F-BF23-CC49D49E6360}" type="presParOf" srcId="{83D8AA3F-3EAB-4F76-8337-A2E77D801E72}" destId="{22AD3F09-D372-4EA7-AB8B-7573C183665A}" srcOrd="2" destOrd="0" presId="urn:microsoft.com/office/officeart/2016/7/layout/LinearBlockProcessNumbered"/>
    <dgm:cxn modelId="{479FD5FA-89FA-4A77-9800-8A945514634B}" type="presParOf" srcId="{22AD3F09-D372-4EA7-AB8B-7573C183665A}" destId="{DAC04B8A-B673-4212-90B1-82C59DFB92DD}" srcOrd="0" destOrd="0" presId="urn:microsoft.com/office/officeart/2016/7/layout/LinearBlockProcessNumbered"/>
    <dgm:cxn modelId="{478BB9F0-3C04-48ED-A555-E4DD585DCF81}" type="presParOf" srcId="{22AD3F09-D372-4EA7-AB8B-7573C183665A}" destId="{6B4C26FB-4B33-4D51-B2CA-CA29C0564BAD}" srcOrd="1" destOrd="0" presId="urn:microsoft.com/office/officeart/2016/7/layout/LinearBlockProcessNumbered"/>
    <dgm:cxn modelId="{2BC3CF73-9F73-418E-A802-D65C3DE91645}" type="presParOf" srcId="{22AD3F09-D372-4EA7-AB8B-7573C183665A}" destId="{14305D2A-F965-4650-8A21-4FBCA9066126}" srcOrd="2" destOrd="0" presId="urn:microsoft.com/office/officeart/2016/7/layout/LinearBlockProcessNumbered"/>
    <dgm:cxn modelId="{1EC897EF-E998-46AD-9EC4-7C7C7EC8F5A0}" type="presParOf" srcId="{83D8AA3F-3EAB-4F76-8337-A2E77D801E72}" destId="{D108F37A-905D-4C4F-9616-0CCAF8565A06}" srcOrd="3" destOrd="0" presId="urn:microsoft.com/office/officeart/2016/7/layout/LinearBlockProcessNumbered"/>
    <dgm:cxn modelId="{7EB0F724-2C1C-4852-8E2E-42B0D71E36D8}" type="presParOf" srcId="{83D8AA3F-3EAB-4F76-8337-A2E77D801E72}" destId="{15B8FD73-C9D7-4F79-97D3-CAFD8C7AF60C}" srcOrd="4" destOrd="0" presId="urn:microsoft.com/office/officeart/2016/7/layout/LinearBlockProcessNumbered"/>
    <dgm:cxn modelId="{0763E663-581B-47FA-9C29-03DE64779F8D}" type="presParOf" srcId="{15B8FD73-C9D7-4F79-97D3-CAFD8C7AF60C}" destId="{F6331978-E8A9-4E16-A09F-5D3D9974400F}" srcOrd="0" destOrd="0" presId="urn:microsoft.com/office/officeart/2016/7/layout/LinearBlockProcessNumbered"/>
    <dgm:cxn modelId="{16C83B75-BB2B-40E5-B670-DD5A2C58076B}" type="presParOf" srcId="{15B8FD73-C9D7-4F79-97D3-CAFD8C7AF60C}" destId="{603AE50A-1DC8-4C8D-A6F8-2ADF992CAAA7}" srcOrd="1" destOrd="0" presId="urn:microsoft.com/office/officeart/2016/7/layout/LinearBlockProcessNumbered"/>
    <dgm:cxn modelId="{06DDA5DB-8564-4EEE-8BC8-9C7CF39BC336}" type="presParOf" srcId="{15B8FD73-C9D7-4F79-97D3-CAFD8C7AF60C}" destId="{A957B95D-D1AF-4E37-9813-2C79545B7AF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7D4FB9-F6BB-4FC5-BDEB-D1A864D0C0D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9DB0FFCA-9808-4186-821B-CE11E37A3E62}">
      <dgm:prSet phldr="0"/>
      <dgm:spPr/>
      <dgm:t>
        <a:bodyPr/>
        <a:lstStyle/>
        <a:p>
          <a:pPr algn="l" rtl="0"/>
          <a:r>
            <a:rPr lang="en-US" b="1" dirty="0"/>
            <a:t>Enhanced Generalization</a:t>
          </a:r>
          <a:r>
            <a:rPr lang="en-US" dirty="0"/>
            <a:t>: Achieved through comprehensive data augmentation techniques, ensuring robust model performance across diverse skin disease types.</a:t>
          </a:r>
        </a:p>
      </dgm:t>
    </dgm:pt>
    <dgm:pt modelId="{A82D6226-215F-407B-A90D-F48672F7EC00}" type="parTrans" cxnId="{500C0991-90CA-4DB3-BC2D-711208E94B6C}">
      <dgm:prSet/>
      <dgm:spPr/>
    </dgm:pt>
    <dgm:pt modelId="{EA54BFF4-0BCE-4F76-BB66-55482547D933}" type="sibTrans" cxnId="{500C0991-90CA-4DB3-BC2D-711208E94B6C}">
      <dgm:prSet/>
      <dgm:spPr/>
    </dgm:pt>
    <dgm:pt modelId="{0E78DB16-2EE7-4339-A890-D04F5E534C12}">
      <dgm:prSet phldr="0"/>
      <dgm:spPr/>
      <dgm:t>
        <a:bodyPr/>
        <a:lstStyle/>
        <a:p>
          <a:pPr algn="l"/>
          <a:r>
            <a:rPr lang="en-US" b="1" dirty="0"/>
            <a:t>Feature Fusion</a:t>
          </a:r>
          <a:r>
            <a:rPr lang="en-US" dirty="0"/>
            <a:t>: Combines features extracted from </a:t>
          </a:r>
          <a:r>
            <a:rPr lang="en-US" dirty="0" err="1"/>
            <a:t>DenseNet</a:t>
          </a:r>
          <a:r>
            <a:rPr lang="en-US" dirty="0"/>
            <a:t> and InceptionV3 to leverage the unique strengths of both architectures, enhancing diagnostic accuracy.</a:t>
          </a:r>
        </a:p>
      </dgm:t>
    </dgm:pt>
    <dgm:pt modelId="{A4920885-A1CF-40A0-AAA2-5417763D2088}" type="parTrans" cxnId="{4DACCE34-227E-45F0-8A57-8227090A2432}">
      <dgm:prSet/>
      <dgm:spPr/>
    </dgm:pt>
    <dgm:pt modelId="{11605562-1A5F-46E4-995E-99AF8BDF4684}" type="sibTrans" cxnId="{4DACCE34-227E-45F0-8A57-8227090A2432}">
      <dgm:prSet/>
      <dgm:spPr/>
    </dgm:pt>
    <dgm:pt modelId="{6CC6A463-3A0C-45BD-8871-9A28B597DC2F}">
      <dgm:prSet phldr="0"/>
      <dgm:spPr/>
      <dgm:t>
        <a:bodyPr/>
        <a:lstStyle/>
        <a:p>
          <a:pPr algn="l"/>
          <a:r>
            <a:rPr lang="en-US" b="1" dirty="0"/>
            <a:t>Pixel-wise Classification</a:t>
          </a:r>
          <a:r>
            <a:rPr lang="en-US" dirty="0"/>
            <a:t>: Enables precise categorization of skin diseases by capturing fine-grained details from input images.</a:t>
          </a:r>
        </a:p>
      </dgm:t>
    </dgm:pt>
    <dgm:pt modelId="{FB4DC9BD-B17D-42DE-816A-30F2AE8A2669}" type="parTrans" cxnId="{4A2B77E7-6070-4C43-B32D-9D26603EE3EA}">
      <dgm:prSet/>
      <dgm:spPr/>
    </dgm:pt>
    <dgm:pt modelId="{C713E272-5906-4638-BD6D-28C42455DD02}" type="sibTrans" cxnId="{4A2B77E7-6070-4C43-B32D-9D26603EE3EA}">
      <dgm:prSet/>
      <dgm:spPr/>
    </dgm:pt>
    <dgm:pt modelId="{CFE75A1B-43A6-4F6D-83B2-21D5A9071542}">
      <dgm:prSet phldr="0"/>
      <dgm:spPr/>
      <dgm:t>
        <a:bodyPr/>
        <a:lstStyle/>
        <a:p>
          <a:pPr algn="l"/>
          <a:r>
            <a:rPr lang="en-US" b="1" dirty="0"/>
            <a:t>Reduced Complexity</a:t>
          </a:r>
          <a:r>
            <a:rPr lang="en-US" dirty="0"/>
            <a:t>: Utilizes techniques like Pooling 2D and efficient dense layers to balance high accuracy with low computational demand, making the model suitable for real-time applications.</a:t>
          </a:r>
        </a:p>
      </dgm:t>
    </dgm:pt>
    <dgm:pt modelId="{DC350B48-2D4A-4D5D-A865-581E471BF648}" type="parTrans" cxnId="{99E865B1-8ED5-4093-A20E-8D4DDFA3B633}">
      <dgm:prSet/>
      <dgm:spPr/>
    </dgm:pt>
    <dgm:pt modelId="{DB627C92-8725-4AD5-810C-D8AC5A2DD358}" type="sibTrans" cxnId="{99E865B1-8ED5-4093-A20E-8D4DDFA3B633}">
      <dgm:prSet/>
      <dgm:spPr/>
    </dgm:pt>
    <dgm:pt modelId="{5E0CCD8F-23C3-4297-AD5C-970E34091403}" type="pres">
      <dgm:prSet presAssocID="{727D4FB9-F6BB-4FC5-BDEB-D1A864D0C0DF}" presName="diagram" presStyleCnt="0">
        <dgm:presLayoutVars>
          <dgm:dir/>
          <dgm:resizeHandles val="exact"/>
        </dgm:presLayoutVars>
      </dgm:prSet>
      <dgm:spPr/>
    </dgm:pt>
    <dgm:pt modelId="{671D184E-E6D5-48D9-852C-5826B141D2FB}" type="pres">
      <dgm:prSet presAssocID="{9DB0FFCA-9808-4186-821B-CE11E37A3E62}" presName="node" presStyleLbl="node1" presStyleIdx="0" presStyleCnt="4">
        <dgm:presLayoutVars>
          <dgm:bulletEnabled val="1"/>
        </dgm:presLayoutVars>
      </dgm:prSet>
      <dgm:spPr/>
    </dgm:pt>
    <dgm:pt modelId="{2D404A45-A963-4D5B-B5EB-E779F1B2A0CC}" type="pres">
      <dgm:prSet presAssocID="{EA54BFF4-0BCE-4F76-BB66-55482547D933}" presName="sibTrans" presStyleCnt="0"/>
      <dgm:spPr/>
    </dgm:pt>
    <dgm:pt modelId="{06D2541F-C827-4E74-BD13-F611B077BDF3}" type="pres">
      <dgm:prSet presAssocID="{0E78DB16-2EE7-4339-A890-D04F5E534C12}" presName="node" presStyleLbl="node1" presStyleIdx="1" presStyleCnt="4">
        <dgm:presLayoutVars>
          <dgm:bulletEnabled val="1"/>
        </dgm:presLayoutVars>
      </dgm:prSet>
      <dgm:spPr/>
    </dgm:pt>
    <dgm:pt modelId="{721998F6-D0B2-47C7-A161-86840C6F5046}" type="pres">
      <dgm:prSet presAssocID="{11605562-1A5F-46E4-995E-99AF8BDF4684}" presName="sibTrans" presStyleCnt="0"/>
      <dgm:spPr/>
    </dgm:pt>
    <dgm:pt modelId="{5302E20B-A06A-45DD-8746-68E8FD710CD3}" type="pres">
      <dgm:prSet presAssocID="{6CC6A463-3A0C-45BD-8871-9A28B597DC2F}" presName="node" presStyleLbl="node1" presStyleIdx="2" presStyleCnt="4">
        <dgm:presLayoutVars>
          <dgm:bulletEnabled val="1"/>
        </dgm:presLayoutVars>
      </dgm:prSet>
      <dgm:spPr/>
    </dgm:pt>
    <dgm:pt modelId="{B84FEBAE-56C0-4300-918B-F96DA6FA4CB0}" type="pres">
      <dgm:prSet presAssocID="{C713E272-5906-4638-BD6D-28C42455DD02}" presName="sibTrans" presStyleCnt="0"/>
      <dgm:spPr/>
    </dgm:pt>
    <dgm:pt modelId="{9FC3C5DB-CD5B-494A-876C-1BA0E5866309}" type="pres">
      <dgm:prSet presAssocID="{CFE75A1B-43A6-4F6D-83B2-21D5A9071542}" presName="node" presStyleLbl="node1" presStyleIdx="3" presStyleCnt="4">
        <dgm:presLayoutVars>
          <dgm:bulletEnabled val="1"/>
        </dgm:presLayoutVars>
      </dgm:prSet>
      <dgm:spPr/>
    </dgm:pt>
  </dgm:ptLst>
  <dgm:cxnLst>
    <dgm:cxn modelId="{BA73C80F-110C-48D4-BDE6-0DCD4555566B}" type="presOf" srcId="{6CC6A463-3A0C-45BD-8871-9A28B597DC2F}" destId="{5302E20B-A06A-45DD-8746-68E8FD710CD3}" srcOrd="0" destOrd="0" presId="urn:microsoft.com/office/officeart/2005/8/layout/default"/>
    <dgm:cxn modelId="{4DACCE34-227E-45F0-8A57-8227090A2432}" srcId="{727D4FB9-F6BB-4FC5-BDEB-D1A864D0C0DF}" destId="{0E78DB16-2EE7-4339-A890-D04F5E534C12}" srcOrd="1" destOrd="0" parTransId="{A4920885-A1CF-40A0-AAA2-5417763D2088}" sibTransId="{11605562-1A5F-46E4-995E-99AF8BDF4684}"/>
    <dgm:cxn modelId="{2813113A-D894-4700-BBCE-125AB0647BB8}" type="presOf" srcId="{727D4FB9-F6BB-4FC5-BDEB-D1A864D0C0DF}" destId="{5E0CCD8F-23C3-4297-AD5C-970E34091403}" srcOrd="0" destOrd="0" presId="urn:microsoft.com/office/officeart/2005/8/layout/default"/>
    <dgm:cxn modelId="{60779D61-EAEC-4142-98F4-A46331EA03B2}" type="presOf" srcId="{CFE75A1B-43A6-4F6D-83B2-21D5A9071542}" destId="{9FC3C5DB-CD5B-494A-876C-1BA0E5866309}" srcOrd="0" destOrd="0" presId="urn:microsoft.com/office/officeart/2005/8/layout/default"/>
    <dgm:cxn modelId="{500C0991-90CA-4DB3-BC2D-711208E94B6C}" srcId="{727D4FB9-F6BB-4FC5-BDEB-D1A864D0C0DF}" destId="{9DB0FFCA-9808-4186-821B-CE11E37A3E62}" srcOrd="0" destOrd="0" parTransId="{A82D6226-215F-407B-A90D-F48672F7EC00}" sibTransId="{EA54BFF4-0BCE-4F76-BB66-55482547D933}"/>
    <dgm:cxn modelId="{2C53DEAA-19D1-4DE9-ADBE-FAAABC1CBD2D}" type="presOf" srcId="{9DB0FFCA-9808-4186-821B-CE11E37A3E62}" destId="{671D184E-E6D5-48D9-852C-5826B141D2FB}" srcOrd="0" destOrd="0" presId="urn:microsoft.com/office/officeart/2005/8/layout/default"/>
    <dgm:cxn modelId="{99E865B1-8ED5-4093-A20E-8D4DDFA3B633}" srcId="{727D4FB9-F6BB-4FC5-BDEB-D1A864D0C0DF}" destId="{CFE75A1B-43A6-4F6D-83B2-21D5A9071542}" srcOrd="3" destOrd="0" parTransId="{DC350B48-2D4A-4D5D-A865-581E471BF648}" sibTransId="{DB627C92-8725-4AD5-810C-D8AC5A2DD358}"/>
    <dgm:cxn modelId="{4A2B77E7-6070-4C43-B32D-9D26603EE3EA}" srcId="{727D4FB9-F6BB-4FC5-BDEB-D1A864D0C0DF}" destId="{6CC6A463-3A0C-45BD-8871-9A28B597DC2F}" srcOrd="2" destOrd="0" parTransId="{FB4DC9BD-B17D-42DE-816A-30F2AE8A2669}" sibTransId="{C713E272-5906-4638-BD6D-28C42455DD02}"/>
    <dgm:cxn modelId="{61E9CFF3-B629-495A-865C-E1594B8FEF66}" type="presOf" srcId="{0E78DB16-2EE7-4339-A890-D04F5E534C12}" destId="{06D2541F-C827-4E74-BD13-F611B077BDF3}" srcOrd="0" destOrd="0" presId="urn:microsoft.com/office/officeart/2005/8/layout/default"/>
    <dgm:cxn modelId="{ED6852CC-B9F0-4FD5-99FD-B307D282B3BC}" type="presParOf" srcId="{5E0CCD8F-23C3-4297-AD5C-970E34091403}" destId="{671D184E-E6D5-48D9-852C-5826B141D2FB}" srcOrd="0" destOrd="0" presId="urn:microsoft.com/office/officeart/2005/8/layout/default"/>
    <dgm:cxn modelId="{379798D8-9EF4-4D0E-8A56-482673A0FD27}" type="presParOf" srcId="{5E0CCD8F-23C3-4297-AD5C-970E34091403}" destId="{2D404A45-A963-4D5B-B5EB-E779F1B2A0CC}" srcOrd="1" destOrd="0" presId="urn:microsoft.com/office/officeart/2005/8/layout/default"/>
    <dgm:cxn modelId="{5228F258-FD23-4C4C-94F3-67AA1D83A761}" type="presParOf" srcId="{5E0CCD8F-23C3-4297-AD5C-970E34091403}" destId="{06D2541F-C827-4E74-BD13-F611B077BDF3}" srcOrd="2" destOrd="0" presId="urn:microsoft.com/office/officeart/2005/8/layout/default"/>
    <dgm:cxn modelId="{25DBBB40-2DDD-42E2-99D1-BBD2EAB4632A}" type="presParOf" srcId="{5E0CCD8F-23C3-4297-AD5C-970E34091403}" destId="{721998F6-D0B2-47C7-A161-86840C6F5046}" srcOrd="3" destOrd="0" presId="urn:microsoft.com/office/officeart/2005/8/layout/default"/>
    <dgm:cxn modelId="{A7524951-C445-47A3-8D7B-C58954198732}" type="presParOf" srcId="{5E0CCD8F-23C3-4297-AD5C-970E34091403}" destId="{5302E20B-A06A-45DD-8746-68E8FD710CD3}" srcOrd="4" destOrd="0" presId="urn:microsoft.com/office/officeart/2005/8/layout/default"/>
    <dgm:cxn modelId="{98675569-5314-44FC-AE90-549590DEA3CB}" type="presParOf" srcId="{5E0CCD8F-23C3-4297-AD5C-970E34091403}" destId="{B84FEBAE-56C0-4300-918B-F96DA6FA4CB0}" srcOrd="5" destOrd="0" presId="urn:microsoft.com/office/officeart/2005/8/layout/default"/>
    <dgm:cxn modelId="{D1453F98-495E-411D-BD66-017422226EC1}" type="presParOf" srcId="{5E0CCD8F-23C3-4297-AD5C-970E34091403}" destId="{9FC3C5DB-CD5B-494A-876C-1BA0E586630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2DA421-C9BA-4B23-AA27-06EE8A2C6BB7}"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B8542C0-6356-4455-9C30-840A9E852ECA}">
      <dgm:prSet/>
      <dgm:spPr/>
      <dgm:t>
        <a:bodyPr/>
        <a:lstStyle/>
        <a:p>
          <a:r>
            <a:rPr lang="en-US" b="1"/>
            <a:t>TensorFlow</a:t>
          </a:r>
          <a:r>
            <a:rPr lang="en-US" b="1">
              <a:latin typeface="Aptos Display" panose="020F0302020204030204"/>
            </a:rPr>
            <a:t> and </a:t>
          </a:r>
          <a:r>
            <a:rPr lang="en-US" b="1" err="1">
              <a:latin typeface="Aptos Display" panose="020F0302020204030204"/>
            </a:rPr>
            <a:t>Keras</a:t>
          </a:r>
          <a:r>
            <a:rPr lang="en-US"/>
            <a:t>: Core framework </a:t>
          </a:r>
          <a:r>
            <a:rPr lang="en-US">
              <a:latin typeface="Aptos Display" panose="020F0302020204030204"/>
            </a:rPr>
            <a:t>and high-level API for</a:t>
          </a:r>
          <a:r>
            <a:rPr lang="en-US"/>
            <a:t> building and training the hybrid CNN model.</a:t>
          </a:r>
        </a:p>
      </dgm:t>
    </dgm:pt>
    <dgm:pt modelId="{BF087450-2BCB-439F-8123-14ABE694330A}" type="parTrans" cxnId="{DE6B2F19-E23A-4688-BD21-D11065422FC7}">
      <dgm:prSet/>
      <dgm:spPr/>
      <dgm:t>
        <a:bodyPr/>
        <a:lstStyle/>
        <a:p>
          <a:endParaRPr lang="en-US"/>
        </a:p>
      </dgm:t>
    </dgm:pt>
    <dgm:pt modelId="{76A85FC1-59F2-4819-8CAA-9AEB9ABD590B}" type="sibTrans" cxnId="{DE6B2F19-E23A-4688-BD21-D11065422FC7}">
      <dgm:prSet/>
      <dgm:spPr/>
      <dgm:t>
        <a:bodyPr/>
        <a:lstStyle/>
        <a:p>
          <a:endParaRPr lang="en-US"/>
        </a:p>
      </dgm:t>
    </dgm:pt>
    <dgm:pt modelId="{0C79B202-BB3D-4052-8D45-A0D5438C60A1}">
      <dgm:prSet/>
      <dgm:spPr/>
      <dgm:t>
        <a:bodyPr/>
        <a:lstStyle/>
        <a:p>
          <a:r>
            <a:rPr lang="en-US" b="1" err="1"/>
            <a:t>PyTorch</a:t>
          </a:r>
          <a:r>
            <a:rPr lang="en-US"/>
            <a:t>: Alternative deep learning library, useful for GAN development and experimentation.</a:t>
          </a:r>
        </a:p>
      </dgm:t>
    </dgm:pt>
    <dgm:pt modelId="{3300B1F2-69C9-4E63-B628-A3A6107E412F}" type="parTrans" cxnId="{71B43C48-7DC6-47B0-B4D5-AB0BBEE31D3B}">
      <dgm:prSet/>
      <dgm:spPr/>
      <dgm:t>
        <a:bodyPr/>
        <a:lstStyle/>
        <a:p>
          <a:endParaRPr lang="en-US"/>
        </a:p>
      </dgm:t>
    </dgm:pt>
    <dgm:pt modelId="{F17AFBEC-BBDA-43D8-91D8-88F5CB2CF10B}" type="sibTrans" cxnId="{71B43C48-7DC6-47B0-B4D5-AB0BBEE31D3B}">
      <dgm:prSet/>
      <dgm:spPr/>
      <dgm:t>
        <a:bodyPr/>
        <a:lstStyle/>
        <a:p>
          <a:endParaRPr lang="en-US"/>
        </a:p>
      </dgm:t>
    </dgm:pt>
    <dgm:pt modelId="{BFC687F6-9F66-4F5D-8FFA-1AC5DC0F5AC1}">
      <dgm:prSet/>
      <dgm:spPr/>
      <dgm:t>
        <a:bodyPr/>
        <a:lstStyle/>
        <a:p>
          <a:r>
            <a:rPr lang="en-US" b="1"/>
            <a:t>OpenCV</a:t>
          </a:r>
          <a:r>
            <a:rPr lang="en-US"/>
            <a:t>: Image processing library for preprocessing and augmenting skin lesion images.</a:t>
          </a:r>
        </a:p>
      </dgm:t>
    </dgm:pt>
    <dgm:pt modelId="{44091643-E487-4BC1-BFBF-8F7E6BC6983A}" type="parTrans" cxnId="{34C6ACD1-EF87-4F7D-AA4C-F95928CAF85D}">
      <dgm:prSet/>
      <dgm:spPr/>
      <dgm:t>
        <a:bodyPr/>
        <a:lstStyle/>
        <a:p>
          <a:endParaRPr lang="en-US"/>
        </a:p>
      </dgm:t>
    </dgm:pt>
    <dgm:pt modelId="{2B94CFC0-22A6-46BE-8958-FC66586548F6}" type="sibTrans" cxnId="{34C6ACD1-EF87-4F7D-AA4C-F95928CAF85D}">
      <dgm:prSet/>
      <dgm:spPr/>
      <dgm:t>
        <a:bodyPr/>
        <a:lstStyle/>
        <a:p>
          <a:endParaRPr lang="en-US"/>
        </a:p>
      </dgm:t>
    </dgm:pt>
    <dgm:pt modelId="{A49860F3-D3B2-44B1-8E27-3C16D28F10D5}">
      <dgm:prSet/>
      <dgm:spPr/>
      <dgm:t>
        <a:bodyPr/>
        <a:lstStyle/>
        <a:p>
          <a:r>
            <a:rPr lang="en-US" b="1"/>
            <a:t>Seaborn &amp; Matplotlib</a:t>
          </a:r>
          <a:r>
            <a:rPr lang="en-US"/>
            <a:t>: Visualization libraries for plotting model performance metrics.</a:t>
          </a:r>
        </a:p>
      </dgm:t>
    </dgm:pt>
    <dgm:pt modelId="{ACB9662E-349D-496F-A956-D8E840EE1D19}" type="parTrans" cxnId="{10AB64CA-740C-4C10-965C-405C3D18A0B7}">
      <dgm:prSet/>
      <dgm:spPr/>
      <dgm:t>
        <a:bodyPr/>
        <a:lstStyle/>
        <a:p>
          <a:endParaRPr lang="en-US"/>
        </a:p>
      </dgm:t>
    </dgm:pt>
    <dgm:pt modelId="{5EDA5777-C525-4A95-8CEC-3EB5FCEE514D}" type="sibTrans" cxnId="{10AB64CA-740C-4C10-965C-405C3D18A0B7}">
      <dgm:prSet/>
      <dgm:spPr/>
      <dgm:t>
        <a:bodyPr/>
        <a:lstStyle/>
        <a:p>
          <a:endParaRPr lang="en-US"/>
        </a:p>
      </dgm:t>
    </dgm:pt>
    <dgm:pt modelId="{D639595D-4B27-4291-B03B-2392BDD8F876}">
      <dgm:prSet/>
      <dgm:spPr/>
      <dgm:t>
        <a:bodyPr/>
        <a:lstStyle/>
        <a:p>
          <a:r>
            <a:rPr lang="en-US" b="1"/>
            <a:t>NumPy &amp; Pandas</a:t>
          </a:r>
          <a:r>
            <a:rPr lang="en-US"/>
            <a:t>: Data manipulation and array handling for efficient data loading.</a:t>
          </a:r>
        </a:p>
      </dgm:t>
    </dgm:pt>
    <dgm:pt modelId="{58BE2B41-490A-4B82-9E78-C5CD2B028C1E}" type="parTrans" cxnId="{6C043B3C-E50C-4914-BED2-FABFD6CEF11C}">
      <dgm:prSet/>
      <dgm:spPr/>
      <dgm:t>
        <a:bodyPr/>
        <a:lstStyle/>
        <a:p>
          <a:endParaRPr lang="en-US"/>
        </a:p>
      </dgm:t>
    </dgm:pt>
    <dgm:pt modelId="{0333272D-76E0-4F69-ADDD-56A4607702B6}" type="sibTrans" cxnId="{6C043B3C-E50C-4914-BED2-FABFD6CEF11C}">
      <dgm:prSet/>
      <dgm:spPr/>
      <dgm:t>
        <a:bodyPr/>
        <a:lstStyle/>
        <a:p>
          <a:endParaRPr lang="en-US"/>
        </a:p>
      </dgm:t>
    </dgm:pt>
    <dgm:pt modelId="{C2322639-B7D6-4C70-A76D-5B36CDDDB0B0}">
      <dgm:prSet/>
      <dgm:spPr/>
      <dgm:t>
        <a:bodyPr/>
        <a:lstStyle/>
        <a:p>
          <a:r>
            <a:rPr lang="en-US" b="1"/>
            <a:t>scikit-learn</a:t>
          </a:r>
          <a:r>
            <a:rPr lang="en-US"/>
            <a:t>: Provides tools for model evaluation, including accuracy and loss calculations.</a:t>
          </a:r>
        </a:p>
      </dgm:t>
    </dgm:pt>
    <dgm:pt modelId="{A553D846-A3C5-4C21-9124-47D5E869084E}" type="parTrans" cxnId="{DA341225-A0F2-46AF-9F6E-9FCBF518F92B}">
      <dgm:prSet/>
      <dgm:spPr/>
      <dgm:t>
        <a:bodyPr/>
        <a:lstStyle/>
        <a:p>
          <a:endParaRPr lang="en-US"/>
        </a:p>
      </dgm:t>
    </dgm:pt>
    <dgm:pt modelId="{3DA7B45E-B1E1-469A-99E4-01D877253038}" type="sibTrans" cxnId="{DA341225-A0F2-46AF-9F6E-9FCBF518F92B}">
      <dgm:prSet/>
      <dgm:spPr/>
      <dgm:t>
        <a:bodyPr/>
        <a:lstStyle/>
        <a:p>
          <a:endParaRPr lang="en-US"/>
        </a:p>
      </dgm:t>
    </dgm:pt>
    <dgm:pt modelId="{237E5EDA-4839-48FC-9740-0683FE9F517D}" type="pres">
      <dgm:prSet presAssocID="{6B2DA421-C9BA-4B23-AA27-06EE8A2C6BB7}" presName="root" presStyleCnt="0">
        <dgm:presLayoutVars>
          <dgm:dir/>
          <dgm:resizeHandles val="exact"/>
        </dgm:presLayoutVars>
      </dgm:prSet>
      <dgm:spPr/>
    </dgm:pt>
    <dgm:pt modelId="{83C602A9-C960-4414-82DA-8F2EABD514CE}" type="pres">
      <dgm:prSet presAssocID="{6B2DA421-C9BA-4B23-AA27-06EE8A2C6BB7}" presName="container" presStyleCnt="0">
        <dgm:presLayoutVars>
          <dgm:dir/>
          <dgm:resizeHandles val="exact"/>
        </dgm:presLayoutVars>
      </dgm:prSet>
      <dgm:spPr/>
    </dgm:pt>
    <dgm:pt modelId="{4DBCC33C-FAD2-4126-9F7B-22C46FB24375}" type="pres">
      <dgm:prSet presAssocID="{BB8542C0-6356-4455-9C30-840A9E852ECA}" presName="compNode" presStyleCnt="0"/>
      <dgm:spPr/>
    </dgm:pt>
    <dgm:pt modelId="{BA5654E4-51BD-4C0B-8434-6D98DDB4B97B}" type="pres">
      <dgm:prSet presAssocID="{BB8542C0-6356-4455-9C30-840A9E852ECA}" presName="iconBgRect" presStyleLbl="bgShp" presStyleIdx="0" presStyleCnt="6"/>
      <dgm:spPr/>
    </dgm:pt>
    <dgm:pt modelId="{DD2805FF-9615-45C3-9A55-DAC8A623E2E6}" type="pres">
      <dgm:prSet presAssocID="{BB8542C0-6356-4455-9C30-840A9E852EC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4EA8C85C-114C-46FA-9596-26B4D2555824}" type="pres">
      <dgm:prSet presAssocID="{BB8542C0-6356-4455-9C30-840A9E852ECA}" presName="spaceRect" presStyleCnt="0"/>
      <dgm:spPr/>
    </dgm:pt>
    <dgm:pt modelId="{94714437-1CB6-43B6-A066-A44F7AFF6C0F}" type="pres">
      <dgm:prSet presAssocID="{BB8542C0-6356-4455-9C30-840A9E852ECA}" presName="textRect" presStyleLbl="revTx" presStyleIdx="0" presStyleCnt="6">
        <dgm:presLayoutVars>
          <dgm:chMax val="1"/>
          <dgm:chPref val="1"/>
        </dgm:presLayoutVars>
      </dgm:prSet>
      <dgm:spPr/>
    </dgm:pt>
    <dgm:pt modelId="{1292ABB9-634A-493B-8B30-3278992213BE}" type="pres">
      <dgm:prSet presAssocID="{76A85FC1-59F2-4819-8CAA-9AEB9ABD590B}" presName="sibTrans" presStyleLbl="sibTrans2D1" presStyleIdx="0" presStyleCnt="0"/>
      <dgm:spPr/>
    </dgm:pt>
    <dgm:pt modelId="{F881287A-FC5B-41A9-9095-40ADC30C4001}" type="pres">
      <dgm:prSet presAssocID="{0C79B202-BB3D-4052-8D45-A0D5438C60A1}" presName="compNode" presStyleCnt="0"/>
      <dgm:spPr/>
    </dgm:pt>
    <dgm:pt modelId="{AC5D0D2C-5A22-4F09-843E-559A1F1B025F}" type="pres">
      <dgm:prSet presAssocID="{0C79B202-BB3D-4052-8D45-A0D5438C60A1}" presName="iconBgRect" presStyleLbl="bgShp" presStyleIdx="1" presStyleCnt="6"/>
      <dgm:spPr/>
    </dgm:pt>
    <dgm:pt modelId="{733E3C3B-923C-46D8-8EB8-53A50D3B2ECE}" type="pres">
      <dgm:prSet presAssocID="{0C79B202-BB3D-4052-8D45-A0D5438C60A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D0ECD787-15DF-484F-B764-2AAC4001904D}" type="pres">
      <dgm:prSet presAssocID="{0C79B202-BB3D-4052-8D45-A0D5438C60A1}" presName="spaceRect" presStyleCnt="0"/>
      <dgm:spPr/>
    </dgm:pt>
    <dgm:pt modelId="{2B77F62C-60D9-4204-B687-DD4899D27777}" type="pres">
      <dgm:prSet presAssocID="{0C79B202-BB3D-4052-8D45-A0D5438C60A1}" presName="textRect" presStyleLbl="revTx" presStyleIdx="1" presStyleCnt="6">
        <dgm:presLayoutVars>
          <dgm:chMax val="1"/>
          <dgm:chPref val="1"/>
        </dgm:presLayoutVars>
      </dgm:prSet>
      <dgm:spPr/>
    </dgm:pt>
    <dgm:pt modelId="{2C5517FD-B34F-42DD-A8E1-643846068CAF}" type="pres">
      <dgm:prSet presAssocID="{F17AFBEC-BBDA-43D8-91D8-88F5CB2CF10B}" presName="sibTrans" presStyleLbl="sibTrans2D1" presStyleIdx="0" presStyleCnt="0"/>
      <dgm:spPr/>
    </dgm:pt>
    <dgm:pt modelId="{5A584C42-192A-401E-80A3-F59032F93106}" type="pres">
      <dgm:prSet presAssocID="{BFC687F6-9F66-4F5D-8FFA-1AC5DC0F5AC1}" presName="compNode" presStyleCnt="0"/>
      <dgm:spPr/>
    </dgm:pt>
    <dgm:pt modelId="{7F44F672-6EA3-4358-B860-02B6DB040F97}" type="pres">
      <dgm:prSet presAssocID="{BFC687F6-9F66-4F5D-8FFA-1AC5DC0F5AC1}" presName="iconBgRect" presStyleLbl="bgShp" presStyleIdx="2" presStyleCnt="6"/>
      <dgm:spPr/>
    </dgm:pt>
    <dgm:pt modelId="{6A752ED7-6CE8-45B1-8253-220408863906}" type="pres">
      <dgm:prSet presAssocID="{BFC687F6-9F66-4F5D-8FFA-1AC5DC0F5AC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2D403204-0D49-4190-ABF4-1E8219B088EB}" type="pres">
      <dgm:prSet presAssocID="{BFC687F6-9F66-4F5D-8FFA-1AC5DC0F5AC1}" presName="spaceRect" presStyleCnt="0"/>
      <dgm:spPr/>
    </dgm:pt>
    <dgm:pt modelId="{B0813FEC-79E3-4324-8D9A-15A7A814F333}" type="pres">
      <dgm:prSet presAssocID="{BFC687F6-9F66-4F5D-8FFA-1AC5DC0F5AC1}" presName="textRect" presStyleLbl="revTx" presStyleIdx="2" presStyleCnt="6">
        <dgm:presLayoutVars>
          <dgm:chMax val="1"/>
          <dgm:chPref val="1"/>
        </dgm:presLayoutVars>
      </dgm:prSet>
      <dgm:spPr/>
    </dgm:pt>
    <dgm:pt modelId="{8D6FC816-5F13-47B8-B87D-0022FD1F57F4}" type="pres">
      <dgm:prSet presAssocID="{2B94CFC0-22A6-46BE-8958-FC66586548F6}" presName="sibTrans" presStyleLbl="sibTrans2D1" presStyleIdx="0" presStyleCnt="0"/>
      <dgm:spPr/>
    </dgm:pt>
    <dgm:pt modelId="{056635B8-9229-464B-B116-6C011B0A3AE7}" type="pres">
      <dgm:prSet presAssocID="{A49860F3-D3B2-44B1-8E27-3C16D28F10D5}" presName="compNode" presStyleCnt="0"/>
      <dgm:spPr/>
    </dgm:pt>
    <dgm:pt modelId="{F718596E-7475-4F11-9058-F83C03DDDAE0}" type="pres">
      <dgm:prSet presAssocID="{A49860F3-D3B2-44B1-8E27-3C16D28F10D5}" presName="iconBgRect" presStyleLbl="bgShp" presStyleIdx="3" presStyleCnt="6"/>
      <dgm:spPr/>
    </dgm:pt>
    <dgm:pt modelId="{D6E96154-8C2A-4FE8-955D-E537196FA9A6}" type="pres">
      <dgm:prSet presAssocID="{A49860F3-D3B2-44B1-8E27-3C16D28F10D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46CC318E-5A64-415F-8D07-2F1077CF566E}" type="pres">
      <dgm:prSet presAssocID="{A49860F3-D3B2-44B1-8E27-3C16D28F10D5}" presName="spaceRect" presStyleCnt="0"/>
      <dgm:spPr/>
    </dgm:pt>
    <dgm:pt modelId="{A800F91B-204C-4D60-B8D2-2B82328F5F27}" type="pres">
      <dgm:prSet presAssocID="{A49860F3-D3B2-44B1-8E27-3C16D28F10D5}" presName="textRect" presStyleLbl="revTx" presStyleIdx="3" presStyleCnt="6">
        <dgm:presLayoutVars>
          <dgm:chMax val="1"/>
          <dgm:chPref val="1"/>
        </dgm:presLayoutVars>
      </dgm:prSet>
      <dgm:spPr/>
    </dgm:pt>
    <dgm:pt modelId="{40933D1F-D583-4F73-98FD-27D87C710F75}" type="pres">
      <dgm:prSet presAssocID="{5EDA5777-C525-4A95-8CEC-3EB5FCEE514D}" presName="sibTrans" presStyleLbl="sibTrans2D1" presStyleIdx="0" presStyleCnt="0"/>
      <dgm:spPr/>
    </dgm:pt>
    <dgm:pt modelId="{13D967C1-192A-4BC4-AC53-7A9859CAF01A}" type="pres">
      <dgm:prSet presAssocID="{D639595D-4B27-4291-B03B-2392BDD8F876}" presName="compNode" presStyleCnt="0"/>
      <dgm:spPr/>
    </dgm:pt>
    <dgm:pt modelId="{A722036B-468F-477B-B67C-07E2A320D121}" type="pres">
      <dgm:prSet presAssocID="{D639595D-4B27-4291-B03B-2392BDD8F876}" presName="iconBgRect" presStyleLbl="bgShp" presStyleIdx="4" presStyleCnt="6"/>
      <dgm:spPr/>
    </dgm:pt>
    <dgm:pt modelId="{7C1E5510-5F6D-49F0-9EF7-0086F3661953}" type="pres">
      <dgm:prSet presAssocID="{D639595D-4B27-4291-B03B-2392BDD8F87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nda"/>
        </a:ext>
      </dgm:extLst>
    </dgm:pt>
    <dgm:pt modelId="{76DEAF68-0159-4956-B359-E12D8158883E}" type="pres">
      <dgm:prSet presAssocID="{D639595D-4B27-4291-B03B-2392BDD8F876}" presName="spaceRect" presStyleCnt="0"/>
      <dgm:spPr/>
    </dgm:pt>
    <dgm:pt modelId="{2DA45F76-E80A-4C24-A23A-8CCFB4E5D2B7}" type="pres">
      <dgm:prSet presAssocID="{D639595D-4B27-4291-B03B-2392BDD8F876}" presName="textRect" presStyleLbl="revTx" presStyleIdx="4" presStyleCnt="6">
        <dgm:presLayoutVars>
          <dgm:chMax val="1"/>
          <dgm:chPref val="1"/>
        </dgm:presLayoutVars>
      </dgm:prSet>
      <dgm:spPr/>
    </dgm:pt>
    <dgm:pt modelId="{7162A022-6268-409D-91A4-CFC4E4A6867C}" type="pres">
      <dgm:prSet presAssocID="{0333272D-76E0-4F69-ADDD-56A4607702B6}" presName="sibTrans" presStyleLbl="sibTrans2D1" presStyleIdx="0" presStyleCnt="0"/>
      <dgm:spPr/>
    </dgm:pt>
    <dgm:pt modelId="{DF3C3F3C-C2B7-44CA-8B09-2D640912A904}" type="pres">
      <dgm:prSet presAssocID="{C2322639-B7D6-4C70-A76D-5B36CDDDB0B0}" presName="compNode" presStyleCnt="0"/>
      <dgm:spPr/>
    </dgm:pt>
    <dgm:pt modelId="{0373BA15-9760-42F2-BC1B-C56BDD6BBDDE}" type="pres">
      <dgm:prSet presAssocID="{C2322639-B7D6-4C70-A76D-5B36CDDDB0B0}" presName="iconBgRect" presStyleLbl="bgShp" presStyleIdx="5" presStyleCnt="6"/>
      <dgm:spPr/>
    </dgm:pt>
    <dgm:pt modelId="{1C0A74AD-3649-4CC7-975C-99A9F198CE3A}" type="pres">
      <dgm:prSet presAssocID="{C2322639-B7D6-4C70-A76D-5B36CDDDB0B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EB5F6647-6EF7-4FEA-BFDE-E37DFE99DCF0}" type="pres">
      <dgm:prSet presAssocID="{C2322639-B7D6-4C70-A76D-5B36CDDDB0B0}" presName="spaceRect" presStyleCnt="0"/>
      <dgm:spPr/>
    </dgm:pt>
    <dgm:pt modelId="{04053C89-ABD8-4CE2-B90E-ED9EAEDB55D5}" type="pres">
      <dgm:prSet presAssocID="{C2322639-B7D6-4C70-A76D-5B36CDDDB0B0}" presName="textRect" presStyleLbl="revTx" presStyleIdx="5" presStyleCnt="6">
        <dgm:presLayoutVars>
          <dgm:chMax val="1"/>
          <dgm:chPref val="1"/>
        </dgm:presLayoutVars>
      </dgm:prSet>
      <dgm:spPr/>
    </dgm:pt>
  </dgm:ptLst>
  <dgm:cxnLst>
    <dgm:cxn modelId="{34945401-A5EF-4F50-A631-2D1AFFE47212}" type="presOf" srcId="{0333272D-76E0-4F69-ADDD-56A4607702B6}" destId="{7162A022-6268-409D-91A4-CFC4E4A6867C}" srcOrd="0" destOrd="0" presId="urn:microsoft.com/office/officeart/2018/2/layout/IconCircleList"/>
    <dgm:cxn modelId="{AA38F801-AEF6-46C0-A061-794A3C5BAE75}" type="presOf" srcId="{BB8542C0-6356-4455-9C30-840A9E852ECA}" destId="{94714437-1CB6-43B6-A066-A44F7AFF6C0F}" srcOrd="0" destOrd="0" presId="urn:microsoft.com/office/officeart/2018/2/layout/IconCircleList"/>
    <dgm:cxn modelId="{DE6B2F19-E23A-4688-BD21-D11065422FC7}" srcId="{6B2DA421-C9BA-4B23-AA27-06EE8A2C6BB7}" destId="{BB8542C0-6356-4455-9C30-840A9E852ECA}" srcOrd="0" destOrd="0" parTransId="{BF087450-2BCB-439F-8123-14ABE694330A}" sibTransId="{76A85FC1-59F2-4819-8CAA-9AEB9ABD590B}"/>
    <dgm:cxn modelId="{7822AA20-3589-4357-9534-75E28A89E642}" type="presOf" srcId="{6B2DA421-C9BA-4B23-AA27-06EE8A2C6BB7}" destId="{237E5EDA-4839-48FC-9740-0683FE9F517D}" srcOrd="0" destOrd="0" presId="urn:microsoft.com/office/officeart/2018/2/layout/IconCircleList"/>
    <dgm:cxn modelId="{DA341225-A0F2-46AF-9F6E-9FCBF518F92B}" srcId="{6B2DA421-C9BA-4B23-AA27-06EE8A2C6BB7}" destId="{C2322639-B7D6-4C70-A76D-5B36CDDDB0B0}" srcOrd="5" destOrd="0" parTransId="{A553D846-A3C5-4C21-9124-47D5E869084E}" sibTransId="{3DA7B45E-B1E1-469A-99E4-01D877253038}"/>
    <dgm:cxn modelId="{89FF1827-4B2E-4F5F-8A4F-87DAA1001AA4}" type="presOf" srcId="{A49860F3-D3B2-44B1-8E27-3C16D28F10D5}" destId="{A800F91B-204C-4D60-B8D2-2B82328F5F27}" srcOrd="0" destOrd="0" presId="urn:microsoft.com/office/officeart/2018/2/layout/IconCircleList"/>
    <dgm:cxn modelId="{6C043B3C-E50C-4914-BED2-FABFD6CEF11C}" srcId="{6B2DA421-C9BA-4B23-AA27-06EE8A2C6BB7}" destId="{D639595D-4B27-4291-B03B-2392BDD8F876}" srcOrd="4" destOrd="0" parTransId="{58BE2B41-490A-4B82-9E78-C5CD2B028C1E}" sibTransId="{0333272D-76E0-4F69-ADDD-56A4607702B6}"/>
    <dgm:cxn modelId="{71B43C48-7DC6-47B0-B4D5-AB0BBEE31D3B}" srcId="{6B2DA421-C9BA-4B23-AA27-06EE8A2C6BB7}" destId="{0C79B202-BB3D-4052-8D45-A0D5438C60A1}" srcOrd="1" destOrd="0" parTransId="{3300B1F2-69C9-4E63-B628-A3A6107E412F}" sibTransId="{F17AFBEC-BBDA-43D8-91D8-88F5CB2CF10B}"/>
    <dgm:cxn modelId="{61DA7358-432D-4CDA-845B-39D51F3F19D4}" type="presOf" srcId="{D639595D-4B27-4291-B03B-2392BDD8F876}" destId="{2DA45F76-E80A-4C24-A23A-8CCFB4E5D2B7}" srcOrd="0" destOrd="0" presId="urn:microsoft.com/office/officeart/2018/2/layout/IconCircleList"/>
    <dgm:cxn modelId="{D92BD188-85FA-452A-BA60-45164A70112A}" type="presOf" srcId="{BFC687F6-9F66-4F5D-8FFA-1AC5DC0F5AC1}" destId="{B0813FEC-79E3-4324-8D9A-15A7A814F333}" srcOrd="0" destOrd="0" presId="urn:microsoft.com/office/officeart/2018/2/layout/IconCircleList"/>
    <dgm:cxn modelId="{0CE17E8E-5423-4404-BEFF-A3AF776FF43F}" type="presOf" srcId="{2B94CFC0-22A6-46BE-8958-FC66586548F6}" destId="{8D6FC816-5F13-47B8-B87D-0022FD1F57F4}" srcOrd="0" destOrd="0" presId="urn:microsoft.com/office/officeart/2018/2/layout/IconCircleList"/>
    <dgm:cxn modelId="{2BF1F899-0A3D-4915-BE99-D22CC03D86F8}" type="presOf" srcId="{5EDA5777-C525-4A95-8CEC-3EB5FCEE514D}" destId="{40933D1F-D583-4F73-98FD-27D87C710F75}" srcOrd="0" destOrd="0" presId="urn:microsoft.com/office/officeart/2018/2/layout/IconCircleList"/>
    <dgm:cxn modelId="{030CF79F-87A0-4CE8-8FC1-B944699CD15D}" type="presOf" srcId="{0C79B202-BB3D-4052-8D45-A0D5438C60A1}" destId="{2B77F62C-60D9-4204-B687-DD4899D27777}" srcOrd="0" destOrd="0" presId="urn:microsoft.com/office/officeart/2018/2/layout/IconCircleList"/>
    <dgm:cxn modelId="{67BC1CA3-A61F-4106-A2B8-A1E94A1273DC}" type="presOf" srcId="{C2322639-B7D6-4C70-A76D-5B36CDDDB0B0}" destId="{04053C89-ABD8-4CE2-B90E-ED9EAEDB55D5}" srcOrd="0" destOrd="0" presId="urn:microsoft.com/office/officeart/2018/2/layout/IconCircleList"/>
    <dgm:cxn modelId="{0A3BD3C9-E94F-437B-B7B8-79580FBB8599}" type="presOf" srcId="{F17AFBEC-BBDA-43D8-91D8-88F5CB2CF10B}" destId="{2C5517FD-B34F-42DD-A8E1-643846068CAF}" srcOrd="0" destOrd="0" presId="urn:microsoft.com/office/officeart/2018/2/layout/IconCircleList"/>
    <dgm:cxn modelId="{10AB64CA-740C-4C10-965C-405C3D18A0B7}" srcId="{6B2DA421-C9BA-4B23-AA27-06EE8A2C6BB7}" destId="{A49860F3-D3B2-44B1-8E27-3C16D28F10D5}" srcOrd="3" destOrd="0" parTransId="{ACB9662E-349D-496F-A956-D8E840EE1D19}" sibTransId="{5EDA5777-C525-4A95-8CEC-3EB5FCEE514D}"/>
    <dgm:cxn modelId="{34C6ACD1-EF87-4F7D-AA4C-F95928CAF85D}" srcId="{6B2DA421-C9BA-4B23-AA27-06EE8A2C6BB7}" destId="{BFC687F6-9F66-4F5D-8FFA-1AC5DC0F5AC1}" srcOrd="2" destOrd="0" parTransId="{44091643-E487-4BC1-BFBF-8F7E6BC6983A}" sibTransId="{2B94CFC0-22A6-46BE-8958-FC66586548F6}"/>
    <dgm:cxn modelId="{B17AD4EE-8158-42E9-8C96-0E55991F3AD6}" type="presOf" srcId="{76A85FC1-59F2-4819-8CAA-9AEB9ABD590B}" destId="{1292ABB9-634A-493B-8B30-3278992213BE}" srcOrd="0" destOrd="0" presId="urn:microsoft.com/office/officeart/2018/2/layout/IconCircleList"/>
    <dgm:cxn modelId="{E82F1950-41F7-4C0A-88F6-F7FD098D94DA}" type="presParOf" srcId="{237E5EDA-4839-48FC-9740-0683FE9F517D}" destId="{83C602A9-C960-4414-82DA-8F2EABD514CE}" srcOrd="0" destOrd="0" presId="urn:microsoft.com/office/officeart/2018/2/layout/IconCircleList"/>
    <dgm:cxn modelId="{2E2AE3E7-BA8B-4F02-9BB5-062205410A9F}" type="presParOf" srcId="{83C602A9-C960-4414-82DA-8F2EABD514CE}" destId="{4DBCC33C-FAD2-4126-9F7B-22C46FB24375}" srcOrd="0" destOrd="0" presId="urn:microsoft.com/office/officeart/2018/2/layout/IconCircleList"/>
    <dgm:cxn modelId="{A1B2F402-CB09-41C0-9383-43A6146C843B}" type="presParOf" srcId="{4DBCC33C-FAD2-4126-9F7B-22C46FB24375}" destId="{BA5654E4-51BD-4C0B-8434-6D98DDB4B97B}" srcOrd="0" destOrd="0" presId="urn:microsoft.com/office/officeart/2018/2/layout/IconCircleList"/>
    <dgm:cxn modelId="{BEFA7548-9FA6-4DFB-AFDB-F4DD9CC4D141}" type="presParOf" srcId="{4DBCC33C-FAD2-4126-9F7B-22C46FB24375}" destId="{DD2805FF-9615-45C3-9A55-DAC8A623E2E6}" srcOrd="1" destOrd="0" presId="urn:microsoft.com/office/officeart/2018/2/layout/IconCircleList"/>
    <dgm:cxn modelId="{469A3138-61B9-4F16-B716-E090F3878FC9}" type="presParOf" srcId="{4DBCC33C-FAD2-4126-9F7B-22C46FB24375}" destId="{4EA8C85C-114C-46FA-9596-26B4D2555824}" srcOrd="2" destOrd="0" presId="urn:microsoft.com/office/officeart/2018/2/layout/IconCircleList"/>
    <dgm:cxn modelId="{6249E2C1-FACF-4007-B94D-D140AB68A164}" type="presParOf" srcId="{4DBCC33C-FAD2-4126-9F7B-22C46FB24375}" destId="{94714437-1CB6-43B6-A066-A44F7AFF6C0F}" srcOrd="3" destOrd="0" presId="urn:microsoft.com/office/officeart/2018/2/layout/IconCircleList"/>
    <dgm:cxn modelId="{6D4FAA16-749A-44AF-9D4F-6329E7D044B8}" type="presParOf" srcId="{83C602A9-C960-4414-82DA-8F2EABD514CE}" destId="{1292ABB9-634A-493B-8B30-3278992213BE}" srcOrd="1" destOrd="0" presId="urn:microsoft.com/office/officeart/2018/2/layout/IconCircleList"/>
    <dgm:cxn modelId="{41EA87E6-8DBE-4CF2-8AB9-9DD6D0A1CDD2}" type="presParOf" srcId="{83C602A9-C960-4414-82DA-8F2EABD514CE}" destId="{F881287A-FC5B-41A9-9095-40ADC30C4001}" srcOrd="2" destOrd="0" presId="urn:microsoft.com/office/officeart/2018/2/layout/IconCircleList"/>
    <dgm:cxn modelId="{EE406C4B-043B-4EB9-8E29-D8D91889EB14}" type="presParOf" srcId="{F881287A-FC5B-41A9-9095-40ADC30C4001}" destId="{AC5D0D2C-5A22-4F09-843E-559A1F1B025F}" srcOrd="0" destOrd="0" presId="urn:microsoft.com/office/officeart/2018/2/layout/IconCircleList"/>
    <dgm:cxn modelId="{DFCDF569-7479-4915-9289-852DC2F40B6E}" type="presParOf" srcId="{F881287A-FC5B-41A9-9095-40ADC30C4001}" destId="{733E3C3B-923C-46D8-8EB8-53A50D3B2ECE}" srcOrd="1" destOrd="0" presId="urn:microsoft.com/office/officeart/2018/2/layout/IconCircleList"/>
    <dgm:cxn modelId="{7117E3F7-0E9A-4023-A967-4075C1D32C50}" type="presParOf" srcId="{F881287A-FC5B-41A9-9095-40ADC30C4001}" destId="{D0ECD787-15DF-484F-B764-2AAC4001904D}" srcOrd="2" destOrd="0" presId="urn:microsoft.com/office/officeart/2018/2/layout/IconCircleList"/>
    <dgm:cxn modelId="{86CA1185-18E6-45F7-984F-216B5263270C}" type="presParOf" srcId="{F881287A-FC5B-41A9-9095-40ADC30C4001}" destId="{2B77F62C-60D9-4204-B687-DD4899D27777}" srcOrd="3" destOrd="0" presId="urn:microsoft.com/office/officeart/2018/2/layout/IconCircleList"/>
    <dgm:cxn modelId="{0E6CC926-218C-4F67-AB5B-213860F64F8E}" type="presParOf" srcId="{83C602A9-C960-4414-82DA-8F2EABD514CE}" destId="{2C5517FD-B34F-42DD-A8E1-643846068CAF}" srcOrd="3" destOrd="0" presId="urn:microsoft.com/office/officeart/2018/2/layout/IconCircleList"/>
    <dgm:cxn modelId="{545E983D-D707-45AB-ADC2-7D2D999D04D7}" type="presParOf" srcId="{83C602A9-C960-4414-82DA-8F2EABD514CE}" destId="{5A584C42-192A-401E-80A3-F59032F93106}" srcOrd="4" destOrd="0" presId="urn:microsoft.com/office/officeart/2018/2/layout/IconCircleList"/>
    <dgm:cxn modelId="{8DF2AADA-2CE1-4BBA-9984-0FAE567D53E1}" type="presParOf" srcId="{5A584C42-192A-401E-80A3-F59032F93106}" destId="{7F44F672-6EA3-4358-B860-02B6DB040F97}" srcOrd="0" destOrd="0" presId="urn:microsoft.com/office/officeart/2018/2/layout/IconCircleList"/>
    <dgm:cxn modelId="{BE80EF03-93E2-45C9-842A-ABE7384D5FEB}" type="presParOf" srcId="{5A584C42-192A-401E-80A3-F59032F93106}" destId="{6A752ED7-6CE8-45B1-8253-220408863906}" srcOrd="1" destOrd="0" presId="urn:microsoft.com/office/officeart/2018/2/layout/IconCircleList"/>
    <dgm:cxn modelId="{CA335775-C90B-4878-8033-B6734E1E43F8}" type="presParOf" srcId="{5A584C42-192A-401E-80A3-F59032F93106}" destId="{2D403204-0D49-4190-ABF4-1E8219B088EB}" srcOrd="2" destOrd="0" presId="urn:microsoft.com/office/officeart/2018/2/layout/IconCircleList"/>
    <dgm:cxn modelId="{0CC722F5-FE9D-477D-BA92-B45E30650D15}" type="presParOf" srcId="{5A584C42-192A-401E-80A3-F59032F93106}" destId="{B0813FEC-79E3-4324-8D9A-15A7A814F333}" srcOrd="3" destOrd="0" presId="urn:microsoft.com/office/officeart/2018/2/layout/IconCircleList"/>
    <dgm:cxn modelId="{2293A5B1-FE4F-4007-9444-632158FA2540}" type="presParOf" srcId="{83C602A9-C960-4414-82DA-8F2EABD514CE}" destId="{8D6FC816-5F13-47B8-B87D-0022FD1F57F4}" srcOrd="5" destOrd="0" presId="urn:microsoft.com/office/officeart/2018/2/layout/IconCircleList"/>
    <dgm:cxn modelId="{92795856-ADD6-4B6B-9C09-D6F4837AB6E7}" type="presParOf" srcId="{83C602A9-C960-4414-82DA-8F2EABD514CE}" destId="{056635B8-9229-464B-B116-6C011B0A3AE7}" srcOrd="6" destOrd="0" presId="urn:microsoft.com/office/officeart/2018/2/layout/IconCircleList"/>
    <dgm:cxn modelId="{3F421B62-3C33-4C8E-8B2C-7982B15F811B}" type="presParOf" srcId="{056635B8-9229-464B-B116-6C011B0A3AE7}" destId="{F718596E-7475-4F11-9058-F83C03DDDAE0}" srcOrd="0" destOrd="0" presId="urn:microsoft.com/office/officeart/2018/2/layout/IconCircleList"/>
    <dgm:cxn modelId="{B8471658-30D6-4CA2-9D6D-892BA28D5ABA}" type="presParOf" srcId="{056635B8-9229-464B-B116-6C011B0A3AE7}" destId="{D6E96154-8C2A-4FE8-955D-E537196FA9A6}" srcOrd="1" destOrd="0" presId="urn:microsoft.com/office/officeart/2018/2/layout/IconCircleList"/>
    <dgm:cxn modelId="{D639EA3B-712B-4F7A-83DF-7CB1117084C5}" type="presParOf" srcId="{056635B8-9229-464B-B116-6C011B0A3AE7}" destId="{46CC318E-5A64-415F-8D07-2F1077CF566E}" srcOrd="2" destOrd="0" presId="urn:microsoft.com/office/officeart/2018/2/layout/IconCircleList"/>
    <dgm:cxn modelId="{7769905B-F681-42E2-AA07-6E6F39CBD7E3}" type="presParOf" srcId="{056635B8-9229-464B-B116-6C011B0A3AE7}" destId="{A800F91B-204C-4D60-B8D2-2B82328F5F27}" srcOrd="3" destOrd="0" presId="urn:microsoft.com/office/officeart/2018/2/layout/IconCircleList"/>
    <dgm:cxn modelId="{3D74388D-608A-4E3C-9699-FD405185E630}" type="presParOf" srcId="{83C602A9-C960-4414-82DA-8F2EABD514CE}" destId="{40933D1F-D583-4F73-98FD-27D87C710F75}" srcOrd="7" destOrd="0" presId="urn:microsoft.com/office/officeart/2018/2/layout/IconCircleList"/>
    <dgm:cxn modelId="{B6EE1A50-78CE-493A-B857-BE25E08BFD3A}" type="presParOf" srcId="{83C602A9-C960-4414-82DA-8F2EABD514CE}" destId="{13D967C1-192A-4BC4-AC53-7A9859CAF01A}" srcOrd="8" destOrd="0" presId="urn:microsoft.com/office/officeart/2018/2/layout/IconCircleList"/>
    <dgm:cxn modelId="{BB2A04C2-0BFF-48BB-90A6-45BB4BA1164F}" type="presParOf" srcId="{13D967C1-192A-4BC4-AC53-7A9859CAF01A}" destId="{A722036B-468F-477B-B67C-07E2A320D121}" srcOrd="0" destOrd="0" presId="urn:microsoft.com/office/officeart/2018/2/layout/IconCircleList"/>
    <dgm:cxn modelId="{7F92F9F6-F2CD-4E92-AB73-C5F205730A78}" type="presParOf" srcId="{13D967C1-192A-4BC4-AC53-7A9859CAF01A}" destId="{7C1E5510-5F6D-49F0-9EF7-0086F3661953}" srcOrd="1" destOrd="0" presId="urn:microsoft.com/office/officeart/2018/2/layout/IconCircleList"/>
    <dgm:cxn modelId="{C798C5EB-461E-4E0D-B599-8D3F62B0E090}" type="presParOf" srcId="{13D967C1-192A-4BC4-AC53-7A9859CAF01A}" destId="{76DEAF68-0159-4956-B359-E12D8158883E}" srcOrd="2" destOrd="0" presId="urn:microsoft.com/office/officeart/2018/2/layout/IconCircleList"/>
    <dgm:cxn modelId="{15EC547E-F089-4356-8092-2F380BE161F6}" type="presParOf" srcId="{13D967C1-192A-4BC4-AC53-7A9859CAF01A}" destId="{2DA45F76-E80A-4C24-A23A-8CCFB4E5D2B7}" srcOrd="3" destOrd="0" presId="urn:microsoft.com/office/officeart/2018/2/layout/IconCircleList"/>
    <dgm:cxn modelId="{E5A0C70D-88C5-4F44-B78B-9AC378EF48D3}" type="presParOf" srcId="{83C602A9-C960-4414-82DA-8F2EABD514CE}" destId="{7162A022-6268-409D-91A4-CFC4E4A6867C}" srcOrd="9" destOrd="0" presId="urn:microsoft.com/office/officeart/2018/2/layout/IconCircleList"/>
    <dgm:cxn modelId="{8BF71A0E-3836-44C6-A8EA-6E6EBDDB4E5D}" type="presParOf" srcId="{83C602A9-C960-4414-82DA-8F2EABD514CE}" destId="{DF3C3F3C-C2B7-44CA-8B09-2D640912A904}" srcOrd="10" destOrd="0" presId="urn:microsoft.com/office/officeart/2018/2/layout/IconCircleList"/>
    <dgm:cxn modelId="{A6F13E88-B6C7-458D-B68F-B1AE3F9B8F36}" type="presParOf" srcId="{DF3C3F3C-C2B7-44CA-8B09-2D640912A904}" destId="{0373BA15-9760-42F2-BC1B-C56BDD6BBDDE}" srcOrd="0" destOrd="0" presId="urn:microsoft.com/office/officeart/2018/2/layout/IconCircleList"/>
    <dgm:cxn modelId="{084EF4D5-8112-4D4A-BACD-EF29AEBB0035}" type="presParOf" srcId="{DF3C3F3C-C2B7-44CA-8B09-2D640912A904}" destId="{1C0A74AD-3649-4CC7-975C-99A9F198CE3A}" srcOrd="1" destOrd="0" presId="urn:microsoft.com/office/officeart/2018/2/layout/IconCircleList"/>
    <dgm:cxn modelId="{4618C3B6-1487-497F-9AF3-33300B20ADFE}" type="presParOf" srcId="{DF3C3F3C-C2B7-44CA-8B09-2D640912A904}" destId="{EB5F6647-6EF7-4FEA-BFDE-E37DFE99DCF0}" srcOrd="2" destOrd="0" presId="urn:microsoft.com/office/officeart/2018/2/layout/IconCircleList"/>
    <dgm:cxn modelId="{E2AD7320-55BF-42B6-B949-3EB62F13AD61}" type="presParOf" srcId="{DF3C3F3C-C2B7-44CA-8B09-2D640912A904}" destId="{04053C89-ABD8-4CE2-B90E-ED9EAEDB55D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A51015-4690-428A-829E-E74E1491834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C7546CB-BF7B-4892-AA76-ED6EB6AF8B5D}">
      <dgm:prSet phldr="0"/>
      <dgm:spPr/>
      <dgm:t>
        <a:bodyPr/>
        <a:lstStyle/>
        <a:p>
          <a:pPr algn="l" rtl="0"/>
          <a:r>
            <a:rPr lang="en-US" dirty="0">
              <a:latin typeface="Times New Roman"/>
              <a:cs typeface="Times New Roman"/>
            </a:rPr>
            <a:t>[1] W. Gouda, N. U. Sama, G. Al-Waakid, M. Humayun, and N. Z. Jhanjhi, ‘‘Detection of skin cancer based on skin lesion images using deep learning,’’ Healthcare, vol. 10, no. 7, p. 1183, Jun. 2022.</a:t>
          </a:r>
          <a:endParaRPr lang="en-US" dirty="0">
            <a:latin typeface="Aptos Display" panose="020F0302020204030204"/>
          </a:endParaRPr>
        </a:p>
      </dgm:t>
    </dgm:pt>
    <dgm:pt modelId="{11997404-DAF5-465F-8225-DE1B67F2204C}" type="parTrans" cxnId="{B898E2A0-3344-45AF-A780-FF2049FA26C6}">
      <dgm:prSet/>
      <dgm:spPr/>
    </dgm:pt>
    <dgm:pt modelId="{B5CC1CB0-198B-4E2C-BBC1-74D89A3D9E65}" type="sibTrans" cxnId="{B898E2A0-3344-45AF-A780-FF2049FA26C6}">
      <dgm:prSet/>
      <dgm:spPr/>
    </dgm:pt>
    <dgm:pt modelId="{C38F9BDA-1F64-4522-B84D-20FBB0B62537}">
      <dgm:prSet phldr="0"/>
      <dgm:spPr/>
      <dgm:t>
        <a:bodyPr/>
        <a:lstStyle/>
        <a:p>
          <a:pPr algn="l" rtl="0"/>
          <a:r>
            <a:rPr lang="en-US" dirty="0">
              <a:latin typeface="Times New Roman"/>
              <a:cs typeface="Times New Roman"/>
            </a:rPr>
            <a:t>[2] U.-O. Dorj, K.-K. Lee, J.-Y. Choi, and M. Lee, ‘‘The skin cancer classification using deep convolutional neural network,’’ </a:t>
          </a:r>
          <a:r>
            <a:rPr lang="en-US" i="1" dirty="0">
              <a:latin typeface="Times New Roman"/>
              <a:cs typeface="Times New Roman"/>
            </a:rPr>
            <a:t>Multimedia Tools Appl</a:t>
          </a:r>
          <a:r>
            <a:rPr lang="en-US" dirty="0">
              <a:latin typeface="Times New Roman"/>
              <a:cs typeface="Times New Roman"/>
            </a:rPr>
            <a:t>., vol. 77, no. 8, pp. 9909–9924, Apr. 2018.</a:t>
          </a:r>
          <a:endParaRPr lang="en-US" dirty="0"/>
        </a:p>
      </dgm:t>
    </dgm:pt>
    <dgm:pt modelId="{0E05E2B3-EBBF-4DB5-85BB-513F8A7680C5}" type="parTrans" cxnId="{4CF705A0-6C30-4C1C-828C-FA2741231CA9}">
      <dgm:prSet/>
      <dgm:spPr/>
    </dgm:pt>
    <dgm:pt modelId="{834A0920-144E-4110-8FE8-4832A4B780C3}" type="sibTrans" cxnId="{4CF705A0-6C30-4C1C-828C-FA2741231CA9}">
      <dgm:prSet/>
      <dgm:spPr/>
    </dgm:pt>
    <dgm:pt modelId="{956CE274-CBEA-40E1-BFDC-E141BC113C1F}">
      <dgm:prSet phldr="0"/>
      <dgm:spPr/>
      <dgm:t>
        <a:bodyPr/>
        <a:lstStyle/>
        <a:p>
          <a:pPr algn="l" rtl="0"/>
          <a:r>
            <a:rPr lang="en-US" dirty="0">
              <a:latin typeface="Times New Roman"/>
              <a:cs typeface="Times New Roman"/>
            </a:rPr>
            <a:t>[3] R. S. Kumar, A. Singh, S. Srinath, N. K. Thomas, and V. Arasu, ‘‘Skin cancer detection using deep learning,’’ in Proc. Int. Conf. Electron. Renew. Syst. (ICEARS), Mar. 2022, pp. 1724–1730.</a:t>
          </a:r>
          <a:endParaRPr lang="en-US" dirty="0"/>
        </a:p>
      </dgm:t>
    </dgm:pt>
    <dgm:pt modelId="{CA01E2DB-8FB5-4BCA-BEDF-F7C63F69553D}" type="parTrans" cxnId="{2307D7F0-D9C8-4B85-B4CA-D8ECBD10FA0D}">
      <dgm:prSet/>
      <dgm:spPr/>
    </dgm:pt>
    <dgm:pt modelId="{77731F54-C9A3-4D36-9542-72B02DD905A6}" type="sibTrans" cxnId="{2307D7F0-D9C8-4B85-B4CA-D8ECBD10FA0D}">
      <dgm:prSet/>
      <dgm:spPr/>
    </dgm:pt>
    <dgm:pt modelId="{75F671FB-35DC-4482-9300-694CD4B0611D}">
      <dgm:prSet phldr="0"/>
      <dgm:spPr/>
      <dgm:t>
        <a:bodyPr/>
        <a:lstStyle/>
        <a:p>
          <a:pPr algn="l" rtl="0"/>
          <a:r>
            <a:rPr lang="en-US" dirty="0">
              <a:latin typeface="Times New Roman"/>
              <a:cs typeface="Times New Roman"/>
            </a:rPr>
            <a:t>[4] K. Mittal, K. S. Gill, M. Kumar and R. Rawat, "Innovations in Skin Diagnostic Technologies: Utilizing a DenseNet201 Deep Learning Model for the Early Detection of Skin Cancer," 2024 IEEE International Conference on Information Technology, Electronics and Intelligent Communication Systems (ICITEICS), Bangalore, India, 2024, pp. 1-4, doi: 10.1109/ICITEICS61368.2024.10625389.</a:t>
          </a:r>
          <a:endParaRPr lang="en-US" dirty="0">
            <a:latin typeface="Aptos Display" panose="020F0302020204030204"/>
            <a:cs typeface="Times New Roman"/>
          </a:endParaRPr>
        </a:p>
      </dgm:t>
    </dgm:pt>
    <dgm:pt modelId="{37B887A7-DC65-4275-B0A9-BF4B37F694BA}" type="parTrans" cxnId="{D7584936-366C-4F66-B91D-3755CC3888FA}">
      <dgm:prSet/>
      <dgm:spPr/>
    </dgm:pt>
    <dgm:pt modelId="{07D9AD85-7D2B-4F01-9869-36E2414908D1}" type="sibTrans" cxnId="{D7584936-366C-4F66-B91D-3755CC3888FA}">
      <dgm:prSet/>
      <dgm:spPr/>
    </dgm:pt>
    <dgm:pt modelId="{03CA903E-81FD-48FA-8F1B-907347E5371C}">
      <dgm:prSet phldr="0"/>
      <dgm:spPr/>
      <dgm:t>
        <a:bodyPr/>
        <a:lstStyle/>
        <a:p>
          <a:pPr rtl="0"/>
          <a:r>
            <a:rPr lang="en-US" dirty="0">
              <a:latin typeface="Times New Roman"/>
              <a:cs typeface="Times New Roman"/>
            </a:rPr>
            <a:t>[5] S. Remya, T. Anjali and V. Sugumaran, "A Novel Transfer Learning Framework for Multimodal Skin Lesion Analysis," in </a:t>
          </a:r>
          <a:r>
            <a:rPr lang="en-US" i="1" dirty="0">
              <a:latin typeface="Times New Roman"/>
              <a:cs typeface="Times New Roman"/>
            </a:rPr>
            <a:t>IEEE Access</a:t>
          </a:r>
          <a:r>
            <a:rPr lang="en-US" dirty="0">
              <a:latin typeface="Times New Roman"/>
              <a:cs typeface="Times New Roman"/>
            </a:rPr>
            <a:t>, vol. 12, pp. 50738-50754, 2024, </a:t>
          </a:r>
          <a:r>
            <a:rPr lang="en-US" dirty="0" err="1">
              <a:latin typeface="Times New Roman"/>
              <a:cs typeface="Times New Roman"/>
            </a:rPr>
            <a:t>doi</a:t>
          </a:r>
          <a:r>
            <a:rPr lang="en-US" dirty="0">
              <a:latin typeface="Times New Roman"/>
              <a:cs typeface="Times New Roman"/>
            </a:rPr>
            <a:t>: 10.1109/ACCESS.2024.3385340.</a:t>
          </a:r>
          <a:endParaRPr lang="en-US" dirty="0"/>
        </a:p>
      </dgm:t>
    </dgm:pt>
    <dgm:pt modelId="{8880322C-401E-400D-9D8A-3E1A21EAFF48}" type="parTrans" cxnId="{186E233C-E6FD-44AA-B048-8E2DD2501166}">
      <dgm:prSet/>
      <dgm:spPr/>
    </dgm:pt>
    <dgm:pt modelId="{FAD408C3-4692-44EA-8BC1-99DFF656255C}" type="sibTrans" cxnId="{186E233C-E6FD-44AA-B048-8E2DD2501166}">
      <dgm:prSet/>
      <dgm:spPr/>
    </dgm:pt>
    <dgm:pt modelId="{B97D54A1-20B5-48D5-B249-AA8090B557DE}" type="pres">
      <dgm:prSet presAssocID="{2AA51015-4690-428A-829E-E74E14918341}" presName="vert0" presStyleCnt="0">
        <dgm:presLayoutVars>
          <dgm:dir/>
          <dgm:animOne val="branch"/>
          <dgm:animLvl val="lvl"/>
        </dgm:presLayoutVars>
      </dgm:prSet>
      <dgm:spPr/>
    </dgm:pt>
    <dgm:pt modelId="{1500127C-04B6-45D1-88F0-E38EC4DF7AF9}" type="pres">
      <dgm:prSet presAssocID="{AC7546CB-BF7B-4892-AA76-ED6EB6AF8B5D}" presName="thickLine" presStyleLbl="alignNode1" presStyleIdx="0" presStyleCnt="5"/>
      <dgm:spPr/>
    </dgm:pt>
    <dgm:pt modelId="{B4CD98FE-680C-409E-A107-7A27183F6427}" type="pres">
      <dgm:prSet presAssocID="{AC7546CB-BF7B-4892-AA76-ED6EB6AF8B5D}" presName="horz1" presStyleCnt="0"/>
      <dgm:spPr/>
    </dgm:pt>
    <dgm:pt modelId="{B296F3BE-53C2-41CF-9996-CB74F8197E02}" type="pres">
      <dgm:prSet presAssocID="{AC7546CB-BF7B-4892-AA76-ED6EB6AF8B5D}" presName="tx1" presStyleLbl="revTx" presStyleIdx="0" presStyleCnt="5"/>
      <dgm:spPr/>
    </dgm:pt>
    <dgm:pt modelId="{4A55FB62-E58E-46CF-816B-57E7C025BC86}" type="pres">
      <dgm:prSet presAssocID="{AC7546CB-BF7B-4892-AA76-ED6EB6AF8B5D}" presName="vert1" presStyleCnt="0"/>
      <dgm:spPr/>
    </dgm:pt>
    <dgm:pt modelId="{23DE5D66-152E-4024-A3F4-34B4D7F78F68}" type="pres">
      <dgm:prSet presAssocID="{C38F9BDA-1F64-4522-B84D-20FBB0B62537}" presName="thickLine" presStyleLbl="alignNode1" presStyleIdx="1" presStyleCnt="5"/>
      <dgm:spPr/>
    </dgm:pt>
    <dgm:pt modelId="{23FD62EC-7B64-4EBB-9FCF-9B39E647505B}" type="pres">
      <dgm:prSet presAssocID="{C38F9BDA-1F64-4522-B84D-20FBB0B62537}" presName="horz1" presStyleCnt="0"/>
      <dgm:spPr/>
    </dgm:pt>
    <dgm:pt modelId="{7743910C-9644-43C8-9AA8-03EEA77C522F}" type="pres">
      <dgm:prSet presAssocID="{C38F9BDA-1F64-4522-B84D-20FBB0B62537}" presName="tx1" presStyleLbl="revTx" presStyleIdx="1" presStyleCnt="5"/>
      <dgm:spPr/>
    </dgm:pt>
    <dgm:pt modelId="{4D5E140C-68CC-420F-B612-B8739357CF54}" type="pres">
      <dgm:prSet presAssocID="{C38F9BDA-1F64-4522-B84D-20FBB0B62537}" presName="vert1" presStyleCnt="0"/>
      <dgm:spPr/>
    </dgm:pt>
    <dgm:pt modelId="{98FD8BB5-9032-41CA-82B7-10526905769F}" type="pres">
      <dgm:prSet presAssocID="{956CE274-CBEA-40E1-BFDC-E141BC113C1F}" presName="thickLine" presStyleLbl="alignNode1" presStyleIdx="2" presStyleCnt="5"/>
      <dgm:spPr/>
    </dgm:pt>
    <dgm:pt modelId="{A4472CA8-6943-4C85-85ED-228A8CBE883A}" type="pres">
      <dgm:prSet presAssocID="{956CE274-CBEA-40E1-BFDC-E141BC113C1F}" presName="horz1" presStyleCnt="0"/>
      <dgm:spPr/>
    </dgm:pt>
    <dgm:pt modelId="{60496912-656A-40B5-8C44-EAFEA191A381}" type="pres">
      <dgm:prSet presAssocID="{956CE274-CBEA-40E1-BFDC-E141BC113C1F}" presName="tx1" presStyleLbl="revTx" presStyleIdx="2" presStyleCnt="5"/>
      <dgm:spPr/>
    </dgm:pt>
    <dgm:pt modelId="{F348BCA0-314B-4013-A815-64E334F524CE}" type="pres">
      <dgm:prSet presAssocID="{956CE274-CBEA-40E1-BFDC-E141BC113C1F}" presName="vert1" presStyleCnt="0"/>
      <dgm:spPr/>
    </dgm:pt>
    <dgm:pt modelId="{9C2AAC97-1E65-49EF-82A6-414F3E77A294}" type="pres">
      <dgm:prSet presAssocID="{75F671FB-35DC-4482-9300-694CD4B0611D}" presName="thickLine" presStyleLbl="alignNode1" presStyleIdx="3" presStyleCnt="5"/>
      <dgm:spPr/>
    </dgm:pt>
    <dgm:pt modelId="{13C080B0-392E-483C-877A-3009EBF11CDC}" type="pres">
      <dgm:prSet presAssocID="{75F671FB-35DC-4482-9300-694CD4B0611D}" presName="horz1" presStyleCnt="0"/>
      <dgm:spPr/>
    </dgm:pt>
    <dgm:pt modelId="{3ACD8902-51B1-41E5-9344-BD519729B391}" type="pres">
      <dgm:prSet presAssocID="{75F671FB-35DC-4482-9300-694CD4B0611D}" presName="tx1" presStyleLbl="revTx" presStyleIdx="3" presStyleCnt="5"/>
      <dgm:spPr/>
    </dgm:pt>
    <dgm:pt modelId="{8E7AC4D2-3D9E-4887-A22E-2808E4C86C06}" type="pres">
      <dgm:prSet presAssocID="{75F671FB-35DC-4482-9300-694CD4B0611D}" presName="vert1" presStyleCnt="0"/>
      <dgm:spPr/>
    </dgm:pt>
    <dgm:pt modelId="{CB2EDCB1-4541-4058-979C-BA8F3D6CE093}" type="pres">
      <dgm:prSet presAssocID="{03CA903E-81FD-48FA-8F1B-907347E5371C}" presName="thickLine" presStyleLbl="alignNode1" presStyleIdx="4" presStyleCnt="5"/>
      <dgm:spPr/>
    </dgm:pt>
    <dgm:pt modelId="{CB45EDB7-8902-4628-81FF-E5E261CD907D}" type="pres">
      <dgm:prSet presAssocID="{03CA903E-81FD-48FA-8F1B-907347E5371C}" presName="horz1" presStyleCnt="0"/>
      <dgm:spPr/>
    </dgm:pt>
    <dgm:pt modelId="{E3817E2A-83A5-47D4-95B5-43637E262B23}" type="pres">
      <dgm:prSet presAssocID="{03CA903E-81FD-48FA-8F1B-907347E5371C}" presName="tx1" presStyleLbl="revTx" presStyleIdx="4" presStyleCnt="5"/>
      <dgm:spPr/>
    </dgm:pt>
    <dgm:pt modelId="{108E0808-1814-451A-B934-DE00F37DFC0E}" type="pres">
      <dgm:prSet presAssocID="{03CA903E-81FD-48FA-8F1B-907347E5371C}" presName="vert1" presStyleCnt="0"/>
      <dgm:spPr/>
    </dgm:pt>
  </dgm:ptLst>
  <dgm:cxnLst>
    <dgm:cxn modelId="{0FB4610D-BEA5-4BF6-AF3D-0DDB1892A3B9}" type="presOf" srcId="{2AA51015-4690-428A-829E-E74E14918341}" destId="{B97D54A1-20B5-48D5-B249-AA8090B557DE}" srcOrd="0" destOrd="0" presId="urn:microsoft.com/office/officeart/2008/layout/LinedList"/>
    <dgm:cxn modelId="{AB356D2D-450C-410E-91E7-822C6F3FED57}" type="presOf" srcId="{03CA903E-81FD-48FA-8F1B-907347E5371C}" destId="{E3817E2A-83A5-47D4-95B5-43637E262B23}" srcOrd="0" destOrd="0" presId="urn:microsoft.com/office/officeart/2008/layout/LinedList"/>
    <dgm:cxn modelId="{D7584936-366C-4F66-B91D-3755CC3888FA}" srcId="{2AA51015-4690-428A-829E-E74E14918341}" destId="{75F671FB-35DC-4482-9300-694CD4B0611D}" srcOrd="3" destOrd="0" parTransId="{37B887A7-DC65-4275-B0A9-BF4B37F694BA}" sibTransId="{07D9AD85-7D2B-4F01-9869-36E2414908D1}"/>
    <dgm:cxn modelId="{186E233C-E6FD-44AA-B048-8E2DD2501166}" srcId="{2AA51015-4690-428A-829E-E74E14918341}" destId="{03CA903E-81FD-48FA-8F1B-907347E5371C}" srcOrd="4" destOrd="0" parTransId="{8880322C-401E-400D-9D8A-3E1A21EAFF48}" sibTransId="{FAD408C3-4692-44EA-8BC1-99DFF656255C}"/>
    <dgm:cxn modelId="{B271238B-6739-4BFF-BC12-0123AF07A25A}" type="presOf" srcId="{C38F9BDA-1F64-4522-B84D-20FBB0B62537}" destId="{7743910C-9644-43C8-9AA8-03EEA77C522F}" srcOrd="0" destOrd="0" presId="urn:microsoft.com/office/officeart/2008/layout/LinedList"/>
    <dgm:cxn modelId="{AF9C2D8D-997A-4386-8B1E-1EB34BFD2250}" type="presOf" srcId="{AC7546CB-BF7B-4892-AA76-ED6EB6AF8B5D}" destId="{B296F3BE-53C2-41CF-9996-CB74F8197E02}" srcOrd="0" destOrd="0" presId="urn:microsoft.com/office/officeart/2008/layout/LinedList"/>
    <dgm:cxn modelId="{4CF705A0-6C30-4C1C-828C-FA2741231CA9}" srcId="{2AA51015-4690-428A-829E-E74E14918341}" destId="{C38F9BDA-1F64-4522-B84D-20FBB0B62537}" srcOrd="1" destOrd="0" parTransId="{0E05E2B3-EBBF-4DB5-85BB-513F8A7680C5}" sibTransId="{834A0920-144E-4110-8FE8-4832A4B780C3}"/>
    <dgm:cxn modelId="{B898E2A0-3344-45AF-A780-FF2049FA26C6}" srcId="{2AA51015-4690-428A-829E-E74E14918341}" destId="{AC7546CB-BF7B-4892-AA76-ED6EB6AF8B5D}" srcOrd="0" destOrd="0" parTransId="{11997404-DAF5-465F-8225-DE1B67F2204C}" sibTransId="{B5CC1CB0-198B-4E2C-BBC1-74D89A3D9E65}"/>
    <dgm:cxn modelId="{5F186DAB-C38C-42A8-B50D-85CA01FAE3D2}" type="presOf" srcId="{75F671FB-35DC-4482-9300-694CD4B0611D}" destId="{3ACD8902-51B1-41E5-9344-BD519729B391}" srcOrd="0" destOrd="0" presId="urn:microsoft.com/office/officeart/2008/layout/LinedList"/>
    <dgm:cxn modelId="{1D9BE4D4-3C93-403B-B392-CF98863642E0}" type="presOf" srcId="{956CE274-CBEA-40E1-BFDC-E141BC113C1F}" destId="{60496912-656A-40B5-8C44-EAFEA191A381}" srcOrd="0" destOrd="0" presId="urn:microsoft.com/office/officeart/2008/layout/LinedList"/>
    <dgm:cxn modelId="{2307D7F0-D9C8-4B85-B4CA-D8ECBD10FA0D}" srcId="{2AA51015-4690-428A-829E-E74E14918341}" destId="{956CE274-CBEA-40E1-BFDC-E141BC113C1F}" srcOrd="2" destOrd="0" parTransId="{CA01E2DB-8FB5-4BCA-BEDF-F7C63F69553D}" sibTransId="{77731F54-C9A3-4D36-9542-72B02DD905A6}"/>
    <dgm:cxn modelId="{3FEEB8AD-3B3C-48AE-8983-0AE07C242185}" type="presParOf" srcId="{B97D54A1-20B5-48D5-B249-AA8090B557DE}" destId="{1500127C-04B6-45D1-88F0-E38EC4DF7AF9}" srcOrd="0" destOrd="0" presId="urn:microsoft.com/office/officeart/2008/layout/LinedList"/>
    <dgm:cxn modelId="{4BB3570C-1185-41D2-9127-0916FB13610E}" type="presParOf" srcId="{B97D54A1-20B5-48D5-B249-AA8090B557DE}" destId="{B4CD98FE-680C-409E-A107-7A27183F6427}" srcOrd="1" destOrd="0" presId="urn:microsoft.com/office/officeart/2008/layout/LinedList"/>
    <dgm:cxn modelId="{DAF55B9C-4826-4078-A656-CFD21B5EC54E}" type="presParOf" srcId="{B4CD98FE-680C-409E-A107-7A27183F6427}" destId="{B296F3BE-53C2-41CF-9996-CB74F8197E02}" srcOrd="0" destOrd="0" presId="urn:microsoft.com/office/officeart/2008/layout/LinedList"/>
    <dgm:cxn modelId="{06B1B1E6-E7FF-45A4-8B50-26949F8E9874}" type="presParOf" srcId="{B4CD98FE-680C-409E-A107-7A27183F6427}" destId="{4A55FB62-E58E-46CF-816B-57E7C025BC86}" srcOrd="1" destOrd="0" presId="urn:microsoft.com/office/officeart/2008/layout/LinedList"/>
    <dgm:cxn modelId="{BFD3995B-1BBE-4C0A-8FDB-F262CF62B790}" type="presParOf" srcId="{B97D54A1-20B5-48D5-B249-AA8090B557DE}" destId="{23DE5D66-152E-4024-A3F4-34B4D7F78F68}" srcOrd="2" destOrd="0" presId="urn:microsoft.com/office/officeart/2008/layout/LinedList"/>
    <dgm:cxn modelId="{4E5253FF-D706-4167-8FAD-1473541AB8FC}" type="presParOf" srcId="{B97D54A1-20B5-48D5-B249-AA8090B557DE}" destId="{23FD62EC-7B64-4EBB-9FCF-9B39E647505B}" srcOrd="3" destOrd="0" presId="urn:microsoft.com/office/officeart/2008/layout/LinedList"/>
    <dgm:cxn modelId="{F543F3E6-10EF-4FFC-BF85-62B5D794B174}" type="presParOf" srcId="{23FD62EC-7B64-4EBB-9FCF-9B39E647505B}" destId="{7743910C-9644-43C8-9AA8-03EEA77C522F}" srcOrd="0" destOrd="0" presId="urn:microsoft.com/office/officeart/2008/layout/LinedList"/>
    <dgm:cxn modelId="{9D880859-7E23-4D4C-A98C-AA9D7AEDE4BD}" type="presParOf" srcId="{23FD62EC-7B64-4EBB-9FCF-9B39E647505B}" destId="{4D5E140C-68CC-420F-B612-B8739357CF54}" srcOrd="1" destOrd="0" presId="urn:microsoft.com/office/officeart/2008/layout/LinedList"/>
    <dgm:cxn modelId="{932039B2-B217-407F-A7D9-FF4478747B3C}" type="presParOf" srcId="{B97D54A1-20B5-48D5-B249-AA8090B557DE}" destId="{98FD8BB5-9032-41CA-82B7-10526905769F}" srcOrd="4" destOrd="0" presId="urn:microsoft.com/office/officeart/2008/layout/LinedList"/>
    <dgm:cxn modelId="{AAF6314F-8361-486D-AB17-17A290CB1A03}" type="presParOf" srcId="{B97D54A1-20B5-48D5-B249-AA8090B557DE}" destId="{A4472CA8-6943-4C85-85ED-228A8CBE883A}" srcOrd="5" destOrd="0" presId="urn:microsoft.com/office/officeart/2008/layout/LinedList"/>
    <dgm:cxn modelId="{70BA8A34-1C83-4D0E-B1A1-83F1A79D46FE}" type="presParOf" srcId="{A4472CA8-6943-4C85-85ED-228A8CBE883A}" destId="{60496912-656A-40B5-8C44-EAFEA191A381}" srcOrd="0" destOrd="0" presId="urn:microsoft.com/office/officeart/2008/layout/LinedList"/>
    <dgm:cxn modelId="{5EEDD27F-5277-4498-BEA9-2C363040A647}" type="presParOf" srcId="{A4472CA8-6943-4C85-85ED-228A8CBE883A}" destId="{F348BCA0-314B-4013-A815-64E334F524CE}" srcOrd="1" destOrd="0" presId="urn:microsoft.com/office/officeart/2008/layout/LinedList"/>
    <dgm:cxn modelId="{3CFA328D-7BF1-4800-8BE0-0EA1B8142411}" type="presParOf" srcId="{B97D54A1-20B5-48D5-B249-AA8090B557DE}" destId="{9C2AAC97-1E65-49EF-82A6-414F3E77A294}" srcOrd="6" destOrd="0" presId="urn:microsoft.com/office/officeart/2008/layout/LinedList"/>
    <dgm:cxn modelId="{C09B65E5-31CE-4ADF-8CE5-20E2164710AA}" type="presParOf" srcId="{B97D54A1-20B5-48D5-B249-AA8090B557DE}" destId="{13C080B0-392E-483C-877A-3009EBF11CDC}" srcOrd="7" destOrd="0" presId="urn:microsoft.com/office/officeart/2008/layout/LinedList"/>
    <dgm:cxn modelId="{5B0440AA-7B84-4CA5-8E3E-9FEBD18CEEBC}" type="presParOf" srcId="{13C080B0-392E-483C-877A-3009EBF11CDC}" destId="{3ACD8902-51B1-41E5-9344-BD519729B391}" srcOrd="0" destOrd="0" presId="urn:microsoft.com/office/officeart/2008/layout/LinedList"/>
    <dgm:cxn modelId="{1DE2EA23-F5E3-433C-ACCE-A6AAB9616FE3}" type="presParOf" srcId="{13C080B0-392E-483C-877A-3009EBF11CDC}" destId="{8E7AC4D2-3D9E-4887-A22E-2808E4C86C06}" srcOrd="1" destOrd="0" presId="urn:microsoft.com/office/officeart/2008/layout/LinedList"/>
    <dgm:cxn modelId="{4A269854-57B1-4E15-8012-196CAEC82901}" type="presParOf" srcId="{B97D54A1-20B5-48D5-B249-AA8090B557DE}" destId="{CB2EDCB1-4541-4058-979C-BA8F3D6CE093}" srcOrd="8" destOrd="0" presId="urn:microsoft.com/office/officeart/2008/layout/LinedList"/>
    <dgm:cxn modelId="{D5BE2C1C-49C5-44D0-9F8C-8D21728BD68C}" type="presParOf" srcId="{B97D54A1-20B5-48D5-B249-AA8090B557DE}" destId="{CB45EDB7-8902-4628-81FF-E5E261CD907D}" srcOrd="9" destOrd="0" presId="urn:microsoft.com/office/officeart/2008/layout/LinedList"/>
    <dgm:cxn modelId="{AED9C2CA-8768-4DCA-B71C-E23A39794DC7}" type="presParOf" srcId="{CB45EDB7-8902-4628-81FF-E5E261CD907D}" destId="{E3817E2A-83A5-47D4-95B5-43637E262B23}" srcOrd="0" destOrd="0" presId="urn:microsoft.com/office/officeart/2008/layout/LinedList"/>
    <dgm:cxn modelId="{8D9289A6-E9B4-4553-97ED-400352E092BB}" type="presParOf" srcId="{CB45EDB7-8902-4628-81FF-E5E261CD907D}" destId="{108E0808-1814-451A-B934-DE00F37DFC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A51015-4690-428A-829E-E74E1491834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71F8DA2-BEE5-491D-970F-64C7A857C289}">
      <dgm:prSet phldr="0"/>
      <dgm:spPr/>
      <dgm:t>
        <a:bodyPr/>
        <a:lstStyle/>
        <a:p>
          <a:pPr algn="l" rtl="0"/>
          <a:r>
            <a:rPr lang="en-US" dirty="0">
              <a:latin typeface="Times New Roman"/>
              <a:cs typeface="Times New Roman"/>
            </a:rPr>
            <a:t>[6] M. Nawaz, T. Nazir, M. Masood, F. Ali, M. A. Khan, U. Tariq, N. Sahar, and R. Damaševičius, ‘‘Melanoma segmentation: A frame work of improved DenseNet77 and UNET convolutional neural net work,’’ Int. J. Imag. Syst. Technol., vol. 32, no. 6, pp. 2137–2153, Nov. 2022. </a:t>
          </a:r>
          <a:endParaRPr lang="en-US" dirty="0">
            <a:latin typeface="Aptos Display" panose="020F0302020204030204"/>
          </a:endParaRPr>
        </a:p>
      </dgm:t>
    </dgm:pt>
    <dgm:pt modelId="{260470CA-608F-4DA9-A3AE-1D3874C4D37C}" type="parTrans" cxnId="{33E054BB-EB95-4C39-AB51-87DEDA9E84B9}">
      <dgm:prSet/>
      <dgm:spPr/>
    </dgm:pt>
    <dgm:pt modelId="{B858F81D-7BA2-46FB-A9AF-9BFCBEA44770}" type="sibTrans" cxnId="{33E054BB-EB95-4C39-AB51-87DEDA9E84B9}">
      <dgm:prSet/>
      <dgm:spPr/>
    </dgm:pt>
    <dgm:pt modelId="{25617891-4C96-43B0-9C9A-3B2E05A94047}">
      <dgm:prSet phldr="0"/>
      <dgm:spPr/>
      <dgm:t>
        <a:bodyPr/>
        <a:lstStyle/>
        <a:p>
          <a:pPr algn="l" rtl="0"/>
          <a:r>
            <a:rPr lang="en-US" dirty="0">
              <a:latin typeface="Times New Roman"/>
              <a:cs typeface="Times New Roman"/>
            </a:rPr>
            <a:t>[7] S. Chatterjee, J. -M. Gil and Y. -C. Byun, "Early Detection of Multiclass Skin Lesions Using Transfer Learning-Based IncepX-Ensemble Model," in </a:t>
          </a:r>
          <a:r>
            <a:rPr lang="en-US" i="1" dirty="0">
              <a:latin typeface="Times New Roman"/>
              <a:cs typeface="Times New Roman"/>
            </a:rPr>
            <a:t>IEEE Access</a:t>
          </a:r>
          <a:r>
            <a:rPr lang="en-US" dirty="0">
              <a:latin typeface="Times New Roman"/>
              <a:cs typeface="Times New Roman"/>
            </a:rPr>
            <a:t>, vol. 12, pp. 113677-113693, 2024, doi: 10.1109/ACCESS.2024.3432904.</a:t>
          </a:r>
          <a:endParaRPr lang="en-US" dirty="0"/>
        </a:p>
      </dgm:t>
    </dgm:pt>
    <dgm:pt modelId="{F67747C0-B980-4FB7-8AC8-E6113164CF84}" type="parTrans" cxnId="{D547A658-02EF-4C89-ACBC-8992D846AECD}">
      <dgm:prSet/>
      <dgm:spPr/>
    </dgm:pt>
    <dgm:pt modelId="{5B1A2FAE-02E0-49D1-A061-CBFC24528EEC}" type="sibTrans" cxnId="{D547A658-02EF-4C89-ACBC-8992D846AECD}">
      <dgm:prSet/>
      <dgm:spPr/>
    </dgm:pt>
    <dgm:pt modelId="{CCCD6367-9FC7-416A-A009-3FAB39926F78}">
      <dgm:prSet phldr="0"/>
      <dgm:spPr/>
      <dgm:t>
        <a:bodyPr/>
        <a:lstStyle/>
        <a:p>
          <a:pPr algn="l" rtl="0"/>
          <a:r>
            <a:rPr lang="en-US" dirty="0">
              <a:latin typeface="Times New Roman"/>
              <a:cs typeface="Times New Roman"/>
            </a:rPr>
            <a:t>[8] Y. N. </a:t>
          </a:r>
          <a:r>
            <a:rPr lang="en-US" dirty="0" err="1">
              <a:latin typeface="Times New Roman"/>
              <a:cs typeface="Times New Roman"/>
            </a:rPr>
            <a:t>Fu’adah</a:t>
          </a:r>
          <a:r>
            <a:rPr lang="en-US" dirty="0">
              <a:latin typeface="Times New Roman"/>
              <a:cs typeface="Times New Roman"/>
            </a:rPr>
            <a:t>, N. C. Pratiwi, M. A. Pramudito, and N. Ibrahim, ‘‘Convolutional neural network (CNN) for automatic skin cancer classification system,’’ </a:t>
          </a:r>
          <a:r>
            <a:rPr lang="en-US" i="1" dirty="0">
              <a:latin typeface="Times New Roman"/>
              <a:cs typeface="Times New Roman"/>
            </a:rPr>
            <a:t>IOP Conf. Ser., Mater. Sci. Eng</a:t>
          </a:r>
          <a:r>
            <a:rPr lang="en-US" dirty="0">
              <a:latin typeface="Times New Roman"/>
              <a:cs typeface="Times New Roman"/>
            </a:rPr>
            <a:t>., vol. 982, no. 1, Dec. 2020, Art. no. 012005.</a:t>
          </a:r>
          <a:endParaRPr lang="en-US" dirty="0"/>
        </a:p>
      </dgm:t>
    </dgm:pt>
    <dgm:pt modelId="{5F665DC9-5956-4D1C-B547-8D1336EE796B}" type="parTrans" cxnId="{71241EEE-EB82-43DA-8C7F-290ECD7ED46C}">
      <dgm:prSet/>
      <dgm:spPr/>
    </dgm:pt>
    <dgm:pt modelId="{052DC948-54AB-4A93-AD71-135144E7FD23}" type="sibTrans" cxnId="{71241EEE-EB82-43DA-8C7F-290ECD7ED46C}">
      <dgm:prSet/>
      <dgm:spPr/>
    </dgm:pt>
    <dgm:pt modelId="{666EB766-0708-4FF1-AB4E-6EB785EDDFB8}">
      <dgm:prSet phldr="0"/>
      <dgm:spPr/>
      <dgm:t>
        <a:bodyPr/>
        <a:lstStyle/>
        <a:p>
          <a:pPr algn="l" rtl="0"/>
          <a:r>
            <a:rPr lang="en-US" dirty="0">
              <a:latin typeface="Times New Roman"/>
              <a:cs typeface="Times New Roman"/>
            </a:rPr>
            <a:t>[9] O. O. Abayomi-Alli, R. Damaševičius, S. Misra, R. Maskeliunas, and A. Abayomi-Alli, ‘‘Malignant skin melanoma detection using image aug mentation by oversampling in nonlinear lower-dimensional embedding manifold,’’ TURKISH J. Electr. Eng. Comput. Sci., vol. 29, no. SI-1, pp. 2600–2614, Oct. 2021.</a:t>
          </a:r>
          <a:endParaRPr lang="en-US" dirty="0"/>
        </a:p>
      </dgm:t>
    </dgm:pt>
    <dgm:pt modelId="{A2C59439-9500-4416-8884-BB8A941BE9A8}" type="parTrans" cxnId="{9CB5BCB0-2253-4815-B6E3-EE2D9076008F}">
      <dgm:prSet/>
      <dgm:spPr/>
    </dgm:pt>
    <dgm:pt modelId="{978221B2-F393-4769-866D-AAD2BC2BD47A}" type="sibTrans" cxnId="{9CB5BCB0-2253-4815-B6E3-EE2D9076008F}">
      <dgm:prSet/>
      <dgm:spPr/>
    </dgm:pt>
    <dgm:pt modelId="{37E6096D-7F15-4CBA-AA6E-9B18FE6E0F7D}">
      <dgm:prSet phldr="0"/>
      <dgm:spPr/>
      <dgm:t>
        <a:bodyPr/>
        <a:lstStyle/>
        <a:p>
          <a:pPr algn="l" rtl="0"/>
          <a:r>
            <a:rPr lang="en-US" dirty="0">
              <a:latin typeface="Times New Roman"/>
              <a:cs typeface="Times New Roman"/>
            </a:rPr>
            <a:t>[10] L. Wei, K. Ding, and H. Hu, ‘‘Automatic skin cancer detection in der moscopy images based on ensemble lightweight deep learning network,’’ IEEE Access, vol. 8, pp. 99633–99647, 2020.</a:t>
          </a:r>
          <a:endParaRPr lang="en-US" dirty="0"/>
        </a:p>
      </dgm:t>
    </dgm:pt>
    <dgm:pt modelId="{6FD086E6-8CC7-45E9-8B28-3E3F36AECFC3}" type="parTrans" cxnId="{973F17A1-8658-4611-8F1E-557FEF239484}">
      <dgm:prSet/>
      <dgm:spPr/>
    </dgm:pt>
    <dgm:pt modelId="{3AA7AE32-9229-45B7-85E8-B7C1A4007EFC}" type="sibTrans" cxnId="{973F17A1-8658-4611-8F1E-557FEF239484}">
      <dgm:prSet/>
      <dgm:spPr/>
    </dgm:pt>
    <dgm:pt modelId="{B97D54A1-20B5-48D5-B249-AA8090B557DE}" type="pres">
      <dgm:prSet presAssocID="{2AA51015-4690-428A-829E-E74E14918341}" presName="vert0" presStyleCnt="0">
        <dgm:presLayoutVars>
          <dgm:dir/>
          <dgm:animOne val="branch"/>
          <dgm:animLvl val="lvl"/>
        </dgm:presLayoutVars>
      </dgm:prSet>
      <dgm:spPr/>
    </dgm:pt>
    <dgm:pt modelId="{6F58819A-244E-4B31-9CE0-092E6567E659}" type="pres">
      <dgm:prSet presAssocID="{A71F8DA2-BEE5-491D-970F-64C7A857C289}" presName="thickLine" presStyleLbl="alignNode1" presStyleIdx="0" presStyleCnt="5"/>
      <dgm:spPr/>
    </dgm:pt>
    <dgm:pt modelId="{39DD55E5-F9D3-490A-9755-3E7C12B5998B}" type="pres">
      <dgm:prSet presAssocID="{A71F8DA2-BEE5-491D-970F-64C7A857C289}" presName="horz1" presStyleCnt="0"/>
      <dgm:spPr/>
    </dgm:pt>
    <dgm:pt modelId="{43AE1AB9-0DBF-4F1B-B1C9-CEE2516D790D}" type="pres">
      <dgm:prSet presAssocID="{A71F8DA2-BEE5-491D-970F-64C7A857C289}" presName="tx1" presStyleLbl="revTx" presStyleIdx="0" presStyleCnt="5"/>
      <dgm:spPr/>
    </dgm:pt>
    <dgm:pt modelId="{FFAA071A-30A4-4E7E-BACC-9EC9CE6E38EE}" type="pres">
      <dgm:prSet presAssocID="{A71F8DA2-BEE5-491D-970F-64C7A857C289}" presName="vert1" presStyleCnt="0"/>
      <dgm:spPr/>
    </dgm:pt>
    <dgm:pt modelId="{51DD9A6F-9C8B-470C-819E-BC516B0AAEE7}" type="pres">
      <dgm:prSet presAssocID="{25617891-4C96-43B0-9C9A-3B2E05A94047}" presName="thickLine" presStyleLbl="alignNode1" presStyleIdx="1" presStyleCnt="5"/>
      <dgm:spPr/>
    </dgm:pt>
    <dgm:pt modelId="{133C2A75-AAF4-4688-95EC-29305C17EA4E}" type="pres">
      <dgm:prSet presAssocID="{25617891-4C96-43B0-9C9A-3B2E05A94047}" presName="horz1" presStyleCnt="0"/>
      <dgm:spPr/>
    </dgm:pt>
    <dgm:pt modelId="{E5553B75-9651-4AC7-8E19-B76EF7883917}" type="pres">
      <dgm:prSet presAssocID="{25617891-4C96-43B0-9C9A-3B2E05A94047}" presName="tx1" presStyleLbl="revTx" presStyleIdx="1" presStyleCnt="5"/>
      <dgm:spPr/>
    </dgm:pt>
    <dgm:pt modelId="{3965D0F1-FEF7-4EC0-8066-7B57C21BC092}" type="pres">
      <dgm:prSet presAssocID="{25617891-4C96-43B0-9C9A-3B2E05A94047}" presName="vert1" presStyleCnt="0"/>
      <dgm:spPr/>
    </dgm:pt>
    <dgm:pt modelId="{ACDC93B5-E6B3-4556-B3D0-225623CA3722}" type="pres">
      <dgm:prSet presAssocID="{CCCD6367-9FC7-416A-A009-3FAB39926F78}" presName="thickLine" presStyleLbl="alignNode1" presStyleIdx="2" presStyleCnt="5"/>
      <dgm:spPr/>
    </dgm:pt>
    <dgm:pt modelId="{1852B6CB-AB92-4451-A5B1-65ADD6D20000}" type="pres">
      <dgm:prSet presAssocID="{CCCD6367-9FC7-416A-A009-3FAB39926F78}" presName="horz1" presStyleCnt="0"/>
      <dgm:spPr/>
    </dgm:pt>
    <dgm:pt modelId="{60760AD6-E9E8-4187-9F4B-104CC0337C27}" type="pres">
      <dgm:prSet presAssocID="{CCCD6367-9FC7-416A-A009-3FAB39926F78}" presName="tx1" presStyleLbl="revTx" presStyleIdx="2" presStyleCnt="5"/>
      <dgm:spPr/>
    </dgm:pt>
    <dgm:pt modelId="{8320304B-368B-4C19-956E-8BF89CC6EA49}" type="pres">
      <dgm:prSet presAssocID="{CCCD6367-9FC7-416A-A009-3FAB39926F78}" presName="vert1" presStyleCnt="0"/>
      <dgm:spPr/>
    </dgm:pt>
    <dgm:pt modelId="{D8E17483-7FC7-40BE-8C46-B4D1CC61DB71}" type="pres">
      <dgm:prSet presAssocID="{666EB766-0708-4FF1-AB4E-6EB785EDDFB8}" presName="thickLine" presStyleLbl="alignNode1" presStyleIdx="3" presStyleCnt="5"/>
      <dgm:spPr/>
    </dgm:pt>
    <dgm:pt modelId="{12A12A2B-BE49-4860-A74E-969114DBB2E9}" type="pres">
      <dgm:prSet presAssocID="{666EB766-0708-4FF1-AB4E-6EB785EDDFB8}" presName="horz1" presStyleCnt="0"/>
      <dgm:spPr/>
    </dgm:pt>
    <dgm:pt modelId="{698EF885-4293-426A-9ECD-ED5736021496}" type="pres">
      <dgm:prSet presAssocID="{666EB766-0708-4FF1-AB4E-6EB785EDDFB8}" presName="tx1" presStyleLbl="revTx" presStyleIdx="3" presStyleCnt="5"/>
      <dgm:spPr/>
    </dgm:pt>
    <dgm:pt modelId="{F2166FB4-8CE8-43B9-A13C-F5826A5F0049}" type="pres">
      <dgm:prSet presAssocID="{666EB766-0708-4FF1-AB4E-6EB785EDDFB8}" presName="vert1" presStyleCnt="0"/>
      <dgm:spPr/>
    </dgm:pt>
    <dgm:pt modelId="{FE91460B-E76B-44D6-BF68-D23D1556F943}" type="pres">
      <dgm:prSet presAssocID="{37E6096D-7F15-4CBA-AA6E-9B18FE6E0F7D}" presName="thickLine" presStyleLbl="alignNode1" presStyleIdx="4" presStyleCnt="5"/>
      <dgm:spPr/>
    </dgm:pt>
    <dgm:pt modelId="{76E177F6-582C-49CA-BA60-77DD6E32C24A}" type="pres">
      <dgm:prSet presAssocID="{37E6096D-7F15-4CBA-AA6E-9B18FE6E0F7D}" presName="horz1" presStyleCnt="0"/>
      <dgm:spPr/>
    </dgm:pt>
    <dgm:pt modelId="{B25CD42D-A14B-4B14-A417-9753CF7859FB}" type="pres">
      <dgm:prSet presAssocID="{37E6096D-7F15-4CBA-AA6E-9B18FE6E0F7D}" presName="tx1" presStyleLbl="revTx" presStyleIdx="4" presStyleCnt="5"/>
      <dgm:spPr/>
    </dgm:pt>
    <dgm:pt modelId="{CB2B35B1-7367-43B3-B912-923C263407C0}" type="pres">
      <dgm:prSet presAssocID="{37E6096D-7F15-4CBA-AA6E-9B18FE6E0F7D}" presName="vert1" presStyleCnt="0"/>
      <dgm:spPr/>
    </dgm:pt>
  </dgm:ptLst>
  <dgm:cxnLst>
    <dgm:cxn modelId="{0FB4610D-BEA5-4BF6-AF3D-0DDB1892A3B9}" type="presOf" srcId="{2AA51015-4690-428A-829E-E74E14918341}" destId="{B97D54A1-20B5-48D5-B249-AA8090B557DE}" srcOrd="0" destOrd="0" presId="urn:microsoft.com/office/officeart/2008/layout/LinedList"/>
    <dgm:cxn modelId="{0ED41F10-DAE8-4CC7-991D-DA90096FBF07}" type="presOf" srcId="{25617891-4C96-43B0-9C9A-3B2E05A94047}" destId="{E5553B75-9651-4AC7-8E19-B76EF7883917}" srcOrd="0" destOrd="0" presId="urn:microsoft.com/office/officeart/2008/layout/LinedList"/>
    <dgm:cxn modelId="{D547A658-02EF-4C89-ACBC-8992D846AECD}" srcId="{2AA51015-4690-428A-829E-E74E14918341}" destId="{25617891-4C96-43B0-9C9A-3B2E05A94047}" srcOrd="1" destOrd="0" parTransId="{F67747C0-B980-4FB7-8AC8-E6113164CF84}" sibTransId="{5B1A2FAE-02E0-49D1-A061-CBFC24528EEC}"/>
    <dgm:cxn modelId="{BACE988C-BFAC-4B28-93A1-B58EBC6B554C}" type="presOf" srcId="{A71F8DA2-BEE5-491D-970F-64C7A857C289}" destId="{43AE1AB9-0DBF-4F1B-B1C9-CEE2516D790D}" srcOrd="0" destOrd="0" presId="urn:microsoft.com/office/officeart/2008/layout/LinedList"/>
    <dgm:cxn modelId="{973F17A1-8658-4611-8F1E-557FEF239484}" srcId="{2AA51015-4690-428A-829E-E74E14918341}" destId="{37E6096D-7F15-4CBA-AA6E-9B18FE6E0F7D}" srcOrd="4" destOrd="0" parTransId="{6FD086E6-8CC7-45E9-8B28-3E3F36AECFC3}" sibTransId="{3AA7AE32-9229-45B7-85E8-B7C1A4007EFC}"/>
    <dgm:cxn modelId="{2F8779A3-445D-4ABF-A1AA-03C18F2F9632}" type="presOf" srcId="{CCCD6367-9FC7-416A-A009-3FAB39926F78}" destId="{60760AD6-E9E8-4187-9F4B-104CC0337C27}" srcOrd="0" destOrd="0" presId="urn:microsoft.com/office/officeart/2008/layout/LinedList"/>
    <dgm:cxn modelId="{E86482AD-2B3F-4F19-AA01-92BB158509CA}" type="presOf" srcId="{666EB766-0708-4FF1-AB4E-6EB785EDDFB8}" destId="{698EF885-4293-426A-9ECD-ED5736021496}" srcOrd="0" destOrd="0" presId="urn:microsoft.com/office/officeart/2008/layout/LinedList"/>
    <dgm:cxn modelId="{9CB5BCB0-2253-4815-B6E3-EE2D9076008F}" srcId="{2AA51015-4690-428A-829E-E74E14918341}" destId="{666EB766-0708-4FF1-AB4E-6EB785EDDFB8}" srcOrd="3" destOrd="0" parTransId="{A2C59439-9500-4416-8884-BB8A941BE9A8}" sibTransId="{978221B2-F393-4769-866D-AAD2BC2BD47A}"/>
    <dgm:cxn modelId="{33E054BB-EB95-4C39-AB51-87DEDA9E84B9}" srcId="{2AA51015-4690-428A-829E-E74E14918341}" destId="{A71F8DA2-BEE5-491D-970F-64C7A857C289}" srcOrd="0" destOrd="0" parTransId="{260470CA-608F-4DA9-A3AE-1D3874C4D37C}" sibTransId="{B858F81D-7BA2-46FB-A9AF-9BFCBEA44770}"/>
    <dgm:cxn modelId="{6C91DCDA-F268-4300-86C1-DA7771EA99EC}" type="presOf" srcId="{37E6096D-7F15-4CBA-AA6E-9B18FE6E0F7D}" destId="{B25CD42D-A14B-4B14-A417-9753CF7859FB}" srcOrd="0" destOrd="0" presId="urn:microsoft.com/office/officeart/2008/layout/LinedList"/>
    <dgm:cxn modelId="{71241EEE-EB82-43DA-8C7F-290ECD7ED46C}" srcId="{2AA51015-4690-428A-829E-E74E14918341}" destId="{CCCD6367-9FC7-416A-A009-3FAB39926F78}" srcOrd="2" destOrd="0" parTransId="{5F665DC9-5956-4D1C-B547-8D1336EE796B}" sibTransId="{052DC948-54AB-4A93-AD71-135144E7FD23}"/>
    <dgm:cxn modelId="{0C3E2518-41BD-49A0-A9F8-C265BED7AA02}" type="presParOf" srcId="{B97D54A1-20B5-48D5-B249-AA8090B557DE}" destId="{6F58819A-244E-4B31-9CE0-092E6567E659}" srcOrd="0" destOrd="0" presId="urn:microsoft.com/office/officeart/2008/layout/LinedList"/>
    <dgm:cxn modelId="{91B4B223-91B9-4295-854B-AB780EA24472}" type="presParOf" srcId="{B97D54A1-20B5-48D5-B249-AA8090B557DE}" destId="{39DD55E5-F9D3-490A-9755-3E7C12B5998B}" srcOrd="1" destOrd="0" presId="urn:microsoft.com/office/officeart/2008/layout/LinedList"/>
    <dgm:cxn modelId="{17C14CF5-78D1-4540-9FB2-23BB726A06F5}" type="presParOf" srcId="{39DD55E5-F9D3-490A-9755-3E7C12B5998B}" destId="{43AE1AB9-0DBF-4F1B-B1C9-CEE2516D790D}" srcOrd="0" destOrd="0" presId="urn:microsoft.com/office/officeart/2008/layout/LinedList"/>
    <dgm:cxn modelId="{67B43EC2-1E71-45E0-A5E8-23B92B43773A}" type="presParOf" srcId="{39DD55E5-F9D3-490A-9755-3E7C12B5998B}" destId="{FFAA071A-30A4-4E7E-BACC-9EC9CE6E38EE}" srcOrd="1" destOrd="0" presId="urn:microsoft.com/office/officeart/2008/layout/LinedList"/>
    <dgm:cxn modelId="{A88EE0DE-9EFE-4E6D-A4AE-75E10AD72CDB}" type="presParOf" srcId="{B97D54A1-20B5-48D5-B249-AA8090B557DE}" destId="{51DD9A6F-9C8B-470C-819E-BC516B0AAEE7}" srcOrd="2" destOrd="0" presId="urn:microsoft.com/office/officeart/2008/layout/LinedList"/>
    <dgm:cxn modelId="{1F663B07-1821-43E2-8FCA-61D87E0FFE23}" type="presParOf" srcId="{B97D54A1-20B5-48D5-B249-AA8090B557DE}" destId="{133C2A75-AAF4-4688-95EC-29305C17EA4E}" srcOrd="3" destOrd="0" presId="urn:microsoft.com/office/officeart/2008/layout/LinedList"/>
    <dgm:cxn modelId="{2D8414CF-99C2-400E-B1F9-929568DCD485}" type="presParOf" srcId="{133C2A75-AAF4-4688-95EC-29305C17EA4E}" destId="{E5553B75-9651-4AC7-8E19-B76EF7883917}" srcOrd="0" destOrd="0" presId="urn:microsoft.com/office/officeart/2008/layout/LinedList"/>
    <dgm:cxn modelId="{01990D3E-427F-4149-8A48-9EBB25B35ABB}" type="presParOf" srcId="{133C2A75-AAF4-4688-95EC-29305C17EA4E}" destId="{3965D0F1-FEF7-4EC0-8066-7B57C21BC092}" srcOrd="1" destOrd="0" presId="urn:microsoft.com/office/officeart/2008/layout/LinedList"/>
    <dgm:cxn modelId="{4FC4A287-E3C9-4E3A-9B01-E814028AEAEF}" type="presParOf" srcId="{B97D54A1-20B5-48D5-B249-AA8090B557DE}" destId="{ACDC93B5-E6B3-4556-B3D0-225623CA3722}" srcOrd="4" destOrd="0" presId="urn:microsoft.com/office/officeart/2008/layout/LinedList"/>
    <dgm:cxn modelId="{4BE53B90-B456-48DE-A298-5D0C4923E35C}" type="presParOf" srcId="{B97D54A1-20B5-48D5-B249-AA8090B557DE}" destId="{1852B6CB-AB92-4451-A5B1-65ADD6D20000}" srcOrd="5" destOrd="0" presId="urn:microsoft.com/office/officeart/2008/layout/LinedList"/>
    <dgm:cxn modelId="{F5964D64-9013-481C-9960-425E481DA4C8}" type="presParOf" srcId="{1852B6CB-AB92-4451-A5B1-65ADD6D20000}" destId="{60760AD6-E9E8-4187-9F4B-104CC0337C27}" srcOrd="0" destOrd="0" presId="urn:microsoft.com/office/officeart/2008/layout/LinedList"/>
    <dgm:cxn modelId="{B02B114C-4192-48BD-9DA0-8157D4D54BC4}" type="presParOf" srcId="{1852B6CB-AB92-4451-A5B1-65ADD6D20000}" destId="{8320304B-368B-4C19-956E-8BF89CC6EA49}" srcOrd="1" destOrd="0" presId="urn:microsoft.com/office/officeart/2008/layout/LinedList"/>
    <dgm:cxn modelId="{CC55AFD6-6809-49DF-ABFE-B093D22B9195}" type="presParOf" srcId="{B97D54A1-20B5-48D5-B249-AA8090B557DE}" destId="{D8E17483-7FC7-40BE-8C46-B4D1CC61DB71}" srcOrd="6" destOrd="0" presId="urn:microsoft.com/office/officeart/2008/layout/LinedList"/>
    <dgm:cxn modelId="{B6C70DA6-9962-4324-9390-D6C51A9B34E6}" type="presParOf" srcId="{B97D54A1-20B5-48D5-B249-AA8090B557DE}" destId="{12A12A2B-BE49-4860-A74E-969114DBB2E9}" srcOrd="7" destOrd="0" presId="urn:microsoft.com/office/officeart/2008/layout/LinedList"/>
    <dgm:cxn modelId="{1BCA7E01-1C39-40A5-B588-5A61CC38EAF2}" type="presParOf" srcId="{12A12A2B-BE49-4860-A74E-969114DBB2E9}" destId="{698EF885-4293-426A-9ECD-ED5736021496}" srcOrd="0" destOrd="0" presId="urn:microsoft.com/office/officeart/2008/layout/LinedList"/>
    <dgm:cxn modelId="{2AB6B432-4746-4CA4-B0CB-D35646250FDC}" type="presParOf" srcId="{12A12A2B-BE49-4860-A74E-969114DBB2E9}" destId="{F2166FB4-8CE8-43B9-A13C-F5826A5F0049}" srcOrd="1" destOrd="0" presId="urn:microsoft.com/office/officeart/2008/layout/LinedList"/>
    <dgm:cxn modelId="{B24076DA-A72E-408C-AC77-C1554DFCED43}" type="presParOf" srcId="{B97D54A1-20B5-48D5-B249-AA8090B557DE}" destId="{FE91460B-E76B-44D6-BF68-D23D1556F943}" srcOrd="8" destOrd="0" presId="urn:microsoft.com/office/officeart/2008/layout/LinedList"/>
    <dgm:cxn modelId="{71DFEEA9-EBB7-4B81-B754-FA5D5722CF91}" type="presParOf" srcId="{B97D54A1-20B5-48D5-B249-AA8090B557DE}" destId="{76E177F6-582C-49CA-BA60-77DD6E32C24A}" srcOrd="9" destOrd="0" presId="urn:microsoft.com/office/officeart/2008/layout/LinedList"/>
    <dgm:cxn modelId="{84F1AE78-B715-447F-AB72-317C12F6A09D}" type="presParOf" srcId="{76E177F6-582C-49CA-BA60-77DD6E32C24A}" destId="{B25CD42D-A14B-4B14-A417-9753CF7859FB}" srcOrd="0" destOrd="0" presId="urn:microsoft.com/office/officeart/2008/layout/LinedList"/>
    <dgm:cxn modelId="{332EB082-A33B-415B-9586-CE3F5F01D857}" type="presParOf" srcId="{76E177F6-582C-49CA-BA60-77DD6E32C24A}" destId="{CB2B35B1-7367-43B3-B912-923C263407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FADA8-998F-4C53-BF8C-E74DFBEB174A}">
      <dsp:nvSpPr>
        <dsp:cNvPr id="0" name=""/>
        <dsp:cNvSpPr/>
      </dsp:nvSpPr>
      <dsp:spPr>
        <a:xfrm>
          <a:off x="0" y="0"/>
          <a:ext cx="5667268"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4E3ED40-4A46-4681-80AA-22E95C6B5223}">
      <dsp:nvSpPr>
        <dsp:cNvPr id="0" name=""/>
        <dsp:cNvSpPr/>
      </dsp:nvSpPr>
      <dsp:spPr>
        <a:xfrm>
          <a:off x="0" y="0"/>
          <a:ext cx="5667268" cy="1769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CNN in Medical Imaging:</a:t>
          </a:r>
          <a:r>
            <a:rPr lang="en-US" sz="2200" kern="1200" dirty="0"/>
            <a:t> Many existing works utilize CNNs for medical diagnostics, achieving high accuracy but often limited by overfitting on small datasets or high computational costs.</a:t>
          </a:r>
        </a:p>
      </dsp:txBody>
      <dsp:txXfrm>
        <a:off x="0" y="0"/>
        <a:ext cx="5667268" cy="1769610"/>
      </dsp:txXfrm>
    </dsp:sp>
    <dsp:sp modelId="{39455C3B-5FCD-4693-8DCE-95BE9725A8F2}">
      <dsp:nvSpPr>
        <dsp:cNvPr id="0" name=""/>
        <dsp:cNvSpPr/>
      </dsp:nvSpPr>
      <dsp:spPr>
        <a:xfrm>
          <a:off x="0" y="1769610"/>
          <a:ext cx="5667268" cy="0"/>
        </a:xfrm>
        <a:prstGeom prst="lin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3B1363B-BB44-43C2-A4C7-83EBE90914C8}">
      <dsp:nvSpPr>
        <dsp:cNvPr id="0" name=""/>
        <dsp:cNvSpPr/>
      </dsp:nvSpPr>
      <dsp:spPr>
        <a:xfrm>
          <a:off x="0" y="1769610"/>
          <a:ext cx="5667268" cy="1769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Limitations of Existing Systems:</a:t>
          </a:r>
          <a:r>
            <a:rPr lang="en-US" sz="2200" kern="1200" dirty="0"/>
            <a:t> Most systems lack a hybrid approach, leading to gaps in sensitivity and specificity crucial for clinical application.</a:t>
          </a:r>
        </a:p>
      </dsp:txBody>
      <dsp:txXfrm>
        <a:off x="0" y="1769610"/>
        <a:ext cx="5667268" cy="1769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D6654-EF98-4970-A66F-CC33DC507ADA}">
      <dsp:nvSpPr>
        <dsp:cNvPr id="0" name=""/>
        <dsp:cNvSpPr/>
      </dsp:nvSpPr>
      <dsp:spPr>
        <a:xfrm>
          <a:off x="2103120" y="1890"/>
          <a:ext cx="8412480" cy="82968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ptos Display" panose="020F0302020204030204"/>
            </a:rPr>
            <a:t>Multiple</a:t>
          </a:r>
          <a:r>
            <a:rPr lang="en-US" sz="2000" kern="1200" dirty="0"/>
            <a:t> CNN models for skin lesion detection accuracy.</a:t>
          </a:r>
        </a:p>
      </dsp:txBody>
      <dsp:txXfrm>
        <a:off x="2103120" y="1890"/>
        <a:ext cx="8412480" cy="829686"/>
      </dsp:txXfrm>
    </dsp:sp>
    <dsp:sp modelId="{07F04E7B-0AEB-4279-93BD-705D61CF3FDA}">
      <dsp:nvSpPr>
        <dsp:cNvPr id="0" name=""/>
        <dsp:cNvSpPr/>
      </dsp:nvSpPr>
      <dsp:spPr>
        <a:xfrm>
          <a:off x="0" y="1890"/>
          <a:ext cx="2103120" cy="82968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1111250">
            <a:lnSpc>
              <a:spcPct val="90000"/>
            </a:lnSpc>
            <a:spcBef>
              <a:spcPct val="0"/>
            </a:spcBef>
            <a:spcAft>
              <a:spcPct val="35000"/>
            </a:spcAft>
            <a:buNone/>
          </a:pPr>
          <a:r>
            <a:rPr lang="en-US" sz="2500" kern="1200" dirty="0"/>
            <a:t>Evaluate</a:t>
          </a:r>
        </a:p>
      </dsp:txBody>
      <dsp:txXfrm>
        <a:off x="0" y="1890"/>
        <a:ext cx="2103120" cy="829686"/>
      </dsp:txXfrm>
    </dsp:sp>
    <dsp:sp modelId="{786CC900-4719-4D27-8CDE-C3634C700E7E}">
      <dsp:nvSpPr>
        <dsp:cNvPr id="0" name=""/>
        <dsp:cNvSpPr/>
      </dsp:nvSpPr>
      <dsp:spPr>
        <a:xfrm>
          <a:off x="2103120" y="881358"/>
          <a:ext cx="8412480" cy="82968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ptos Display" panose="020F0302020204030204"/>
            </a:rPr>
            <a:t>Top-performing</a:t>
          </a:r>
          <a:r>
            <a:rPr lang="en-US" sz="2000" kern="1200" dirty="0"/>
            <a:t> CNNs into a hybrid model for enhanced feature extraction.</a:t>
          </a:r>
        </a:p>
      </dsp:txBody>
      <dsp:txXfrm>
        <a:off x="2103120" y="881358"/>
        <a:ext cx="8412480" cy="829686"/>
      </dsp:txXfrm>
    </dsp:sp>
    <dsp:sp modelId="{D790BC1D-0F8C-4CF6-A380-66FDCEF7723D}">
      <dsp:nvSpPr>
        <dsp:cNvPr id="0" name=""/>
        <dsp:cNvSpPr/>
      </dsp:nvSpPr>
      <dsp:spPr>
        <a:xfrm>
          <a:off x="0" y="881358"/>
          <a:ext cx="2103120" cy="82968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1111250">
            <a:lnSpc>
              <a:spcPct val="90000"/>
            </a:lnSpc>
            <a:spcBef>
              <a:spcPct val="0"/>
            </a:spcBef>
            <a:spcAft>
              <a:spcPct val="35000"/>
            </a:spcAft>
            <a:buNone/>
          </a:pPr>
          <a:r>
            <a:rPr lang="en-US" sz="2500" kern="1200" dirty="0"/>
            <a:t>Combine</a:t>
          </a:r>
        </a:p>
      </dsp:txBody>
      <dsp:txXfrm>
        <a:off x="0" y="881358"/>
        <a:ext cx="2103120" cy="829686"/>
      </dsp:txXfrm>
    </dsp:sp>
    <dsp:sp modelId="{B48D5CEF-E497-4C49-816E-ADB96A7CF72A}">
      <dsp:nvSpPr>
        <dsp:cNvPr id="0" name=""/>
        <dsp:cNvSpPr/>
      </dsp:nvSpPr>
      <dsp:spPr>
        <a:xfrm>
          <a:off x="2103120" y="1760825"/>
          <a:ext cx="8412480" cy="82968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ptos Display" panose="020F0302020204030204"/>
            </a:rPr>
            <a:t>Diagnostic</a:t>
          </a:r>
          <a:r>
            <a:rPr lang="en-US" sz="2000" kern="1200" dirty="0"/>
            <a:t> precision with a hybrid approach to lesion classification.</a:t>
          </a:r>
        </a:p>
      </dsp:txBody>
      <dsp:txXfrm>
        <a:off x="2103120" y="1760825"/>
        <a:ext cx="8412480" cy="829686"/>
      </dsp:txXfrm>
    </dsp:sp>
    <dsp:sp modelId="{CA0EB6F0-DE3E-4D66-ABCB-697DA3C8EB74}">
      <dsp:nvSpPr>
        <dsp:cNvPr id="0" name=""/>
        <dsp:cNvSpPr/>
      </dsp:nvSpPr>
      <dsp:spPr>
        <a:xfrm>
          <a:off x="0" y="1760825"/>
          <a:ext cx="2103120" cy="82968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1111250">
            <a:lnSpc>
              <a:spcPct val="90000"/>
            </a:lnSpc>
            <a:spcBef>
              <a:spcPct val="0"/>
            </a:spcBef>
            <a:spcAft>
              <a:spcPct val="35000"/>
            </a:spcAft>
            <a:buNone/>
          </a:pPr>
          <a:r>
            <a:rPr lang="en-US" sz="2500" kern="1200" dirty="0"/>
            <a:t>Maximize</a:t>
          </a:r>
        </a:p>
      </dsp:txBody>
      <dsp:txXfrm>
        <a:off x="0" y="1760825"/>
        <a:ext cx="2103120" cy="829686"/>
      </dsp:txXfrm>
    </dsp:sp>
    <dsp:sp modelId="{31036AF8-BC20-44DE-8699-A86B95A5D336}">
      <dsp:nvSpPr>
        <dsp:cNvPr id="0" name=""/>
        <dsp:cNvSpPr/>
      </dsp:nvSpPr>
      <dsp:spPr>
        <a:xfrm>
          <a:off x="2103120" y="2640293"/>
          <a:ext cx="8412480" cy="82968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ptos Display" panose="020F0302020204030204"/>
            </a:rPr>
            <a:t>Pooling</a:t>
          </a:r>
          <a:r>
            <a:rPr lang="en-US" sz="2000" kern="1200" dirty="0"/>
            <a:t> 2D layers to reduce model complexity and improve efficiency.</a:t>
          </a:r>
        </a:p>
      </dsp:txBody>
      <dsp:txXfrm>
        <a:off x="2103120" y="2640293"/>
        <a:ext cx="8412480" cy="829686"/>
      </dsp:txXfrm>
    </dsp:sp>
    <dsp:sp modelId="{4188FC61-EA92-4674-A61E-57750A1E8217}">
      <dsp:nvSpPr>
        <dsp:cNvPr id="0" name=""/>
        <dsp:cNvSpPr/>
      </dsp:nvSpPr>
      <dsp:spPr>
        <a:xfrm>
          <a:off x="0" y="2640293"/>
          <a:ext cx="2103120" cy="82968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1111250">
            <a:lnSpc>
              <a:spcPct val="90000"/>
            </a:lnSpc>
            <a:spcBef>
              <a:spcPct val="0"/>
            </a:spcBef>
            <a:spcAft>
              <a:spcPct val="35000"/>
            </a:spcAft>
            <a:buNone/>
          </a:pPr>
          <a:r>
            <a:rPr lang="en-US" sz="2500" kern="1200" dirty="0"/>
            <a:t>Utilize</a:t>
          </a:r>
        </a:p>
      </dsp:txBody>
      <dsp:txXfrm>
        <a:off x="0" y="2640293"/>
        <a:ext cx="2103120" cy="829686"/>
      </dsp:txXfrm>
    </dsp:sp>
    <dsp:sp modelId="{626CD683-8697-485A-A7F5-C09545C7C042}">
      <dsp:nvSpPr>
        <dsp:cNvPr id="0" name=""/>
        <dsp:cNvSpPr/>
      </dsp:nvSpPr>
      <dsp:spPr>
        <a:xfrm>
          <a:off x="2103120" y="3519760"/>
          <a:ext cx="8412480" cy="82968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Aptos Display" panose="020F0302020204030204"/>
            </a:rPr>
            <a:t>Softmax</a:t>
          </a:r>
          <a:r>
            <a:rPr lang="en-US" sz="2000" kern="1200" dirty="0"/>
            <a:t> activation for clear, probabilistic lesion predictions.</a:t>
          </a:r>
        </a:p>
      </dsp:txBody>
      <dsp:txXfrm>
        <a:off x="2103120" y="3519760"/>
        <a:ext cx="8412480" cy="829686"/>
      </dsp:txXfrm>
    </dsp:sp>
    <dsp:sp modelId="{57411310-2056-4238-8C20-1CE4F90680F0}">
      <dsp:nvSpPr>
        <dsp:cNvPr id="0" name=""/>
        <dsp:cNvSpPr/>
      </dsp:nvSpPr>
      <dsp:spPr>
        <a:xfrm>
          <a:off x="0" y="3519760"/>
          <a:ext cx="2103120" cy="82968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1111250">
            <a:lnSpc>
              <a:spcPct val="90000"/>
            </a:lnSpc>
            <a:spcBef>
              <a:spcPct val="0"/>
            </a:spcBef>
            <a:spcAft>
              <a:spcPct val="35000"/>
            </a:spcAft>
            <a:buNone/>
          </a:pPr>
          <a:r>
            <a:rPr lang="en-US" sz="2500" kern="1200" dirty="0"/>
            <a:t>Apply</a:t>
          </a:r>
        </a:p>
      </dsp:txBody>
      <dsp:txXfrm>
        <a:off x="0" y="3519760"/>
        <a:ext cx="2103120" cy="829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096B8-56A1-48BF-B69F-9EEC0BD6067C}">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41205-9B84-4DED-BC4F-F8780EE3DAA2}">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00590-96D6-49C1-BEC0-A60833FFF2C4}">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Aptos Display" panose="020F0302020204030204"/>
            </a:rPr>
            <a:t>Implement</a:t>
          </a:r>
          <a:r>
            <a:rPr lang="en-US" sz="1800" kern="1200" dirty="0"/>
            <a:t> techniques like </a:t>
          </a:r>
          <a:r>
            <a:rPr lang="en-US" sz="1800" b="1" kern="1200" dirty="0"/>
            <a:t>dropout</a:t>
          </a:r>
          <a:r>
            <a:rPr lang="en-US" sz="1800" kern="1200" dirty="0"/>
            <a:t> and </a:t>
          </a:r>
          <a:r>
            <a:rPr lang="en-US" sz="1800" b="1" kern="1200" dirty="0"/>
            <a:t>batch normalization</a:t>
          </a:r>
          <a:r>
            <a:rPr lang="en-US" sz="1800" kern="1200" dirty="0"/>
            <a:t> to prevent overfitting and enhance model generalization.</a:t>
          </a:r>
        </a:p>
      </dsp:txBody>
      <dsp:txXfrm>
        <a:off x="836323" y="3399"/>
        <a:ext cx="9679276" cy="724089"/>
      </dsp:txXfrm>
    </dsp:sp>
    <dsp:sp modelId="{D8DDAB6C-AF30-4719-9311-B0F902345089}">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E9F6B-C4C2-406B-9974-DE73E609A6B4}">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890D1-8B8E-4FA4-8866-D811F3B2EEA8}">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Develop a </a:t>
          </a:r>
          <a:r>
            <a:rPr lang="en-US" sz="1800" b="1" kern="1200" dirty="0"/>
            <a:t>hybrid CNN model</a:t>
          </a:r>
          <a:r>
            <a:rPr lang="en-US" sz="1800" kern="1200" dirty="0"/>
            <a:t> combining DenseNet and InceptionV3 for improved diagnostic accuracy and feature extraction.</a:t>
          </a:r>
        </a:p>
      </dsp:txBody>
      <dsp:txXfrm>
        <a:off x="836323" y="908511"/>
        <a:ext cx="9679276" cy="724089"/>
      </dsp:txXfrm>
    </dsp:sp>
    <dsp:sp modelId="{FE83EAF7-FD96-4CC4-8B62-882DE3A9D20D}">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49761-5AB4-4A27-97C7-39A641F062FE}">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3860BF-353C-42E1-B7ED-48D1A0EE7536}">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Ensure computational efficiency to create a </a:t>
          </a:r>
          <a:r>
            <a:rPr lang="en-US" sz="1800" b="1" kern="1200" dirty="0"/>
            <a:t>scalable model</a:t>
          </a:r>
          <a:r>
            <a:rPr lang="en-US" sz="1800" kern="1200" dirty="0"/>
            <a:t> suitable for deployment in clinical and remote healthcare settings.</a:t>
          </a:r>
        </a:p>
      </dsp:txBody>
      <dsp:txXfrm>
        <a:off x="836323" y="1813624"/>
        <a:ext cx="9679276" cy="724089"/>
      </dsp:txXfrm>
    </dsp:sp>
    <dsp:sp modelId="{966DBC83-A908-42B9-9E82-CFF57C649841}">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84D8A3-4A83-46BC-8B12-682F1E41CC99}">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15B41A-F28F-42DB-AA4E-4B0B8A5B3D31}">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Enhance model robustness and adaptability for diverse clinical cases by leveraging advanced preprocessing and data augmentation techniques.</a:t>
          </a:r>
        </a:p>
      </dsp:txBody>
      <dsp:txXfrm>
        <a:off x="836323" y="2718736"/>
        <a:ext cx="9679276" cy="724089"/>
      </dsp:txXfrm>
    </dsp:sp>
    <dsp:sp modelId="{E84FF1DD-3CBE-4343-8545-D00CED056CD1}">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4283D-743F-483A-B332-E1686B0F6282}">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A5C03E-71A6-438F-9060-3EDBFCF8A46B}">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Provide a reliable and automated solution for classifying multiple skin disease types with high sensitivity and specificity.</a:t>
          </a:r>
        </a:p>
      </dsp:txBody>
      <dsp:txXfrm>
        <a:off x="836323" y="3623848"/>
        <a:ext cx="9679276" cy="724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228A1-3419-4046-A4B8-8F7B6EA96DC4}">
      <dsp:nvSpPr>
        <dsp:cNvPr id="0" name=""/>
        <dsp:cNvSpPr/>
      </dsp:nvSpPr>
      <dsp:spPr>
        <a:xfrm>
          <a:off x="821" y="179348"/>
          <a:ext cx="3327201" cy="3992641"/>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b="1" kern="1200" dirty="0"/>
            <a:t>Model Selection:</a:t>
          </a:r>
          <a:r>
            <a:rPr lang="en-US" sz="1800" kern="1200" dirty="0"/>
            <a:t> Test and evaluate various CNN architectures, such as ResNet and Inception, based on performance metrics.</a:t>
          </a:r>
        </a:p>
      </dsp:txBody>
      <dsp:txXfrm>
        <a:off x="821" y="1776404"/>
        <a:ext cx="3327201" cy="2395585"/>
      </dsp:txXfrm>
    </dsp:sp>
    <dsp:sp modelId="{3D3C8D16-15C8-4CB1-B28F-6B6F809E1360}">
      <dsp:nvSpPr>
        <dsp:cNvPr id="0" name=""/>
        <dsp:cNvSpPr/>
      </dsp:nvSpPr>
      <dsp:spPr>
        <a:xfrm>
          <a:off x="821"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DAC04B8A-B673-4212-90B1-82C59DFB92DD}">
      <dsp:nvSpPr>
        <dsp:cNvPr id="0" name=""/>
        <dsp:cNvSpPr/>
      </dsp:nvSpPr>
      <dsp:spPr>
        <a:xfrm>
          <a:off x="3594199" y="179348"/>
          <a:ext cx="3327201" cy="3992641"/>
        </a:xfrm>
        <a:prstGeom prst="rect">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b="1" kern="1200" dirty="0"/>
            <a:t>Hybrid Model Formation:</a:t>
          </a:r>
          <a:r>
            <a:rPr lang="en-US" sz="1800" kern="1200" dirty="0"/>
            <a:t> Combine two top-performing CNN models into a single pipeline to maximize feature extraction while minimizing classification errors.</a:t>
          </a:r>
        </a:p>
      </dsp:txBody>
      <dsp:txXfrm>
        <a:off x="3594199" y="1776404"/>
        <a:ext cx="3327201" cy="2395585"/>
      </dsp:txXfrm>
    </dsp:sp>
    <dsp:sp modelId="{6B4C26FB-4B33-4D51-B2CA-CA29C0564BAD}">
      <dsp:nvSpPr>
        <dsp:cNvPr id="0" name=""/>
        <dsp:cNvSpPr/>
      </dsp:nvSpPr>
      <dsp:spPr>
        <a:xfrm>
          <a:off x="3594199"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F6331978-E8A9-4E16-A09F-5D3D9974400F}">
      <dsp:nvSpPr>
        <dsp:cNvPr id="0" name=""/>
        <dsp:cNvSpPr/>
      </dsp:nvSpPr>
      <dsp:spPr>
        <a:xfrm>
          <a:off x="7187576" y="179348"/>
          <a:ext cx="3327201" cy="3992641"/>
        </a:xfrm>
        <a:prstGeom prst="rect">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b="1" kern="1200" dirty="0"/>
            <a:t>Model Efficiency:</a:t>
          </a:r>
          <a:r>
            <a:rPr lang="en-US" sz="1800" kern="1200" dirty="0"/>
            <a:t> Employ layers like Pooling 2D, Softmax, and activation functions to maintain a balance between accuracy and computational efficiency.</a:t>
          </a:r>
        </a:p>
      </dsp:txBody>
      <dsp:txXfrm>
        <a:off x="7187576" y="1776404"/>
        <a:ext cx="3327201" cy="2395585"/>
      </dsp:txXfrm>
    </dsp:sp>
    <dsp:sp modelId="{603AE50A-1DC8-4C8D-A6F8-2ADF992CAAA7}">
      <dsp:nvSpPr>
        <dsp:cNvPr id="0" name=""/>
        <dsp:cNvSpPr/>
      </dsp:nvSpPr>
      <dsp:spPr>
        <a:xfrm>
          <a:off x="7187576"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D184E-E6D5-48D9-852C-5826B141D2FB}">
      <dsp:nvSpPr>
        <dsp:cNvPr id="0" name=""/>
        <dsp:cNvSpPr/>
      </dsp:nvSpPr>
      <dsp:spPr>
        <a:xfrm>
          <a:off x="1742673" y="241"/>
          <a:ext cx="3347739" cy="200864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t>Enhanced Generalization</a:t>
          </a:r>
          <a:r>
            <a:rPr lang="en-US" sz="1900" kern="1200" dirty="0"/>
            <a:t>: Achieved through comprehensive data augmentation techniques, ensuring robust model performance across diverse skin disease types.</a:t>
          </a:r>
        </a:p>
      </dsp:txBody>
      <dsp:txXfrm>
        <a:off x="1742673" y="241"/>
        <a:ext cx="3347739" cy="2008643"/>
      </dsp:txXfrm>
    </dsp:sp>
    <dsp:sp modelId="{06D2541F-C827-4E74-BD13-F611B077BDF3}">
      <dsp:nvSpPr>
        <dsp:cNvPr id="0" name=""/>
        <dsp:cNvSpPr/>
      </dsp:nvSpPr>
      <dsp:spPr>
        <a:xfrm>
          <a:off x="5425186" y="241"/>
          <a:ext cx="3347739" cy="2008643"/>
        </a:xfrm>
        <a:prstGeom prst="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Feature Fusion</a:t>
          </a:r>
          <a:r>
            <a:rPr lang="en-US" sz="1900" kern="1200" dirty="0"/>
            <a:t>: Combines features extracted from </a:t>
          </a:r>
          <a:r>
            <a:rPr lang="en-US" sz="1900" kern="1200" dirty="0" err="1"/>
            <a:t>DenseNet</a:t>
          </a:r>
          <a:r>
            <a:rPr lang="en-US" sz="1900" kern="1200" dirty="0"/>
            <a:t> and InceptionV3 to leverage the unique strengths of both architectures, enhancing diagnostic accuracy.</a:t>
          </a:r>
        </a:p>
      </dsp:txBody>
      <dsp:txXfrm>
        <a:off x="5425186" y="241"/>
        <a:ext cx="3347739" cy="2008643"/>
      </dsp:txXfrm>
    </dsp:sp>
    <dsp:sp modelId="{5302E20B-A06A-45DD-8746-68E8FD710CD3}">
      <dsp:nvSpPr>
        <dsp:cNvPr id="0" name=""/>
        <dsp:cNvSpPr/>
      </dsp:nvSpPr>
      <dsp:spPr>
        <a:xfrm>
          <a:off x="1742673" y="2343658"/>
          <a:ext cx="3347739" cy="2008643"/>
        </a:xfrm>
        <a:prstGeom prst="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Pixel-wise Classification</a:t>
          </a:r>
          <a:r>
            <a:rPr lang="en-US" sz="1900" kern="1200" dirty="0"/>
            <a:t>: Enables precise categorization of skin diseases by capturing fine-grained details from input images.</a:t>
          </a:r>
        </a:p>
      </dsp:txBody>
      <dsp:txXfrm>
        <a:off x="1742673" y="2343658"/>
        <a:ext cx="3347739" cy="2008643"/>
      </dsp:txXfrm>
    </dsp:sp>
    <dsp:sp modelId="{9FC3C5DB-CD5B-494A-876C-1BA0E5866309}">
      <dsp:nvSpPr>
        <dsp:cNvPr id="0" name=""/>
        <dsp:cNvSpPr/>
      </dsp:nvSpPr>
      <dsp:spPr>
        <a:xfrm>
          <a:off x="5425186" y="2343658"/>
          <a:ext cx="3347739" cy="200864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Reduced Complexity</a:t>
          </a:r>
          <a:r>
            <a:rPr lang="en-US" sz="1900" kern="1200" dirty="0"/>
            <a:t>: Utilizes techniques like Pooling 2D and efficient dense layers to balance high accuracy with low computational demand, making the model suitable for real-time applications.</a:t>
          </a:r>
        </a:p>
      </dsp:txBody>
      <dsp:txXfrm>
        <a:off x="5425186" y="2343658"/>
        <a:ext cx="3347739" cy="20086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654E4-51BD-4C0B-8434-6D98DDB4B97B}">
      <dsp:nvSpPr>
        <dsp:cNvPr id="0" name=""/>
        <dsp:cNvSpPr/>
      </dsp:nvSpPr>
      <dsp:spPr>
        <a:xfrm>
          <a:off x="82613"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2805FF-9615-45C3-9A55-DAC8A623E2E6}">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714437-1CB6-43B6-A066-A44F7AFF6C0F}">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a:t>TensorFlow</a:t>
          </a:r>
          <a:r>
            <a:rPr lang="en-US" sz="1300" b="1" kern="1200">
              <a:latin typeface="Aptos Display" panose="020F0302020204030204"/>
            </a:rPr>
            <a:t> and </a:t>
          </a:r>
          <a:r>
            <a:rPr lang="en-US" sz="1300" b="1" kern="1200" err="1">
              <a:latin typeface="Aptos Display" panose="020F0302020204030204"/>
            </a:rPr>
            <a:t>Keras</a:t>
          </a:r>
          <a:r>
            <a:rPr lang="en-US" sz="1300" kern="1200"/>
            <a:t>: Core framework </a:t>
          </a:r>
          <a:r>
            <a:rPr lang="en-US" sz="1300" kern="1200">
              <a:latin typeface="Aptos Display" panose="020F0302020204030204"/>
            </a:rPr>
            <a:t>and high-level API for</a:t>
          </a:r>
          <a:r>
            <a:rPr lang="en-US" sz="1300" kern="1200"/>
            <a:t> building and training the hybrid CNN model.</a:t>
          </a:r>
        </a:p>
      </dsp:txBody>
      <dsp:txXfrm>
        <a:off x="1172126" y="908559"/>
        <a:ext cx="2114937" cy="897246"/>
      </dsp:txXfrm>
    </dsp:sp>
    <dsp:sp modelId="{AC5D0D2C-5A22-4F09-843E-559A1F1B025F}">
      <dsp:nvSpPr>
        <dsp:cNvPr id="0" name=""/>
        <dsp:cNvSpPr/>
      </dsp:nvSpPr>
      <dsp:spPr>
        <a:xfrm>
          <a:off x="3655575"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3E3C3B-923C-46D8-8EB8-53A50D3B2ECE}">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77F62C-60D9-4204-B687-DD4899D27777}">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err="1"/>
            <a:t>PyTorch</a:t>
          </a:r>
          <a:r>
            <a:rPr lang="en-US" sz="1300" kern="1200"/>
            <a:t>: Alternative deep learning library, useful for GAN development and experimentation.</a:t>
          </a:r>
        </a:p>
      </dsp:txBody>
      <dsp:txXfrm>
        <a:off x="4745088" y="908559"/>
        <a:ext cx="2114937" cy="897246"/>
      </dsp:txXfrm>
    </dsp:sp>
    <dsp:sp modelId="{7F44F672-6EA3-4358-B860-02B6DB040F97}">
      <dsp:nvSpPr>
        <dsp:cNvPr id="0" name=""/>
        <dsp:cNvSpPr/>
      </dsp:nvSpPr>
      <dsp:spPr>
        <a:xfrm>
          <a:off x="7228536"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52ED7-6CE8-45B1-8253-220408863906}">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813FEC-79E3-4324-8D9A-15A7A814F333}">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a:t>OpenCV</a:t>
          </a:r>
          <a:r>
            <a:rPr lang="en-US" sz="1300" kern="1200"/>
            <a:t>: Image processing library for preprocessing and augmenting skin lesion images.</a:t>
          </a:r>
        </a:p>
      </dsp:txBody>
      <dsp:txXfrm>
        <a:off x="8318049" y="908559"/>
        <a:ext cx="2114937" cy="897246"/>
      </dsp:txXfrm>
    </dsp:sp>
    <dsp:sp modelId="{F718596E-7475-4F11-9058-F83C03DDDAE0}">
      <dsp:nvSpPr>
        <dsp:cNvPr id="0" name=""/>
        <dsp:cNvSpPr/>
      </dsp:nvSpPr>
      <dsp:spPr>
        <a:xfrm>
          <a:off x="82613"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96154-8C2A-4FE8-955D-E537196FA9A6}">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00F91B-204C-4D60-B8D2-2B82328F5F27}">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a:t>Seaborn &amp; Matplotlib</a:t>
          </a:r>
          <a:r>
            <a:rPr lang="en-US" sz="1300" kern="1200"/>
            <a:t>: Visualization libraries for plotting model performance metrics.</a:t>
          </a:r>
        </a:p>
      </dsp:txBody>
      <dsp:txXfrm>
        <a:off x="1172126" y="2545532"/>
        <a:ext cx="2114937" cy="897246"/>
      </dsp:txXfrm>
    </dsp:sp>
    <dsp:sp modelId="{A722036B-468F-477B-B67C-07E2A320D121}">
      <dsp:nvSpPr>
        <dsp:cNvPr id="0" name=""/>
        <dsp:cNvSpPr/>
      </dsp:nvSpPr>
      <dsp:spPr>
        <a:xfrm>
          <a:off x="3655575"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E5510-5F6D-49F0-9EF7-0086F3661953}">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A45F76-E80A-4C24-A23A-8CCFB4E5D2B7}">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a:t>NumPy &amp; Pandas</a:t>
          </a:r>
          <a:r>
            <a:rPr lang="en-US" sz="1300" kern="1200"/>
            <a:t>: Data manipulation and array handling for efficient data loading.</a:t>
          </a:r>
        </a:p>
      </dsp:txBody>
      <dsp:txXfrm>
        <a:off x="4745088" y="2545532"/>
        <a:ext cx="2114937" cy="897246"/>
      </dsp:txXfrm>
    </dsp:sp>
    <dsp:sp modelId="{0373BA15-9760-42F2-BC1B-C56BDD6BBDDE}">
      <dsp:nvSpPr>
        <dsp:cNvPr id="0" name=""/>
        <dsp:cNvSpPr/>
      </dsp:nvSpPr>
      <dsp:spPr>
        <a:xfrm>
          <a:off x="7228536"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A74AD-3649-4CC7-975C-99A9F198CE3A}">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053C89-ABD8-4CE2-B90E-ED9EAEDB55D5}">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1" kern="1200"/>
            <a:t>scikit-learn</a:t>
          </a:r>
          <a:r>
            <a:rPr lang="en-US" sz="1300" kern="1200"/>
            <a:t>: Provides tools for model evaluation, including accuracy and loss calculations.</a:t>
          </a:r>
        </a:p>
      </dsp:txBody>
      <dsp:txXfrm>
        <a:off x="8318049" y="2545532"/>
        <a:ext cx="2114937" cy="8972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0127C-04B6-45D1-88F0-E38EC4DF7AF9}">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6F3BE-53C2-41CF-9996-CB74F8197E02}">
      <dsp:nvSpPr>
        <dsp:cNvPr id="0" name=""/>
        <dsp:cNvSpPr/>
      </dsp:nvSpPr>
      <dsp:spPr>
        <a:xfrm>
          <a:off x="0" y="531"/>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Times New Roman"/>
              <a:cs typeface="Times New Roman"/>
            </a:rPr>
            <a:t>[1] W. Gouda, N. U. Sama, G. Al-Waakid, M. Humayun, and N. Z. Jhanjhi, ‘‘Detection of skin cancer based on skin lesion images using deep learning,’’ Healthcare, vol. 10, no. 7, p. 1183, Jun. 2022.</a:t>
          </a:r>
          <a:endParaRPr lang="en-US" sz="1500" kern="1200" dirty="0">
            <a:latin typeface="Aptos Display" panose="020F0302020204030204"/>
          </a:endParaRPr>
        </a:p>
      </dsp:txBody>
      <dsp:txXfrm>
        <a:off x="0" y="531"/>
        <a:ext cx="10515600" cy="870296"/>
      </dsp:txXfrm>
    </dsp:sp>
    <dsp:sp modelId="{23DE5D66-152E-4024-A3F4-34B4D7F78F68}">
      <dsp:nvSpPr>
        <dsp:cNvPr id="0" name=""/>
        <dsp:cNvSpPr/>
      </dsp:nvSpPr>
      <dsp:spPr>
        <a:xfrm>
          <a:off x="0" y="87082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43910C-9644-43C8-9AA8-03EEA77C522F}">
      <dsp:nvSpPr>
        <dsp:cNvPr id="0" name=""/>
        <dsp:cNvSpPr/>
      </dsp:nvSpPr>
      <dsp:spPr>
        <a:xfrm>
          <a:off x="0" y="870827"/>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Times New Roman"/>
              <a:cs typeface="Times New Roman"/>
            </a:rPr>
            <a:t>[2] U.-O. Dorj, K.-K. Lee, J.-Y. Choi, and M. Lee, ‘‘The skin cancer classification using deep convolutional neural network,’’ </a:t>
          </a:r>
          <a:r>
            <a:rPr lang="en-US" sz="1500" i="1" kern="1200" dirty="0">
              <a:latin typeface="Times New Roman"/>
              <a:cs typeface="Times New Roman"/>
            </a:rPr>
            <a:t>Multimedia Tools Appl</a:t>
          </a:r>
          <a:r>
            <a:rPr lang="en-US" sz="1500" kern="1200" dirty="0">
              <a:latin typeface="Times New Roman"/>
              <a:cs typeface="Times New Roman"/>
            </a:rPr>
            <a:t>., vol. 77, no. 8, pp. 9909–9924, Apr. 2018.</a:t>
          </a:r>
          <a:endParaRPr lang="en-US" sz="1500" kern="1200" dirty="0"/>
        </a:p>
      </dsp:txBody>
      <dsp:txXfrm>
        <a:off x="0" y="870827"/>
        <a:ext cx="10515600" cy="870296"/>
      </dsp:txXfrm>
    </dsp:sp>
    <dsp:sp modelId="{98FD8BB5-9032-41CA-82B7-10526905769F}">
      <dsp:nvSpPr>
        <dsp:cNvPr id="0" name=""/>
        <dsp:cNvSpPr/>
      </dsp:nvSpPr>
      <dsp:spPr>
        <a:xfrm>
          <a:off x="0" y="174112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496912-656A-40B5-8C44-EAFEA191A381}">
      <dsp:nvSpPr>
        <dsp:cNvPr id="0" name=""/>
        <dsp:cNvSpPr/>
      </dsp:nvSpPr>
      <dsp:spPr>
        <a:xfrm>
          <a:off x="0" y="1741123"/>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Times New Roman"/>
              <a:cs typeface="Times New Roman"/>
            </a:rPr>
            <a:t>[3] R. S. Kumar, A. Singh, S. Srinath, N. K. Thomas, and V. Arasu, ‘‘Skin cancer detection using deep learning,’’ in Proc. Int. Conf. Electron. Renew. Syst. (ICEARS), Mar. 2022, pp. 1724–1730.</a:t>
          </a:r>
          <a:endParaRPr lang="en-US" sz="1500" kern="1200" dirty="0"/>
        </a:p>
      </dsp:txBody>
      <dsp:txXfrm>
        <a:off x="0" y="1741123"/>
        <a:ext cx="10515600" cy="870296"/>
      </dsp:txXfrm>
    </dsp:sp>
    <dsp:sp modelId="{9C2AAC97-1E65-49EF-82A6-414F3E77A294}">
      <dsp:nvSpPr>
        <dsp:cNvPr id="0" name=""/>
        <dsp:cNvSpPr/>
      </dsp:nvSpPr>
      <dsp:spPr>
        <a:xfrm>
          <a:off x="0" y="261142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CD8902-51B1-41E5-9344-BD519729B391}">
      <dsp:nvSpPr>
        <dsp:cNvPr id="0" name=""/>
        <dsp:cNvSpPr/>
      </dsp:nvSpPr>
      <dsp:spPr>
        <a:xfrm>
          <a:off x="0" y="2611420"/>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Times New Roman"/>
              <a:cs typeface="Times New Roman"/>
            </a:rPr>
            <a:t>[4] K. Mittal, K. S. Gill, M. Kumar and R. Rawat, "Innovations in Skin Diagnostic Technologies: Utilizing a DenseNet201 Deep Learning Model for the Early Detection of Skin Cancer," 2024 IEEE International Conference on Information Technology, Electronics and Intelligent Communication Systems (ICITEICS), Bangalore, India, 2024, pp. 1-4, doi: 10.1109/ICITEICS61368.2024.10625389.</a:t>
          </a:r>
          <a:endParaRPr lang="en-US" sz="1500" kern="1200" dirty="0">
            <a:latin typeface="Aptos Display" panose="020F0302020204030204"/>
            <a:cs typeface="Times New Roman"/>
          </a:endParaRPr>
        </a:p>
      </dsp:txBody>
      <dsp:txXfrm>
        <a:off x="0" y="2611420"/>
        <a:ext cx="10515600" cy="870296"/>
      </dsp:txXfrm>
    </dsp:sp>
    <dsp:sp modelId="{CB2EDCB1-4541-4058-979C-BA8F3D6CE093}">
      <dsp:nvSpPr>
        <dsp:cNvPr id="0" name=""/>
        <dsp:cNvSpPr/>
      </dsp:nvSpPr>
      <dsp:spPr>
        <a:xfrm>
          <a:off x="0" y="348171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817E2A-83A5-47D4-95B5-43637E262B23}">
      <dsp:nvSpPr>
        <dsp:cNvPr id="0" name=""/>
        <dsp:cNvSpPr/>
      </dsp:nvSpPr>
      <dsp:spPr>
        <a:xfrm>
          <a:off x="0" y="3481716"/>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Times New Roman"/>
              <a:cs typeface="Times New Roman"/>
            </a:rPr>
            <a:t>[5] S. Remya, T. Anjali and V. Sugumaran, "A Novel Transfer Learning Framework for Multimodal Skin Lesion Analysis," in </a:t>
          </a:r>
          <a:r>
            <a:rPr lang="en-US" sz="1500" i="1" kern="1200" dirty="0">
              <a:latin typeface="Times New Roman"/>
              <a:cs typeface="Times New Roman"/>
            </a:rPr>
            <a:t>IEEE Access</a:t>
          </a:r>
          <a:r>
            <a:rPr lang="en-US" sz="1500" kern="1200" dirty="0">
              <a:latin typeface="Times New Roman"/>
              <a:cs typeface="Times New Roman"/>
            </a:rPr>
            <a:t>, vol. 12, pp. 50738-50754, 2024, </a:t>
          </a:r>
          <a:r>
            <a:rPr lang="en-US" sz="1500" kern="1200" dirty="0" err="1">
              <a:latin typeface="Times New Roman"/>
              <a:cs typeface="Times New Roman"/>
            </a:rPr>
            <a:t>doi</a:t>
          </a:r>
          <a:r>
            <a:rPr lang="en-US" sz="1500" kern="1200" dirty="0">
              <a:latin typeface="Times New Roman"/>
              <a:cs typeface="Times New Roman"/>
            </a:rPr>
            <a:t>: 10.1109/ACCESS.2024.3385340.</a:t>
          </a:r>
          <a:endParaRPr lang="en-US" sz="1500" kern="1200" dirty="0"/>
        </a:p>
      </dsp:txBody>
      <dsp:txXfrm>
        <a:off x="0" y="3481716"/>
        <a:ext cx="10515600" cy="8702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8819A-244E-4B31-9CE0-092E6567E659}">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AE1AB9-0DBF-4F1B-B1C9-CEE2516D790D}">
      <dsp:nvSpPr>
        <dsp:cNvPr id="0" name=""/>
        <dsp:cNvSpPr/>
      </dsp:nvSpPr>
      <dsp:spPr>
        <a:xfrm>
          <a:off x="0" y="531"/>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Times New Roman"/>
              <a:cs typeface="Times New Roman"/>
            </a:rPr>
            <a:t>[6] M. Nawaz, T. Nazir, M. Masood, F. Ali, M. A. Khan, U. Tariq, N. Sahar, and R. Damaševičius, ‘‘Melanoma segmentation: A frame work of improved DenseNet77 and UNET convolutional neural net work,’’ Int. J. Imag. Syst. Technol., vol. 32, no. 6, pp. 2137–2153, Nov. 2022. </a:t>
          </a:r>
          <a:endParaRPr lang="en-US" sz="1800" kern="1200" dirty="0">
            <a:latin typeface="Aptos Display" panose="020F0302020204030204"/>
          </a:endParaRPr>
        </a:p>
      </dsp:txBody>
      <dsp:txXfrm>
        <a:off x="0" y="531"/>
        <a:ext cx="10515600" cy="870296"/>
      </dsp:txXfrm>
    </dsp:sp>
    <dsp:sp modelId="{51DD9A6F-9C8B-470C-819E-BC516B0AAEE7}">
      <dsp:nvSpPr>
        <dsp:cNvPr id="0" name=""/>
        <dsp:cNvSpPr/>
      </dsp:nvSpPr>
      <dsp:spPr>
        <a:xfrm>
          <a:off x="0" y="87082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553B75-9651-4AC7-8E19-B76EF7883917}">
      <dsp:nvSpPr>
        <dsp:cNvPr id="0" name=""/>
        <dsp:cNvSpPr/>
      </dsp:nvSpPr>
      <dsp:spPr>
        <a:xfrm>
          <a:off x="0" y="870827"/>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Times New Roman"/>
              <a:cs typeface="Times New Roman"/>
            </a:rPr>
            <a:t>[7] S. Chatterjee, J. -M. Gil and Y. -C. Byun, "Early Detection of Multiclass Skin Lesions Using Transfer Learning-Based IncepX-Ensemble Model," in </a:t>
          </a:r>
          <a:r>
            <a:rPr lang="en-US" sz="1800" i="1" kern="1200" dirty="0">
              <a:latin typeface="Times New Roman"/>
              <a:cs typeface="Times New Roman"/>
            </a:rPr>
            <a:t>IEEE Access</a:t>
          </a:r>
          <a:r>
            <a:rPr lang="en-US" sz="1800" kern="1200" dirty="0">
              <a:latin typeface="Times New Roman"/>
              <a:cs typeface="Times New Roman"/>
            </a:rPr>
            <a:t>, vol. 12, pp. 113677-113693, 2024, doi: 10.1109/ACCESS.2024.3432904.</a:t>
          </a:r>
          <a:endParaRPr lang="en-US" sz="1800" kern="1200" dirty="0"/>
        </a:p>
      </dsp:txBody>
      <dsp:txXfrm>
        <a:off x="0" y="870827"/>
        <a:ext cx="10515600" cy="870296"/>
      </dsp:txXfrm>
    </dsp:sp>
    <dsp:sp modelId="{ACDC93B5-E6B3-4556-B3D0-225623CA3722}">
      <dsp:nvSpPr>
        <dsp:cNvPr id="0" name=""/>
        <dsp:cNvSpPr/>
      </dsp:nvSpPr>
      <dsp:spPr>
        <a:xfrm>
          <a:off x="0" y="174112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760AD6-E9E8-4187-9F4B-104CC0337C27}">
      <dsp:nvSpPr>
        <dsp:cNvPr id="0" name=""/>
        <dsp:cNvSpPr/>
      </dsp:nvSpPr>
      <dsp:spPr>
        <a:xfrm>
          <a:off x="0" y="1741123"/>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Times New Roman"/>
              <a:cs typeface="Times New Roman"/>
            </a:rPr>
            <a:t>[8] Y. N. </a:t>
          </a:r>
          <a:r>
            <a:rPr lang="en-US" sz="1800" kern="1200" dirty="0" err="1">
              <a:latin typeface="Times New Roman"/>
              <a:cs typeface="Times New Roman"/>
            </a:rPr>
            <a:t>Fu’adah</a:t>
          </a:r>
          <a:r>
            <a:rPr lang="en-US" sz="1800" kern="1200" dirty="0">
              <a:latin typeface="Times New Roman"/>
              <a:cs typeface="Times New Roman"/>
            </a:rPr>
            <a:t>, N. C. Pratiwi, M. A. Pramudito, and N. Ibrahim, ‘‘Convolutional neural network (CNN) for automatic skin cancer classification system,’’ </a:t>
          </a:r>
          <a:r>
            <a:rPr lang="en-US" sz="1800" i="1" kern="1200" dirty="0">
              <a:latin typeface="Times New Roman"/>
              <a:cs typeface="Times New Roman"/>
            </a:rPr>
            <a:t>IOP Conf. Ser., Mater. Sci. Eng</a:t>
          </a:r>
          <a:r>
            <a:rPr lang="en-US" sz="1800" kern="1200" dirty="0">
              <a:latin typeface="Times New Roman"/>
              <a:cs typeface="Times New Roman"/>
            </a:rPr>
            <a:t>., vol. 982, no. 1, Dec. 2020, Art. no. 012005.</a:t>
          </a:r>
          <a:endParaRPr lang="en-US" sz="1800" kern="1200" dirty="0"/>
        </a:p>
      </dsp:txBody>
      <dsp:txXfrm>
        <a:off x="0" y="1741123"/>
        <a:ext cx="10515600" cy="870296"/>
      </dsp:txXfrm>
    </dsp:sp>
    <dsp:sp modelId="{D8E17483-7FC7-40BE-8C46-B4D1CC61DB71}">
      <dsp:nvSpPr>
        <dsp:cNvPr id="0" name=""/>
        <dsp:cNvSpPr/>
      </dsp:nvSpPr>
      <dsp:spPr>
        <a:xfrm>
          <a:off x="0" y="261142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8EF885-4293-426A-9ECD-ED5736021496}">
      <dsp:nvSpPr>
        <dsp:cNvPr id="0" name=""/>
        <dsp:cNvSpPr/>
      </dsp:nvSpPr>
      <dsp:spPr>
        <a:xfrm>
          <a:off x="0" y="2611420"/>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Times New Roman"/>
              <a:cs typeface="Times New Roman"/>
            </a:rPr>
            <a:t>[9] O. O. Abayomi-Alli, R. Damaševičius, S. Misra, R. Maskeliunas, and A. Abayomi-Alli, ‘‘Malignant skin melanoma detection using image aug mentation by oversampling in nonlinear lower-dimensional embedding manifold,’’ TURKISH J. Electr. Eng. Comput. Sci., vol. 29, no. SI-1, pp. 2600–2614, Oct. 2021.</a:t>
          </a:r>
          <a:endParaRPr lang="en-US" sz="1800" kern="1200" dirty="0"/>
        </a:p>
      </dsp:txBody>
      <dsp:txXfrm>
        <a:off x="0" y="2611420"/>
        <a:ext cx="10515600" cy="870296"/>
      </dsp:txXfrm>
    </dsp:sp>
    <dsp:sp modelId="{FE91460B-E76B-44D6-BF68-D23D1556F943}">
      <dsp:nvSpPr>
        <dsp:cNvPr id="0" name=""/>
        <dsp:cNvSpPr/>
      </dsp:nvSpPr>
      <dsp:spPr>
        <a:xfrm>
          <a:off x="0" y="348171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5CD42D-A14B-4B14-A417-9753CF7859FB}">
      <dsp:nvSpPr>
        <dsp:cNvPr id="0" name=""/>
        <dsp:cNvSpPr/>
      </dsp:nvSpPr>
      <dsp:spPr>
        <a:xfrm>
          <a:off x="0" y="3481716"/>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latin typeface="Times New Roman"/>
              <a:cs typeface="Times New Roman"/>
            </a:rPr>
            <a:t>[10] L. Wei, K. Ding, and H. Hu, ‘‘Automatic skin cancer detection in der moscopy images based on ensemble lightweight deep learning network,’’ IEEE Access, vol. 8, pp. 99633–99647, 2020.</a:t>
          </a:r>
          <a:endParaRPr lang="en-US" sz="1800" kern="1200" dirty="0"/>
        </a:p>
      </dsp:txBody>
      <dsp:txXfrm>
        <a:off x="0" y="3481716"/>
        <a:ext cx="10515600" cy="8702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document/10107401/"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2666302" y="2791483"/>
            <a:ext cx="6849100" cy="1236652"/>
          </a:xfrm>
        </p:spPr>
        <p:txBody>
          <a:bodyPr>
            <a:normAutofit fontScale="90000"/>
          </a:bodyPr>
          <a:lstStyle/>
          <a:p>
            <a:r>
              <a:rPr lang="en-US" sz="4200" b="1" dirty="0"/>
              <a:t>Skin Disease Detection using Hybrid CNNs </a:t>
            </a:r>
          </a:p>
        </p:txBody>
      </p:sp>
      <p:sp>
        <p:nvSpPr>
          <p:cNvPr id="3" name="Subtitle 2"/>
          <p:cNvSpPr>
            <a:spLocks noGrp="1"/>
          </p:cNvSpPr>
          <p:nvPr>
            <p:ph type="subTitle" idx="1"/>
          </p:nvPr>
        </p:nvSpPr>
        <p:spPr>
          <a:xfrm>
            <a:off x="3315031" y="4076802"/>
            <a:ext cx="5561938" cy="1534587"/>
          </a:xfrm>
        </p:spPr>
        <p:txBody>
          <a:bodyPr vert="horz" lIns="91440" tIns="45720" rIns="91440" bIns="45720" rtlCol="0">
            <a:normAutofit/>
          </a:bodyPr>
          <a:lstStyle/>
          <a:p>
            <a:endParaRPr lang="en-US"/>
          </a:p>
          <a:p>
            <a:endParaRPr lang="en-US"/>
          </a:p>
        </p:txBody>
      </p:sp>
      <p:sp>
        <p:nvSpPr>
          <p:cNvPr id="62" name="Arc 61">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3" name="Oval 6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CFD8157-7DED-A387-D98A-DBE8BB2A7487}"/>
              </a:ext>
            </a:extLst>
          </p:cNvPr>
          <p:cNvSpPr txBox="1"/>
          <p:nvPr/>
        </p:nvSpPr>
        <p:spPr>
          <a:xfrm>
            <a:off x="4188942" y="5074508"/>
            <a:ext cx="38141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Saimirra R - 21BCE1656 ​</a:t>
            </a:r>
            <a:r>
              <a:rPr lang="en-US" dirty="0"/>
              <a:t>​</a:t>
            </a:r>
          </a:p>
          <a:p>
            <a:pPr algn="ctr"/>
            <a:r>
              <a:rPr lang="en-US" b="1" dirty="0"/>
              <a:t>Harshini B V - 21BCE1336 ​</a:t>
            </a:r>
            <a:r>
              <a:rPr lang="en-US" dirty="0"/>
              <a:t>​</a:t>
            </a:r>
          </a:p>
          <a:p>
            <a:pPr algn="ctr"/>
            <a:r>
              <a:rPr lang="en-US" b="1" dirty="0"/>
              <a:t>Ulagarchana U - 21BCE1279</a:t>
            </a:r>
            <a:r>
              <a:rPr lang="en-US" dirty="0"/>
              <a:t>​</a:t>
            </a:r>
          </a:p>
        </p:txBody>
      </p:sp>
      <p:sp>
        <p:nvSpPr>
          <p:cNvPr id="7" name="TextBox 6">
            <a:extLst>
              <a:ext uri="{FF2B5EF4-FFF2-40B4-BE49-F238E27FC236}">
                <a16:creationId xmlns:a16="http://schemas.microsoft.com/office/drawing/2014/main" id="{3A983CFF-4A25-2C0D-B9F9-45E0511E8727}"/>
              </a:ext>
            </a:extLst>
          </p:cNvPr>
          <p:cNvSpPr txBox="1"/>
          <p:nvPr/>
        </p:nvSpPr>
        <p:spPr>
          <a:xfrm>
            <a:off x="4106562" y="873211"/>
            <a:ext cx="39891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BCSE403L - Digital Image Processing</a:t>
            </a:r>
            <a:endParaRPr lang="en-US" dirty="0"/>
          </a:p>
          <a:p>
            <a:pPr algn="ctr"/>
            <a:r>
              <a:rPr lang="en-US" b="1" dirty="0"/>
              <a:t>Submitted To: Dr Geetha S</a:t>
            </a:r>
            <a:r>
              <a:rPr lang="en-US" dirty="0"/>
              <a:t>​</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2B199-618C-DCE6-268F-9F670808C890}"/>
              </a:ext>
            </a:extLst>
          </p:cNvPr>
          <p:cNvSpPr>
            <a:spLocks noGrp="1"/>
          </p:cNvSpPr>
          <p:nvPr>
            <p:ph type="title"/>
          </p:nvPr>
        </p:nvSpPr>
        <p:spPr>
          <a:xfrm>
            <a:off x="838200" y="556995"/>
            <a:ext cx="10515600" cy="1133693"/>
          </a:xfrm>
        </p:spPr>
        <p:txBody>
          <a:bodyPr>
            <a:normAutofit/>
          </a:bodyPr>
          <a:lstStyle/>
          <a:p>
            <a:pPr algn="ctr"/>
            <a:r>
              <a:rPr lang="en-US" dirty="0"/>
              <a:t>Modules Used</a:t>
            </a:r>
            <a:endParaRPr lang="en-US"/>
          </a:p>
        </p:txBody>
      </p:sp>
      <p:graphicFrame>
        <p:nvGraphicFramePr>
          <p:cNvPr id="5" name="Content Placeholder 2">
            <a:extLst>
              <a:ext uri="{FF2B5EF4-FFF2-40B4-BE49-F238E27FC236}">
                <a16:creationId xmlns:a16="http://schemas.microsoft.com/office/drawing/2014/main" id="{8C9645FE-8FAA-E68A-33C8-F98C34452007}"/>
              </a:ext>
            </a:extLst>
          </p:cNvPr>
          <p:cNvGraphicFramePr>
            <a:graphicFrameLocks noGrp="1"/>
          </p:cNvGraphicFramePr>
          <p:nvPr>
            <p:ph idx="1"/>
            <p:extLst>
              <p:ext uri="{D42A27DB-BD31-4B8C-83A1-F6EECF244321}">
                <p14:modId xmlns:p14="http://schemas.microsoft.com/office/powerpoint/2010/main" val="39531269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31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descr="A diagram of a structure&#10;&#10;Description automatically generated">
            <a:extLst>
              <a:ext uri="{FF2B5EF4-FFF2-40B4-BE49-F238E27FC236}">
                <a16:creationId xmlns:a16="http://schemas.microsoft.com/office/drawing/2014/main" id="{5CD517D0-C82F-968A-AC1A-58BED000DFBE}"/>
              </a:ext>
            </a:extLst>
          </p:cNvPr>
          <p:cNvPicPr>
            <a:picLocks noChangeAspect="1"/>
          </p:cNvPicPr>
          <p:nvPr/>
        </p:nvPicPr>
        <p:blipFill>
          <a:blip r:embed="rId2"/>
          <a:stretch>
            <a:fillRect/>
          </a:stretch>
        </p:blipFill>
        <p:spPr>
          <a:xfrm>
            <a:off x="848406" y="1710418"/>
            <a:ext cx="4932589" cy="4220936"/>
          </a:xfrm>
          <a:prstGeom prst="rect">
            <a:avLst/>
          </a:prstGeom>
        </p:spPr>
      </p:pic>
      <p:pic>
        <p:nvPicPr>
          <p:cNvPr id="7" name="Picture 6" descr="A diagram of a structure&#10;&#10;Description automatically generated">
            <a:extLst>
              <a:ext uri="{FF2B5EF4-FFF2-40B4-BE49-F238E27FC236}">
                <a16:creationId xmlns:a16="http://schemas.microsoft.com/office/drawing/2014/main" id="{43F214AD-EC93-7867-12E5-E10530C7D08B}"/>
              </a:ext>
            </a:extLst>
          </p:cNvPr>
          <p:cNvPicPr>
            <a:picLocks noChangeAspect="1"/>
          </p:cNvPicPr>
          <p:nvPr/>
        </p:nvPicPr>
        <p:blipFill>
          <a:blip r:embed="rId3"/>
          <a:stretch>
            <a:fillRect/>
          </a:stretch>
        </p:blipFill>
        <p:spPr>
          <a:xfrm>
            <a:off x="6096681" y="1713820"/>
            <a:ext cx="5104040" cy="4214132"/>
          </a:xfrm>
          <a:prstGeom prst="rect">
            <a:avLst/>
          </a:prstGeom>
        </p:spPr>
      </p:pic>
      <p:sp>
        <p:nvSpPr>
          <p:cNvPr id="11" name="Title 10">
            <a:extLst>
              <a:ext uri="{FF2B5EF4-FFF2-40B4-BE49-F238E27FC236}">
                <a16:creationId xmlns:a16="http://schemas.microsoft.com/office/drawing/2014/main" id="{B14F155F-B5DE-7C79-5DCD-4B893C708BF5}"/>
              </a:ext>
            </a:extLst>
          </p:cNvPr>
          <p:cNvSpPr>
            <a:spLocks noGrp="1"/>
          </p:cNvSpPr>
          <p:nvPr>
            <p:ph type="title"/>
          </p:nvPr>
        </p:nvSpPr>
        <p:spPr>
          <a:xfrm>
            <a:off x="849086" y="149469"/>
            <a:ext cx="10515600" cy="1325563"/>
          </a:xfrm>
        </p:spPr>
        <p:txBody>
          <a:bodyPr/>
          <a:lstStyle/>
          <a:p>
            <a:pPr algn="ctr"/>
            <a:r>
              <a:rPr lang="en-US" dirty="0"/>
              <a:t>Architecture Diagram</a:t>
            </a:r>
            <a:endParaRPr lang="en-US"/>
          </a:p>
        </p:txBody>
      </p:sp>
    </p:spTree>
    <p:extLst>
      <p:ext uri="{BB962C8B-B14F-4D97-AF65-F5344CB8AC3E}">
        <p14:creationId xmlns:p14="http://schemas.microsoft.com/office/powerpoint/2010/main" val="1210508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8ADF-F36B-EA1B-594D-1D19D3DBF247}"/>
              </a:ext>
            </a:extLst>
          </p:cNvPr>
          <p:cNvSpPr>
            <a:spLocks noGrp="1"/>
          </p:cNvSpPr>
          <p:nvPr>
            <p:ph type="title"/>
          </p:nvPr>
        </p:nvSpPr>
        <p:spPr>
          <a:xfrm>
            <a:off x="838200" y="-4989"/>
            <a:ext cx="10515600" cy="1325563"/>
          </a:xfrm>
        </p:spPr>
        <p:txBody>
          <a:bodyPr/>
          <a:lstStyle/>
          <a:p>
            <a:pPr algn="ctr"/>
            <a:r>
              <a:rPr lang="en-US" dirty="0"/>
              <a:t>Results and Discussions </a:t>
            </a:r>
            <a:endParaRPr lang="en-US"/>
          </a:p>
        </p:txBody>
      </p:sp>
      <p:pic>
        <p:nvPicPr>
          <p:cNvPr id="21" name="Picture 20" descr="Close-up of several skin diseases&#10;&#10;Description automatically generated">
            <a:extLst>
              <a:ext uri="{FF2B5EF4-FFF2-40B4-BE49-F238E27FC236}">
                <a16:creationId xmlns:a16="http://schemas.microsoft.com/office/drawing/2014/main" id="{AE0F3169-E223-4BF6-1890-99F26AF859A9}"/>
              </a:ext>
            </a:extLst>
          </p:cNvPr>
          <p:cNvPicPr>
            <a:picLocks noChangeAspect="1"/>
          </p:cNvPicPr>
          <p:nvPr/>
        </p:nvPicPr>
        <p:blipFill>
          <a:blip r:embed="rId2"/>
          <a:stretch>
            <a:fillRect/>
          </a:stretch>
        </p:blipFill>
        <p:spPr>
          <a:xfrm>
            <a:off x="8277785" y="1858175"/>
            <a:ext cx="3357924" cy="3512404"/>
          </a:xfrm>
          <a:prstGeom prst="rect">
            <a:avLst/>
          </a:prstGeom>
        </p:spPr>
      </p:pic>
      <p:pic>
        <p:nvPicPr>
          <p:cNvPr id="22" name="Picture 21" descr="A collage of different skin diseases&#10;&#10;Description automatically generated">
            <a:extLst>
              <a:ext uri="{FF2B5EF4-FFF2-40B4-BE49-F238E27FC236}">
                <a16:creationId xmlns:a16="http://schemas.microsoft.com/office/drawing/2014/main" id="{FA6246B9-2F90-73F8-99F9-107CE31C7983}"/>
              </a:ext>
            </a:extLst>
          </p:cNvPr>
          <p:cNvPicPr>
            <a:picLocks noChangeAspect="1"/>
          </p:cNvPicPr>
          <p:nvPr/>
        </p:nvPicPr>
        <p:blipFill>
          <a:blip r:embed="rId3"/>
          <a:stretch>
            <a:fillRect/>
          </a:stretch>
        </p:blipFill>
        <p:spPr>
          <a:xfrm>
            <a:off x="732104" y="1857894"/>
            <a:ext cx="3183032" cy="3512966"/>
          </a:xfrm>
          <a:prstGeom prst="rect">
            <a:avLst/>
          </a:prstGeom>
        </p:spPr>
      </p:pic>
      <p:pic>
        <p:nvPicPr>
          <p:cNvPr id="26" name="Picture 25" descr="A graph of different colored rectangular shapes&#10;&#10;Description automatically generated">
            <a:extLst>
              <a:ext uri="{FF2B5EF4-FFF2-40B4-BE49-F238E27FC236}">
                <a16:creationId xmlns:a16="http://schemas.microsoft.com/office/drawing/2014/main" id="{785E4D51-26C4-E152-0553-1766F5CA218A}"/>
              </a:ext>
            </a:extLst>
          </p:cNvPr>
          <p:cNvPicPr>
            <a:picLocks noChangeAspect="1"/>
          </p:cNvPicPr>
          <p:nvPr/>
        </p:nvPicPr>
        <p:blipFill>
          <a:blip r:embed="rId4"/>
          <a:stretch>
            <a:fillRect/>
          </a:stretch>
        </p:blipFill>
        <p:spPr>
          <a:xfrm>
            <a:off x="4191000" y="2120673"/>
            <a:ext cx="3820886" cy="2975883"/>
          </a:xfrm>
          <a:prstGeom prst="rect">
            <a:avLst/>
          </a:prstGeom>
        </p:spPr>
      </p:pic>
    </p:spTree>
    <p:extLst>
      <p:ext uri="{BB962C8B-B14F-4D97-AF65-F5344CB8AC3E}">
        <p14:creationId xmlns:p14="http://schemas.microsoft.com/office/powerpoint/2010/main" val="265817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8ADF-F36B-EA1B-594D-1D19D3DBF247}"/>
              </a:ext>
            </a:extLst>
          </p:cNvPr>
          <p:cNvSpPr>
            <a:spLocks noGrp="1"/>
          </p:cNvSpPr>
          <p:nvPr>
            <p:ph type="title"/>
          </p:nvPr>
        </p:nvSpPr>
        <p:spPr>
          <a:xfrm>
            <a:off x="838200" y="-4989"/>
            <a:ext cx="10515600" cy="1325563"/>
          </a:xfrm>
        </p:spPr>
        <p:txBody>
          <a:bodyPr/>
          <a:lstStyle/>
          <a:p>
            <a:pPr algn="ctr"/>
            <a:r>
              <a:rPr lang="en-US" dirty="0"/>
              <a:t>Results and Discussions </a:t>
            </a:r>
            <a:endParaRPr lang="en-US"/>
          </a:p>
        </p:txBody>
      </p:sp>
      <p:pic>
        <p:nvPicPr>
          <p:cNvPr id="9" name="Content Placeholder 8" descr="A graph with blue and orange lines&#10;&#10;Description automatically generated">
            <a:extLst>
              <a:ext uri="{FF2B5EF4-FFF2-40B4-BE49-F238E27FC236}">
                <a16:creationId xmlns:a16="http://schemas.microsoft.com/office/drawing/2014/main" id="{7B5F8A91-9ECB-C435-9F1E-27B48119B9E3}"/>
              </a:ext>
            </a:extLst>
          </p:cNvPr>
          <p:cNvPicPr>
            <a:picLocks noGrp="1" noChangeAspect="1"/>
          </p:cNvPicPr>
          <p:nvPr>
            <p:ph idx="1"/>
          </p:nvPr>
        </p:nvPicPr>
        <p:blipFill>
          <a:blip r:embed="rId2"/>
          <a:stretch>
            <a:fillRect/>
          </a:stretch>
        </p:blipFill>
        <p:spPr>
          <a:xfrm>
            <a:off x="1869622" y="979147"/>
            <a:ext cx="4261757" cy="2669721"/>
          </a:xfrm>
        </p:spPr>
      </p:pic>
      <p:pic>
        <p:nvPicPr>
          <p:cNvPr id="13" name="Picture 12" descr="A graph with orange and blue lines&#10;&#10;Description automatically generated">
            <a:extLst>
              <a:ext uri="{FF2B5EF4-FFF2-40B4-BE49-F238E27FC236}">
                <a16:creationId xmlns:a16="http://schemas.microsoft.com/office/drawing/2014/main" id="{6893C34A-592A-B704-0D80-572C64C9FC7B}"/>
              </a:ext>
            </a:extLst>
          </p:cNvPr>
          <p:cNvPicPr>
            <a:picLocks noChangeAspect="1"/>
          </p:cNvPicPr>
          <p:nvPr/>
        </p:nvPicPr>
        <p:blipFill>
          <a:blip r:embed="rId3"/>
          <a:stretch>
            <a:fillRect/>
          </a:stretch>
        </p:blipFill>
        <p:spPr>
          <a:xfrm>
            <a:off x="6327321" y="974952"/>
            <a:ext cx="4425042" cy="2676525"/>
          </a:xfrm>
          <a:prstGeom prst="rect">
            <a:avLst/>
          </a:prstGeom>
        </p:spPr>
      </p:pic>
      <p:pic>
        <p:nvPicPr>
          <p:cNvPr id="14" name="Picture 13" descr="A graph with blue and orange lines&#10;&#10;Description automatically generated">
            <a:extLst>
              <a:ext uri="{FF2B5EF4-FFF2-40B4-BE49-F238E27FC236}">
                <a16:creationId xmlns:a16="http://schemas.microsoft.com/office/drawing/2014/main" id="{EDDC6490-4F08-086D-372F-28FD9D4509D0}"/>
              </a:ext>
            </a:extLst>
          </p:cNvPr>
          <p:cNvPicPr>
            <a:picLocks noChangeAspect="1"/>
          </p:cNvPicPr>
          <p:nvPr/>
        </p:nvPicPr>
        <p:blipFill>
          <a:blip r:embed="rId4"/>
          <a:stretch>
            <a:fillRect/>
          </a:stretch>
        </p:blipFill>
        <p:spPr>
          <a:xfrm>
            <a:off x="1865539" y="3844699"/>
            <a:ext cx="4248150" cy="2673803"/>
          </a:xfrm>
          <a:prstGeom prst="rect">
            <a:avLst/>
          </a:prstGeom>
        </p:spPr>
      </p:pic>
      <p:pic>
        <p:nvPicPr>
          <p:cNvPr id="15" name="Picture 14">
            <a:extLst>
              <a:ext uri="{FF2B5EF4-FFF2-40B4-BE49-F238E27FC236}">
                <a16:creationId xmlns:a16="http://schemas.microsoft.com/office/drawing/2014/main" id="{EE158496-786E-7FFD-4B60-9B3439A9E31E}"/>
              </a:ext>
            </a:extLst>
          </p:cNvPr>
          <p:cNvPicPr>
            <a:picLocks noChangeAspect="1"/>
          </p:cNvPicPr>
          <p:nvPr/>
        </p:nvPicPr>
        <p:blipFill>
          <a:blip r:embed="rId5"/>
          <a:stretch>
            <a:fillRect/>
          </a:stretch>
        </p:blipFill>
        <p:spPr>
          <a:xfrm>
            <a:off x="6321879" y="3847420"/>
            <a:ext cx="4435928" cy="2668360"/>
          </a:xfrm>
          <a:prstGeom prst="rect">
            <a:avLst/>
          </a:prstGeom>
        </p:spPr>
      </p:pic>
    </p:spTree>
    <p:extLst>
      <p:ext uri="{BB962C8B-B14F-4D97-AF65-F5344CB8AC3E}">
        <p14:creationId xmlns:p14="http://schemas.microsoft.com/office/powerpoint/2010/main" val="210018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8ADF-F36B-EA1B-594D-1D19D3DBF247}"/>
              </a:ext>
            </a:extLst>
          </p:cNvPr>
          <p:cNvSpPr>
            <a:spLocks noGrp="1"/>
          </p:cNvSpPr>
          <p:nvPr>
            <p:ph type="title"/>
          </p:nvPr>
        </p:nvSpPr>
        <p:spPr>
          <a:xfrm>
            <a:off x="838200" y="-4989"/>
            <a:ext cx="10515600" cy="1325563"/>
          </a:xfrm>
        </p:spPr>
        <p:txBody>
          <a:bodyPr/>
          <a:lstStyle/>
          <a:p>
            <a:pPr algn="ctr"/>
            <a:r>
              <a:rPr lang="en-US" dirty="0"/>
              <a:t>Results and Discussions </a:t>
            </a:r>
            <a:endParaRPr lang="en-US"/>
          </a:p>
        </p:txBody>
      </p:sp>
      <p:pic>
        <p:nvPicPr>
          <p:cNvPr id="14" name="Picture 13" descr="A graph with blue and orange lines&#10;&#10;Description automatically generated">
            <a:extLst>
              <a:ext uri="{FF2B5EF4-FFF2-40B4-BE49-F238E27FC236}">
                <a16:creationId xmlns:a16="http://schemas.microsoft.com/office/drawing/2014/main" id="{DEF5CD70-79D6-53A0-CE95-BDCB7A0A17B5}"/>
              </a:ext>
            </a:extLst>
          </p:cNvPr>
          <p:cNvPicPr>
            <a:picLocks noChangeAspect="1"/>
          </p:cNvPicPr>
          <p:nvPr/>
        </p:nvPicPr>
        <p:blipFill>
          <a:blip r:embed="rId2"/>
          <a:stretch>
            <a:fillRect/>
          </a:stretch>
        </p:blipFill>
        <p:spPr>
          <a:xfrm>
            <a:off x="1621291" y="1306285"/>
            <a:ext cx="4225017" cy="2547256"/>
          </a:xfrm>
          <a:prstGeom prst="rect">
            <a:avLst/>
          </a:prstGeom>
        </p:spPr>
      </p:pic>
      <p:pic>
        <p:nvPicPr>
          <p:cNvPr id="15" name="Picture 14" descr="A graph with orange and blue lines&#10;&#10;Description automatically generated">
            <a:extLst>
              <a:ext uri="{FF2B5EF4-FFF2-40B4-BE49-F238E27FC236}">
                <a16:creationId xmlns:a16="http://schemas.microsoft.com/office/drawing/2014/main" id="{D57C2C78-01D7-535B-8128-C66BC8923735}"/>
              </a:ext>
            </a:extLst>
          </p:cNvPr>
          <p:cNvPicPr>
            <a:picLocks noChangeAspect="1"/>
          </p:cNvPicPr>
          <p:nvPr/>
        </p:nvPicPr>
        <p:blipFill>
          <a:blip r:embed="rId3"/>
          <a:stretch>
            <a:fillRect/>
          </a:stretch>
        </p:blipFill>
        <p:spPr>
          <a:xfrm>
            <a:off x="6236154" y="1308327"/>
            <a:ext cx="4335235" cy="2543175"/>
          </a:xfrm>
          <a:prstGeom prst="rect">
            <a:avLst/>
          </a:prstGeom>
        </p:spPr>
      </p:pic>
      <p:pic>
        <p:nvPicPr>
          <p:cNvPr id="16" name="Picture 15" descr="A graph with blue and orange lines&#10;&#10;Description automatically generated">
            <a:extLst>
              <a:ext uri="{FF2B5EF4-FFF2-40B4-BE49-F238E27FC236}">
                <a16:creationId xmlns:a16="http://schemas.microsoft.com/office/drawing/2014/main" id="{4F280A62-FCD2-FB98-9797-29C62CDD453E}"/>
              </a:ext>
            </a:extLst>
          </p:cNvPr>
          <p:cNvPicPr>
            <a:picLocks noChangeAspect="1"/>
          </p:cNvPicPr>
          <p:nvPr/>
        </p:nvPicPr>
        <p:blipFill>
          <a:blip r:embed="rId4"/>
          <a:stretch>
            <a:fillRect/>
          </a:stretch>
        </p:blipFill>
        <p:spPr>
          <a:xfrm>
            <a:off x="1621971" y="3994377"/>
            <a:ext cx="4223657" cy="2548617"/>
          </a:xfrm>
          <a:prstGeom prst="rect">
            <a:avLst/>
          </a:prstGeom>
        </p:spPr>
      </p:pic>
      <p:pic>
        <p:nvPicPr>
          <p:cNvPr id="17" name="Picture 16" descr="A graph with orange and blue lines&#10;&#10;Description automatically generated">
            <a:extLst>
              <a:ext uri="{FF2B5EF4-FFF2-40B4-BE49-F238E27FC236}">
                <a16:creationId xmlns:a16="http://schemas.microsoft.com/office/drawing/2014/main" id="{D10437F1-C3F6-1D5E-30EB-D6B3A44A1898}"/>
              </a:ext>
            </a:extLst>
          </p:cNvPr>
          <p:cNvPicPr>
            <a:picLocks noChangeAspect="1"/>
          </p:cNvPicPr>
          <p:nvPr/>
        </p:nvPicPr>
        <p:blipFill>
          <a:blip r:embed="rId5"/>
          <a:stretch>
            <a:fillRect/>
          </a:stretch>
        </p:blipFill>
        <p:spPr>
          <a:xfrm>
            <a:off x="6236833" y="3989614"/>
            <a:ext cx="4333875" cy="2547257"/>
          </a:xfrm>
          <a:prstGeom prst="rect">
            <a:avLst/>
          </a:prstGeom>
        </p:spPr>
      </p:pic>
    </p:spTree>
    <p:extLst>
      <p:ext uri="{BB962C8B-B14F-4D97-AF65-F5344CB8AC3E}">
        <p14:creationId xmlns:p14="http://schemas.microsoft.com/office/powerpoint/2010/main" val="627356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8ADF-F36B-EA1B-594D-1D19D3DBF247}"/>
              </a:ext>
            </a:extLst>
          </p:cNvPr>
          <p:cNvSpPr>
            <a:spLocks noGrp="1"/>
          </p:cNvSpPr>
          <p:nvPr>
            <p:ph type="title"/>
          </p:nvPr>
        </p:nvSpPr>
        <p:spPr>
          <a:xfrm>
            <a:off x="838200" y="-4989"/>
            <a:ext cx="10515600" cy="1325563"/>
          </a:xfrm>
        </p:spPr>
        <p:txBody>
          <a:bodyPr/>
          <a:lstStyle/>
          <a:p>
            <a:pPr algn="ctr"/>
            <a:r>
              <a:rPr lang="en-US" dirty="0"/>
              <a:t>Results and Discussions </a:t>
            </a:r>
            <a:endParaRPr lang="en-US"/>
          </a:p>
        </p:txBody>
      </p:sp>
      <p:pic>
        <p:nvPicPr>
          <p:cNvPr id="4" name="Picture 3">
            <a:extLst>
              <a:ext uri="{FF2B5EF4-FFF2-40B4-BE49-F238E27FC236}">
                <a16:creationId xmlns:a16="http://schemas.microsoft.com/office/drawing/2014/main" id="{AD2C6478-9D6F-6737-22AB-FC5327E9CF4F}"/>
              </a:ext>
            </a:extLst>
          </p:cNvPr>
          <p:cNvPicPr>
            <a:picLocks noChangeAspect="1"/>
          </p:cNvPicPr>
          <p:nvPr/>
        </p:nvPicPr>
        <p:blipFill>
          <a:blip r:embed="rId2"/>
          <a:stretch>
            <a:fillRect/>
          </a:stretch>
        </p:blipFill>
        <p:spPr>
          <a:xfrm>
            <a:off x="6298746" y="2305050"/>
            <a:ext cx="5059136" cy="2258786"/>
          </a:xfrm>
          <a:prstGeom prst="rect">
            <a:avLst/>
          </a:prstGeom>
        </p:spPr>
      </p:pic>
      <p:pic>
        <p:nvPicPr>
          <p:cNvPr id="6" name="Picture 5" descr="A graph of blue and orange bars&#10;&#10;Description automatically generated">
            <a:extLst>
              <a:ext uri="{FF2B5EF4-FFF2-40B4-BE49-F238E27FC236}">
                <a16:creationId xmlns:a16="http://schemas.microsoft.com/office/drawing/2014/main" id="{A1A34DFA-51B5-76F1-5AC2-611BCDD2B75A}"/>
              </a:ext>
            </a:extLst>
          </p:cNvPr>
          <p:cNvPicPr>
            <a:picLocks noChangeAspect="1"/>
          </p:cNvPicPr>
          <p:nvPr/>
        </p:nvPicPr>
        <p:blipFill>
          <a:blip r:embed="rId3"/>
          <a:stretch>
            <a:fillRect/>
          </a:stretch>
        </p:blipFill>
        <p:spPr>
          <a:xfrm>
            <a:off x="840241" y="1719943"/>
            <a:ext cx="5308146" cy="3374571"/>
          </a:xfrm>
          <a:prstGeom prst="rect">
            <a:avLst/>
          </a:prstGeom>
        </p:spPr>
      </p:pic>
    </p:spTree>
    <p:extLst>
      <p:ext uri="{BB962C8B-B14F-4D97-AF65-F5344CB8AC3E}">
        <p14:creationId xmlns:p14="http://schemas.microsoft.com/office/powerpoint/2010/main" val="1431477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8ADF-F36B-EA1B-594D-1D19D3DBF247}"/>
              </a:ext>
            </a:extLst>
          </p:cNvPr>
          <p:cNvSpPr>
            <a:spLocks noGrp="1"/>
          </p:cNvSpPr>
          <p:nvPr>
            <p:ph type="title"/>
          </p:nvPr>
        </p:nvSpPr>
        <p:spPr>
          <a:xfrm>
            <a:off x="838200" y="-4989"/>
            <a:ext cx="10515600" cy="1325563"/>
          </a:xfrm>
        </p:spPr>
        <p:txBody>
          <a:bodyPr/>
          <a:lstStyle/>
          <a:p>
            <a:pPr algn="ctr"/>
            <a:r>
              <a:rPr lang="en-US" dirty="0"/>
              <a:t>Results and Discussions </a:t>
            </a:r>
            <a:endParaRPr lang="en-US"/>
          </a:p>
        </p:txBody>
      </p:sp>
      <p:pic>
        <p:nvPicPr>
          <p:cNvPr id="7" name="Picture 6" descr="A screenshot of a map&#10;&#10;Description automatically generated">
            <a:extLst>
              <a:ext uri="{FF2B5EF4-FFF2-40B4-BE49-F238E27FC236}">
                <a16:creationId xmlns:a16="http://schemas.microsoft.com/office/drawing/2014/main" id="{D3D96000-823B-289D-B100-48C09FA235EC}"/>
              </a:ext>
            </a:extLst>
          </p:cNvPr>
          <p:cNvPicPr>
            <a:picLocks noChangeAspect="1"/>
          </p:cNvPicPr>
          <p:nvPr/>
        </p:nvPicPr>
        <p:blipFill>
          <a:blip r:embed="rId2"/>
          <a:stretch>
            <a:fillRect/>
          </a:stretch>
        </p:blipFill>
        <p:spPr>
          <a:xfrm>
            <a:off x="1223282" y="1310368"/>
            <a:ext cx="4705350" cy="4542064"/>
          </a:xfrm>
          <a:prstGeom prst="rect">
            <a:avLst/>
          </a:prstGeom>
        </p:spPr>
      </p:pic>
      <p:pic>
        <p:nvPicPr>
          <p:cNvPr id="9" name="Picture 8" descr="A screenshot of a map&#10;&#10;Description automatically generated">
            <a:extLst>
              <a:ext uri="{FF2B5EF4-FFF2-40B4-BE49-F238E27FC236}">
                <a16:creationId xmlns:a16="http://schemas.microsoft.com/office/drawing/2014/main" id="{7ACE7A1C-4AA3-536F-601F-C7CF3F447BA4}"/>
              </a:ext>
            </a:extLst>
          </p:cNvPr>
          <p:cNvPicPr>
            <a:picLocks noChangeAspect="1"/>
          </p:cNvPicPr>
          <p:nvPr/>
        </p:nvPicPr>
        <p:blipFill>
          <a:blip r:embed="rId3"/>
          <a:stretch>
            <a:fillRect/>
          </a:stretch>
        </p:blipFill>
        <p:spPr>
          <a:xfrm>
            <a:off x="6263368" y="1309688"/>
            <a:ext cx="4683578" cy="4543425"/>
          </a:xfrm>
          <a:prstGeom prst="rect">
            <a:avLst/>
          </a:prstGeom>
        </p:spPr>
      </p:pic>
    </p:spTree>
    <p:extLst>
      <p:ext uri="{BB962C8B-B14F-4D97-AF65-F5344CB8AC3E}">
        <p14:creationId xmlns:p14="http://schemas.microsoft.com/office/powerpoint/2010/main" val="864549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8ADF-F36B-EA1B-594D-1D19D3DBF247}"/>
              </a:ext>
            </a:extLst>
          </p:cNvPr>
          <p:cNvSpPr>
            <a:spLocks noGrp="1"/>
          </p:cNvSpPr>
          <p:nvPr>
            <p:ph type="title"/>
          </p:nvPr>
        </p:nvSpPr>
        <p:spPr>
          <a:xfrm>
            <a:off x="838200" y="-4989"/>
            <a:ext cx="10515600" cy="1325563"/>
          </a:xfrm>
        </p:spPr>
        <p:txBody>
          <a:bodyPr/>
          <a:lstStyle/>
          <a:p>
            <a:pPr algn="ctr"/>
            <a:r>
              <a:rPr lang="en-US" dirty="0"/>
              <a:t>Results and Discussions </a:t>
            </a:r>
            <a:endParaRPr lang="en-US"/>
          </a:p>
        </p:txBody>
      </p:sp>
      <p:pic>
        <p:nvPicPr>
          <p:cNvPr id="8" name="Picture 7" descr="A screen shot of a computer&#10;&#10;Description automatically generated">
            <a:extLst>
              <a:ext uri="{FF2B5EF4-FFF2-40B4-BE49-F238E27FC236}">
                <a16:creationId xmlns:a16="http://schemas.microsoft.com/office/drawing/2014/main" id="{0FE0A5EA-AD4C-CADF-0DA8-4C4837D47474}"/>
              </a:ext>
            </a:extLst>
          </p:cNvPr>
          <p:cNvPicPr>
            <a:picLocks noChangeAspect="1"/>
          </p:cNvPicPr>
          <p:nvPr/>
        </p:nvPicPr>
        <p:blipFill>
          <a:blip r:embed="rId2"/>
          <a:stretch>
            <a:fillRect/>
          </a:stretch>
        </p:blipFill>
        <p:spPr>
          <a:xfrm>
            <a:off x="3087461" y="4931909"/>
            <a:ext cx="5734050" cy="1152525"/>
          </a:xfrm>
          <a:prstGeom prst="rect">
            <a:avLst/>
          </a:prstGeom>
        </p:spPr>
      </p:pic>
      <p:pic>
        <p:nvPicPr>
          <p:cNvPr id="11" name="Picture 10" descr="A graph with blue and orange lines&#10;&#10;Description automatically generated">
            <a:extLst>
              <a:ext uri="{FF2B5EF4-FFF2-40B4-BE49-F238E27FC236}">
                <a16:creationId xmlns:a16="http://schemas.microsoft.com/office/drawing/2014/main" id="{3D39694D-014F-C637-E05A-322F6A327236}"/>
              </a:ext>
            </a:extLst>
          </p:cNvPr>
          <p:cNvPicPr>
            <a:picLocks noChangeAspect="1"/>
          </p:cNvPicPr>
          <p:nvPr/>
        </p:nvPicPr>
        <p:blipFill>
          <a:blip r:embed="rId3"/>
          <a:stretch>
            <a:fillRect/>
          </a:stretch>
        </p:blipFill>
        <p:spPr>
          <a:xfrm>
            <a:off x="832758" y="1461408"/>
            <a:ext cx="4920344" cy="3107872"/>
          </a:xfrm>
          <a:prstGeom prst="rect">
            <a:avLst/>
          </a:prstGeom>
        </p:spPr>
      </p:pic>
      <p:pic>
        <p:nvPicPr>
          <p:cNvPr id="12" name="Picture 11" descr="A graph with orange and blue lines&#10;&#10;Description automatically generated">
            <a:extLst>
              <a:ext uri="{FF2B5EF4-FFF2-40B4-BE49-F238E27FC236}">
                <a16:creationId xmlns:a16="http://schemas.microsoft.com/office/drawing/2014/main" id="{338DCDD2-5AE4-6D45-DE51-0EE7880DF74E}"/>
              </a:ext>
            </a:extLst>
          </p:cNvPr>
          <p:cNvPicPr>
            <a:picLocks noChangeAspect="1"/>
          </p:cNvPicPr>
          <p:nvPr/>
        </p:nvPicPr>
        <p:blipFill>
          <a:blip r:embed="rId4"/>
          <a:stretch>
            <a:fillRect/>
          </a:stretch>
        </p:blipFill>
        <p:spPr>
          <a:xfrm>
            <a:off x="6098042" y="1464128"/>
            <a:ext cx="4938032" cy="3113315"/>
          </a:xfrm>
          <a:prstGeom prst="rect">
            <a:avLst/>
          </a:prstGeom>
        </p:spPr>
      </p:pic>
    </p:spTree>
    <p:extLst>
      <p:ext uri="{BB962C8B-B14F-4D97-AF65-F5344CB8AC3E}">
        <p14:creationId xmlns:p14="http://schemas.microsoft.com/office/powerpoint/2010/main" val="152963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8ADF-F36B-EA1B-594D-1D19D3DBF247}"/>
              </a:ext>
            </a:extLst>
          </p:cNvPr>
          <p:cNvSpPr>
            <a:spLocks noGrp="1"/>
          </p:cNvSpPr>
          <p:nvPr>
            <p:ph type="title"/>
          </p:nvPr>
        </p:nvSpPr>
        <p:spPr>
          <a:xfrm>
            <a:off x="838200" y="-4989"/>
            <a:ext cx="10515600" cy="1325563"/>
          </a:xfrm>
        </p:spPr>
        <p:txBody>
          <a:bodyPr/>
          <a:lstStyle/>
          <a:p>
            <a:pPr algn="ctr"/>
            <a:r>
              <a:rPr lang="en-US" dirty="0"/>
              <a:t>Results and Discussions </a:t>
            </a:r>
            <a:endParaRPr lang="en-US"/>
          </a:p>
        </p:txBody>
      </p:sp>
      <p:pic>
        <p:nvPicPr>
          <p:cNvPr id="5" name="Picture 4">
            <a:extLst>
              <a:ext uri="{FF2B5EF4-FFF2-40B4-BE49-F238E27FC236}">
                <a16:creationId xmlns:a16="http://schemas.microsoft.com/office/drawing/2014/main" id="{8A68B4CD-E308-391E-4D50-952DCD665651}"/>
              </a:ext>
            </a:extLst>
          </p:cNvPr>
          <p:cNvPicPr>
            <a:picLocks noChangeAspect="1"/>
          </p:cNvPicPr>
          <p:nvPr/>
        </p:nvPicPr>
        <p:blipFill>
          <a:blip r:embed="rId2"/>
          <a:stretch>
            <a:fillRect/>
          </a:stretch>
        </p:blipFill>
        <p:spPr>
          <a:xfrm>
            <a:off x="3032352" y="1003527"/>
            <a:ext cx="6127296" cy="5700032"/>
          </a:xfrm>
          <a:prstGeom prst="rect">
            <a:avLst/>
          </a:prstGeom>
        </p:spPr>
      </p:pic>
    </p:spTree>
    <p:extLst>
      <p:ext uri="{BB962C8B-B14F-4D97-AF65-F5344CB8AC3E}">
        <p14:creationId xmlns:p14="http://schemas.microsoft.com/office/powerpoint/2010/main" val="2778241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8DC32C-3919-A104-85C9-AC2DBC897246}"/>
              </a:ext>
            </a:extLst>
          </p:cNvPr>
          <p:cNvSpPr>
            <a:spLocks noGrp="1"/>
          </p:cNvSpPr>
          <p:nvPr>
            <p:ph type="title"/>
          </p:nvPr>
        </p:nvSpPr>
        <p:spPr>
          <a:xfrm>
            <a:off x="5929348" y="720577"/>
            <a:ext cx="5626705" cy="1454051"/>
          </a:xfrm>
        </p:spPr>
        <p:txBody>
          <a:bodyPr>
            <a:normAutofit/>
          </a:bodyPr>
          <a:lstStyle/>
          <a:p>
            <a:r>
              <a:rPr lang="en-US" dirty="0">
                <a:solidFill>
                  <a:schemeClr val="tx2"/>
                </a:solidFill>
              </a:rPr>
              <a:t>Future Enhancements</a:t>
            </a:r>
          </a:p>
        </p:txBody>
      </p:sp>
      <p:pic>
        <p:nvPicPr>
          <p:cNvPr id="7" name="Graphic 6" descr="Statistics">
            <a:extLst>
              <a:ext uri="{FF2B5EF4-FFF2-40B4-BE49-F238E27FC236}">
                <a16:creationId xmlns:a16="http://schemas.microsoft.com/office/drawing/2014/main" id="{1F1638C5-D20D-561A-9C4B-477FE1FDF3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8" name="Content Placeholder 2">
            <a:extLst>
              <a:ext uri="{FF2B5EF4-FFF2-40B4-BE49-F238E27FC236}">
                <a16:creationId xmlns:a16="http://schemas.microsoft.com/office/drawing/2014/main" id="{F4EBE51A-E1A4-8705-9F41-087B1DCD3B8C}"/>
              </a:ext>
            </a:extLst>
          </p:cNvPr>
          <p:cNvSpPr>
            <a:spLocks noGrp="1"/>
          </p:cNvSpPr>
          <p:nvPr>
            <p:ph idx="1"/>
          </p:nvPr>
        </p:nvSpPr>
        <p:spPr>
          <a:xfrm>
            <a:off x="6090574" y="2421682"/>
            <a:ext cx="4977578" cy="3639289"/>
          </a:xfrm>
        </p:spPr>
        <p:txBody>
          <a:bodyPr vert="horz" lIns="91440" tIns="45720" rIns="91440" bIns="45720" rtlCol="0" anchor="ctr">
            <a:normAutofit/>
          </a:bodyPr>
          <a:lstStyle/>
          <a:p>
            <a:pPr>
              <a:buFont typeface="Arial"/>
            </a:pPr>
            <a:r>
              <a:rPr lang="en-US" sz="1800" b="1">
                <a:solidFill>
                  <a:schemeClr val="tx2"/>
                </a:solidFill>
                <a:ea typeface="+mn-lt"/>
                <a:cs typeface="+mn-lt"/>
              </a:rPr>
              <a:t>Expanded Dataset with GAN-Augmented Data:</a:t>
            </a:r>
            <a:r>
              <a:rPr lang="en-US" sz="1800">
                <a:solidFill>
                  <a:schemeClr val="tx2"/>
                </a:solidFill>
                <a:ea typeface="+mn-lt"/>
                <a:cs typeface="+mn-lt"/>
              </a:rPr>
              <a:t> Use GAN-generated masks to supplement training data, improving model performance across diverse skin types and conditions.</a:t>
            </a:r>
          </a:p>
          <a:p>
            <a:pPr>
              <a:buFont typeface="Arial"/>
            </a:pPr>
            <a:r>
              <a:rPr lang="en-US" sz="1800" b="1">
                <a:solidFill>
                  <a:schemeClr val="tx2"/>
                </a:solidFill>
                <a:ea typeface="+mn-lt"/>
                <a:cs typeface="+mn-lt"/>
              </a:rPr>
              <a:t>Real-Time Diagnostic Application:</a:t>
            </a:r>
            <a:r>
              <a:rPr lang="en-US" sz="1800">
                <a:solidFill>
                  <a:schemeClr val="tx2"/>
                </a:solidFill>
                <a:ea typeface="+mn-lt"/>
                <a:cs typeface="+mn-lt"/>
              </a:rPr>
              <a:t> Adapt the hybrid CNN model for mobile or embedded applications for rapid diagnosis in clinical and remote settings.</a:t>
            </a:r>
          </a:p>
          <a:p>
            <a:pPr>
              <a:buFont typeface="Arial"/>
            </a:pPr>
            <a:r>
              <a:rPr lang="en-US" sz="1800" b="1">
                <a:solidFill>
                  <a:schemeClr val="tx2"/>
                </a:solidFill>
                <a:ea typeface="+mn-lt"/>
                <a:cs typeface="+mn-lt"/>
              </a:rPr>
              <a:t>Explainable AI (XAI) Integration:</a:t>
            </a:r>
            <a:r>
              <a:rPr lang="en-US" sz="1800">
                <a:solidFill>
                  <a:schemeClr val="tx2"/>
                </a:solidFill>
                <a:ea typeface="+mn-lt"/>
                <a:cs typeface="+mn-lt"/>
              </a:rPr>
              <a:t> Add interpretability features to explain the model’s predictions, improving clinician trust and aiding in decision-making.</a:t>
            </a:r>
          </a:p>
          <a:p>
            <a:pPr marL="0" indent="0">
              <a:buNone/>
            </a:pPr>
            <a:endParaRPr lang="en-US" sz="18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2149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F7DC8-58DE-B1B8-A680-302B99DCC6B1}"/>
              </a:ext>
            </a:extLst>
          </p:cNvPr>
          <p:cNvSpPr>
            <a:spLocks noGrp="1"/>
          </p:cNvSpPr>
          <p:nvPr>
            <p:ph type="title"/>
          </p:nvPr>
        </p:nvSpPr>
        <p:spPr>
          <a:xfrm>
            <a:off x="589560" y="856180"/>
            <a:ext cx="4560584" cy="1128068"/>
          </a:xfrm>
        </p:spPr>
        <p:txBody>
          <a:bodyPr anchor="ctr">
            <a:normAutofit/>
          </a:bodyPr>
          <a:lstStyle/>
          <a:p>
            <a:r>
              <a:rPr lang="en-US" dirty="0"/>
              <a:t>Motivation</a:t>
            </a:r>
          </a:p>
        </p:txBody>
      </p:sp>
      <p:grpSp>
        <p:nvGrpSpPr>
          <p:cNvPr id="179" name="Group 17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0" name="Rectangle 17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3" name="Rectangle 18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C655DE-8639-D522-0B80-533BF2E1F020}"/>
              </a:ext>
            </a:extLst>
          </p:cNvPr>
          <p:cNvSpPr>
            <a:spLocks noGrp="1"/>
          </p:cNvSpPr>
          <p:nvPr>
            <p:ph idx="1"/>
          </p:nvPr>
        </p:nvSpPr>
        <p:spPr>
          <a:xfrm>
            <a:off x="590719" y="2330505"/>
            <a:ext cx="4559425" cy="3979585"/>
          </a:xfrm>
        </p:spPr>
        <p:txBody>
          <a:bodyPr vert="horz" lIns="91440" tIns="45720" rIns="91440" bIns="45720" rtlCol="0" anchor="ctr">
            <a:normAutofit fontScale="92500" lnSpcReduction="10000"/>
          </a:bodyPr>
          <a:lstStyle/>
          <a:p>
            <a:pPr marL="0" indent="0">
              <a:buNone/>
            </a:pPr>
            <a:r>
              <a:rPr lang="en-US" sz="2000" dirty="0">
                <a:ea typeface="+mn-lt"/>
                <a:cs typeface="+mn-lt"/>
              </a:rPr>
              <a:t>With the increasing prevalence of skin diseases globally, an accurate and automated diagnostic system is essential to improve early detection and patient outcomes. This project aims to enhance diagnostic accuracy through a hybrid CNN model that combines the strengths of DenseNet and InceptionV3 for robust feature extraction. By focusing on computational efficiency and scalability, the proposed solution is designed to be deployable across diverse clinical settings, making it a valuable tool for both advanced medical centers and resource-limited healthcare facilities.</a:t>
            </a:r>
          </a:p>
          <a:p>
            <a:pPr marL="0" indent="0">
              <a:buNone/>
            </a:pPr>
            <a:endParaRPr lang="en-US" sz="2000" dirty="0"/>
          </a:p>
        </p:txBody>
      </p:sp>
      <p:sp>
        <p:nvSpPr>
          <p:cNvPr id="185" name="Rectangle 18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of several skin diseases&#10;&#10;Description automatically generated">
            <a:extLst>
              <a:ext uri="{FF2B5EF4-FFF2-40B4-BE49-F238E27FC236}">
                <a16:creationId xmlns:a16="http://schemas.microsoft.com/office/drawing/2014/main" id="{07CB732F-5EC8-CE32-94CD-31DBFC26C990}"/>
              </a:ext>
            </a:extLst>
          </p:cNvPr>
          <p:cNvPicPr>
            <a:picLocks noChangeAspect="1"/>
          </p:cNvPicPr>
          <p:nvPr/>
        </p:nvPicPr>
        <p:blipFill>
          <a:blip r:embed="rId2"/>
          <a:stretch>
            <a:fillRect/>
          </a:stretch>
        </p:blipFill>
        <p:spPr>
          <a:xfrm>
            <a:off x="6132195" y="844188"/>
            <a:ext cx="5108121" cy="5176156"/>
          </a:xfrm>
          <a:prstGeom prst="rect">
            <a:avLst/>
          </a:prstGeom>
        </p:spPr>
      </p:pic>
    </p:spTree>
    <p:extLst>
      <p:ext uri="{BB962C8B-B14F-4D97-AF65-F5344CB8AC3E}">
        <p14:creationId xmlns:p14="http://schemas.microsoft.com/office/powerpoint/2010/main" val="246848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E66B4-B9F8-6D87-17EB-8F029683A0D2}"/>
              </a:ext>
            </a:extLst>
          </p:cNvPr>
          <p:cNvSpPr>
            <a:spLocks noGrp="1"/>
          </p:cNvSpPr>
          <p:nvPr>
            <p:ph type="title"/>
          </p:nvPr>
        </p:nvSpPr>
        <p:spPr>
          <a:xfrm>
            <a:off x="838200" y="557188"/>
            <a:ext cx="10515600" cy="1133499"/>
          </a:xfrm>
        </p:spPr>
        <p:txBody>
          <a:bodyPr>
            <a:normAutofit/>
          </a:bodyPr>
          <a:lstStyle/>
          <a:p>
            <a:pPr algn="ctr"/>
            <a:r>
              <a:rPr lang="en-US" sz="5200" dirty="0"/>
              <a:t>References</a:t>
            </a:r>
          </a:p>
        </p:txBody>
      </p:sp>
      <p:graphicFrame>
        <p:nvGraphicFramePr>
          <p:cNvPr id="5" name="Content Placeholder 2">
            <a:extLst>
              <a:ext uri="{FF2B5EF4-FFF2-40B4-BE49-F238E27FC236}">
                <a16:creationId xmlns:a16="http://schemas.microsoft.com/office/drawing/2014/main" id="{7710B4D7-F1B4-4929-50A4-0AA26C594713}"/>
              </a:ext>
            </a:extLst>
          </p:cNvPr>
          <p:cNvGraphicFramePr>
            <a:graphicFrameLocks noGrp="1"/>
          </p:cNvGraphicFramePr>
          <p:nvPr>
            <p:ph idx="1"/>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539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E66B4-B9F8-6D87-17EB-8F029683A0D2}"/>
              </a:ext>
            </a:extLst>
          </p:cNvPr>
          <p:cNvSpPr>
            <a:spLocks noGrp="1"/>
          </p:cNvSpPr>
          <p:nvPr>
            <p:ph type="title"/>
          </p:nvPr>
        </p:nvSpPr>
        <p:spPr>
          <a:xfrm>
            <a:off x="838200" y="557188"/>
            <a:ext cx="10515600" cy="1133499"/>
          </a:xfrm>
        </p:spPr>
        <p:txBody>
          <a:bodyPr>
            <a:normAutofit/>
          </a:bodyPr>
          <a:lstStyle/>
          <a:p>
            <a:pPr algn="ctr"/>
            <a:r>
              <a:rPr lang="en-US" sz="5200" dirty="0"/>
              <a:t>References</a:t>
            </a:r>
          </a:p>
        </p:txBody>
      </p:sp>
      <p:graphicFrame>
        <p:nvGraphicFramePr>
          <p:cNvPr id="5" name="Content Placeholder 2">
            <a:extLst>
              <a:ext uri="{FF2B5EF4-FFF2-40B4-BE49-F238E27FC236}">
                <a16:creationId xmlns:a16="http://schemas.microsoft.com/office/drawing/2014/main" id="{7710B4D7-F1B4-4929-50A4-0AA26C594713}"/>
              </a:ext>
            </a:extLst>
          </p:cNvPr>
          <p:cNvGraphicFramePr>
            <a:graphicFrameLocks noGrp="1"/>
          </p:cNvGraphicFramePr>
          <p:nvPr>
            <p:ph idx="1"/>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422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0" name="Rectangle 32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2F93DE-EC81-1A54-6F3E-25B59A1756F1}"/>
              </a:ext>
            </a:extLst>
          </p:cNvPr>
          <p:cNvSpPr>
            <a:spLocks noGrp="1"/>
          </p:cNvSpPr>
          <p:nvPr>
            <p:ph type="title"/>
          </p:nvPr>
        </p:nvSpPr>
        <p:spPr>
          <a:xfrm>
            <a:off x="7239014" y="525982"/>
            <a:ext cx="4282983" cy="1200361"/>
          </a:xfrm>
        </p:spPr>
        <p:txBody>
          <a:bodyPr anchor="b">
            <a:normAutofit/>
          </a:bodyPr>
          <a:lstStyle/>
          <a:p>
            <a:r>
              <a:rPr lang="en-US" dirty="0"/>
              <a:t>Introduction</a:t>
            </a:r>
          </a:p>
        </p:txBody>
      </p:sp>
      <p:sp>
        <p:nvSpPr>
          <p:cNvPr id="332" name="Rectangle 33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skin disease&#10;&#10;Description automatically generated">
            <a:extLst>
              <a:ext uri="{FF2B5EF4-FFF2-40B4-BE49-F238E27FC236}">
                <a16:creationId xmlns:a16="http://schemas.microsoft.com/office/drawing/2014/main" id="{8B1098C9-D5F2-FE51-F88B-3A130C0ABD2A}"/>
              </a:ext>
            </a:extLst>
          </p:cNvPr>
          <p:cNvPicPr>
            <a:picLocks noChangeAspect="1"/>
          </p:cNvPicPr>
          <p:nvPr/>
        </p:nvPicPr>
        <p:blipFill>
          <a:blip r:embed="rId2"/>
          <a:stretch>
            <a:fillRect/>
          </a:stretch>
        </p:blipFill>
        <p:spPr>
          <a:xfrm>
            <a:off x="576244" y="2039226"/>
            <a:ext cx="5628018" cy="2546678"/>
          </a:xfrm>
          <a:prstGeom prst="rect">
            <a:avLst/>
          </a:prstGeom>
        </p:spPr>
      </p:pic>
      <p:sp>
        <p:nvSpPr>
          <p:cNvPr id="336" name="Rectangle 33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43C236-CC4A-F35B-BF39-3131C0C774C7}"/>
              </a:ext>
            </a:extLst>
          </p:cNvPr>
          <p:cNvSpPr>
            <a:spLocks noGrp="1"/>
          </p:cNvSpPr>
          <p:nvPr>
            <p:ph idx="1"/>
          </p:nvPr>
        </p:nvSpPr>
        <p:spPr>
          <a:xfrm>
            <a:off x="7239012" y="2031101"/>
            <a:ext cx="4282984" cy="3511943"/>
          </a:xfrm>
        </p:spPr>
        <p:txBody>
          <a:bodyPr vert="horz" lIns="91440" tIns="45720" rIns="91440" bIns="45720" rtlCol="0" anchor="ctr">
            <a:normAutofit/>
          </a:bodyPr>
          <a:lstStyle/>
          <a:p>
            <a:pPr marL="0" indent="0">
              <a:buNone/>
            </a:pPr>
            <a:r>
              <a:rPr lang="en-US" sz="1500" dirty="0">
                <a:ea typeface="+mn-lt"/>
                <a:cs typeface="+mn-lt"/>
              </a:rPr>
              <a:t>Skin diseases are a significant global health concern, with early detection playing a crucial role in effective treatment and improved patient outcomes. Traditional diagnostic methods are often time-consuming and require specialized dermatological expertise, creating a demand for automated and accurate solutions.</a:t>
            </a:r>
            <a:endParaRPr lang="en-US" dirty="0">
              <a:ea typeface="+mn-lt"/>
              <a:cs typeface="+mn-lt"/>
            </a:endParaRPr>
          </a:p>
          <a:p>
            <a:pPr marL="0" indent="0">
              <a:buNone/>
            </a:pPr>
            <a:r>
              <a:rPr lang="en-US" sz="1500" dirty="0">
                <a:ea typeface="+mn-lt"/>
                <a:cs typeface="+mn-lt"/>
              </a:rPr>
              <a:t>In recent years, deep learning models, particularly CNNs, have demonstrated exceptional performance in medical image analysis. This project focuses on developing a hybrid CNN model that combines the strengths of DenseNet and InceptionV3 to enhance diagnostic precision, reduce complexity, and offer a scalable solution suitable for diverse clinical settings.</a:t>
            </a:r>
          </a:p>
        </p:txBody>
      </p:sp>
      <p:sp>
        <p:nvSpPr>
          <p:cNvPr id="338" name="Rectangle 3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0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1E4A53-9EAD-ADFC-EABD-6F3CF6F8905E}"/>
              </a:ext>
            </a:extLst>
          </p:cNvPr>
          <p:cNvSpPr>
            <a:spLocks noGrp="1"/>
          </p:cNvSpPr>
          <p:nvPr>
            <p:ph type="title"/>
          </p:nvPr>
        </p:nvSpPr>
        <p:spPr>
          <a:xfrm>
            <a:off x="838200" y="365125"/>
            <a:ext cx="10515600" cy="1325563"/>
          </a:xfrm>
        </p:spPr>
        <p:txBody>
          <a:bodyPr>
            <a:normAutofit/>
          </a:bodyPr>
          <a:lstStyle/>
          <a:p>
            <a:r>
              <a:rPr lang="en-US"/>
              <a:t>Abstract</a:t>
            </a:r>
          </a:p>
        </p:txBody>
      </p:sp>
      <p:sp>
        <p:nvSpPr>
          <p:cNvPr id="39" name="Arc 3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B1F93E-ACD6-633B-D26A-B4ED3F7902D8}"/>
              </a:ext>
            </a:extLst>
          </p:cNvPr>
          <p:cNvSpPr>
            <a:spLocks noGrp="1"/>
          </p:cNvSpPr>
          <p:nvPr>
            <p:ph idx="1"/>
          </p:nvPr>
        </p:nvSpPr>
        <p:spPr>
          <a:xfrm>
            <a:off x="941173" y="1519648"/>
            <a:ext cx="10515600" cy="4351338"/>
          </a:xfrm>
        </p:spPr>
        <p:txBody>
          <a:bodyPr vert="horz" lIns="91440" tIns="45720" rIns="91440" bIns="45720" rtlCol="0" anchor="t">
            <a:normAutofit fontScale="92500" lnSpcReduction="10000"/>
          </a:bodyPr>
          <a:lstStyle/>
          <a:p>
            <a:pPr marL="0" indent="0" algn="just">
              <a:buNone/>
            </a:pPr>
            <a:r>
              <a:rPr lang="en-US" sz="2000" dirty="0">
                <a:ea typeface="+mn-lt"/>
                <a:cs typeface="+mn-lt"/>
              </a:rPr>
              <a:t>This project introduces a novel approach for skin disease detection using a hybrid deep learning model that achieves improved diagnostic accuracy and efficiency. The hybrid model integrates the strengths of two high-performing Convolutional Neural Network (CNN) architectures, DenseNet121 and InceptionV3, which individually attained accuracies of 93.13% and 93.13%, respectively. By combining these models, the hybrid approach achieved an enhanced overall accuracy of 94.85%. This strategy optimizes feature extraction and lesion classification, addressing the limitations of single-model CNNs while maintaining computational efficiency through layers such as Pooling 2D and SoftMax. Additional models, VGG16 and MobileNetV2, were also evaluated with accuracies of 85.41% and 88.41%, respectively, underscoring the effectiveness of the selected architectures for ensemble learning. Although Generative Adversarial Networks (GANs) were proposed for future implementation to augment training data diversity with synthetic lesion masks, this study demonstrates the feasibility of a hybrid CNN model as a scalable and adaptable solution for real-time skin disease detection, bridging artificial intelligence research with practical healthcare applications. </a:t>
            </a:r>
            <a:endParaRPr lang="en-US">
              <a:ea typeface="+mn-lt"/>
              <a:cs typeface="+mn-lt"/>
            </a:endParaRPr>
          </a:p>
          <a:p>
            <a:pPr marL="0" indent="0">
              <a:buNone/>
            </a:pPr>
            <a:r>
              <a:rPr lang="en-US" sz="2000" dirty="0">
                <a:ea typeface="+mn-lt"/>
                <a:cs typeface="+mn-lt"/>
              </a:rPr>
              <a:t>Keywords - Skin disease detection, Convolutional Neural Network, feature extraction, Generative Adversarial Networks, diagnostic accuracy, real-time applications. </a:t>
            </a:r>
            <a:endParaRPr lang="en-US"/>
          </a:p>
          <a:p>
            <a:pPr marL="0" indent="0">
              <a:buNone/>
            </a:pPr>
            <a:endParaRPr lang="en-US" sz="2000" dirty="0"/>
          </a:p>
          <a:p>
            <a:endParaRPr lang="en-US" sz="2000"/>
          </a:p>
        </p:txBody>
      </p:sp>
    </p:spTree>
    <p:extLst>
      <p:ext uri="{BB962C8B-B14F-4D97-AF65-F5344CB8AC3E}">
        <p14:creationId xmlns:p14="http://schemas.microsoft.com/office/powerpoint/2010/main" val="427735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3E4DEDCD-E12C-B1CC-A4ED-6B88B4DB7124}"/>
              </a:ext>
            </a:extLst>
          </p:cNvPr>
          <p:cNvPicPr>
            <a:picLocks noChangeAspect="1"/>
          </p:cNvPicPr>
          <p:nvPr/>
        </p:nvPicPr>
        <p:blipFill>
          <a:blip r:embed="rId2"/>
          <a:stretch>
            <a:fillRect/>
          </a:stretch>
        </p:blipFill>
        <p:spPr>
          <a:xfrm>
            <a:off x="541929" y="356677"/>
            <a:ext cx="3667977" cy="6154944"/>
          </a:xfrm>
          <a:prstGeom prst="rect">
            <a:avLst/>
          </a:prstGeom>
        </p:spPr>
      </p:pic>
      <p:sp>
        <p:nvSpPr>
          <p:cNvPr id="167" name="Rectangle 166">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551FEB5E-3496-0B10-8096-75024217ECDF}"/>
              </a:ext>
            </a:extLst>
          </p:cNvPr>
          <p:cNvSpPr>
            <a:spLocks noGrp="1"/>
          </p:cNvSpPr>
          <p:nvPr>
            <p:ph type="title"/>
          </p:nvPr>
        </p:nvSpPr>
        <p:spPr>
          <a:xfrm>
            <a:off x="5735665" y="572821"/>
            <a:ext cx="5667269" cy="1289024"/>
          </a:xfrm>
        </p:spPr>
        <p:txBody>
          <a:bodyPr anchor="b">
            <a:normAutofit/>
          </a:bodyPr>
          <a:lstStyle/>
          <a:p>
            <a:pPr algn="ctr"/>
            <a:r>
              <a:rPr lang="en-US" dirty="0"/>
              <a:t>Study of Existing Work </a:t>
            </a:r>
          </a:p>
        </p:txBody>
      </p:sp>
      <p:graphicFrame>
        <p:nvGraphicFramePr>
          <p:cNvPr id="36" name="Content Placeholder 2">
            <a:extLst>
              <a:ext uri="{FF2B5EF4-FFF2-40B4-BE49-F238E27FC236}">
                <a16:creationId xmlns:a16="http://schemas.microsoft.com/office/drawing/2014/main" id="{5987B646-06CD-FC3A-1E4A-0AA52F8D09FF}"/>
              </a:ext>
            </a:extLst>
          </p:cNvPr>
          <p:cNvGraphicFramePr>
            <a:graphicFrameLocks noGrp="1"/>
          </p:cNvGraphicFramePr>
          <p:nvPr>
            <p:ph idx="1"/>
            <p:extLst>
              <p:ext uri="{D42A27DB-BD31-4B8C-83A1-F6EECF244321}">
                <p14:modId xmlns:p14="http://schemas.microsoft.com/office/powerpoint/2010/main" val="603146045"/>
              </p:ext>
            </p:extLst>
          </p:nvPr>
        </p:nvGraphicFramePr>
        <p:xfrm>
          <a:off x="5735665" y="2025148"/>
          <a:ext cx="5667269" cy="3539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2" name="TextBox 281">
            <a:extLst>
              <a:ext uri="{FF2B5EF4-FFF2-40B4-BE49-F238E27FC236}">
                <a16:creationId xmlns:a16="http://schemas.microsoft.com/office/drawing/2014/main" id="{B0D27A82-8337-3294-9E8E-BA14A6F7ED5E}"/>
              </a:ext>
            </a:extLst>
          </p:cNvPr>
          <p:cNvSpPr txBox="1"/>
          <p:nvPr/>
        </p:nvSpPr>
        <p:spPr>
          <a:xfrm>
            <a:off x="5733535" y="5558482"/>
            <a:ext cx="60074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tx2"/>
                </a:solidFill>
              </a:rPr>
              <a:t>Base Paper: </a:t>
            </a:r>
            <a:r>
              <a:rPr lang="en-US" sz="1600" b="1" dirty="0">
                <a:ea typeface="+mn-lt"/>
                <a:cs typeface="+mn-lt"/>
                <a:hlinkClick r:id="rId8"/>
              </a:rPr>
              <a:t>https://ieeexplore.ieee.org/document/10107401/</a:t>
            </a:r>
            <a:endParaRPr lang="en-US" sz="1600" b="1">
              <a:ea typeface="+mn-lt"/>
              <a:cs typeface="+mn-lt"/>
            </a:endParaRPr>
          </a:p>
          <a:p>
            <a:endParaRPr lang="en-US" sz="1600" b="1" dirty="0"/>
          </a:p>
        </p:txBody>
      </p:sp>
    </p:spTree>
    <p:extLst>
      <p:ext uri="{BB962C8B-B14F-4D97-AF65-F5344CB8AC3E}">
        <p14:creationId xmlns:p14="http://schemas.microsoft.com/office/powerpoint/2010/main" val="311218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B3CC-2A26-7324-EBA1-357331969D01}"/>
              </a:ext>
            </a:extLst>
          </p:cNvPr>
          <p:cNvSpPr>
            <a:spLocks noGrp="1"/>
          </p:cNvSpPr>
          <p:nvPr>
            <p:ph type="title"/>
          </p:nvPr>
        </p:nvSpPr>
        <p:spPr/>
        <p:txBody>
          <a:bodyPr>
            <a:normAutofit/>
          </a:bodyPr>
          <a:lstStyle/>
          <a:p>
            <a:r>
              <a:rPr lang="en-US" dirty="0"/>
              <a:t>Objectives</a:t>
            </a:r>
          </a:p>
        </p:txBody>
      </p:sp>
      <p:graphicFrame>
        <p:nvGraphicFramePr>
          <p:cNvPr id="7" name="Content Placeholder 2">
            <a:extLst>
              <a:ext uri="{FF2B5EF4-FFF2-40B4-BE49-F238E27FC236}">
                <a16:creationId xmlns:a16="http://schemas.microsoft.com/office/drawing/2014/main" id="{7AD2BFE8-524B-C644-92A1-FDDDC73C716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42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9E87B-F722-F426-C8EF-B0687AEA9830}"/>
              </a:ext>
            </a:extLst>
          </p:cNvPr>
          <p:cNvSpPr>
            <a:spLocks noGrp="1"/>
          </p:cNvSpPr>
          <p:nvPr>
            <p:ph type="title"/>
          </p:nvPr>
        </p:nvSpPr>
        <p:spPr>
          <a:xfrm>
            <a:off x="838200" y="556995"/>
            <a:ext cx="10515600" cy="1133693"/>
          </a:xfrm>
        </p:spPr>
        <p:txBody>
          <a:bodyPr>
            <a:normAutofit/>
          </a:bodyPr>
          <a:lstStyle/>
          <a:p>
            <a:r>
              <a:rPr lang="en-US" dirty="0"/>
              <a:t>Objectives</a:t>
            </a:r>
          </a:p>
        </p:txBody>
      </p:sp>
      <p:graphicFrame>
        <p:nvGraphicFramePr>
          <p:cNvPr id="5" name="Content Placeholder 2">
            <a:extLst>
              <a:ext uri="{FF2B5EF4-FFF2-40B4-BE49-F238E27FC236}">
                <a16:creationId xmlns:a16="http://schemas.microsoft.com/office/drawing/2014/main" id="{405674F2-8FE5-F356-545A-E26F27BE8BD0}"/>
              </a:ext>
            </a:extLst>
          </p:cNvPr>
          <p:cNvGraphicFramePr>
            <a:graphicFrameLocks noGrp="1"/>
          </p:cNvGraphicFramePr>
          <p:nvPr>
            <p:ph idx="1"/>
            <p:extLst>
              <p:ext uri="{D42A27DB-BD31-4B8C-83A1-F6EECF244321}">
                <p14:modId xmlns:p14="http://schemas.microsoft.com/office/powerpoint/2010/main" val="5748162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21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8DDBB-D6FA-C4BF-1D00-CBBB52BBA03F}"/>
              </a:ext>
            </a:extLst>
          </p:cNvPr>
          <p:cNvSpPr>
            <a:spLocks noGrp="1"/>
          </p:cNvSpPr>
          <p:nvPr>
            <p:ph type="title"/>
          </p:nvPr>
        </p:nvSpPr>
        <p:spPr>
          <a:xfrm>
            <a:off x="838200" y="556995"/>
            <a:ext cx="10515600" cy="1133693"/>
          </a:xfrm>
        </p:spPr>
        <p:txBody>
          <a:bodyPr>
            <a:normAutofit/>
          </a:bodyPr>
          <a:lstStyle/>
          <a:p>
            <a:pPr algn="ctr"/>
            <a:r>
              <a:rPr lang="en-US" dirty="0"/>
              <a:t>Proposed Methodology</a:t>
            </a:r>
            <a:endParaRPr lang="en-US"/>
          </a:p>
        </p:txBody>
      </p:sp>
      <p:graphicFrame>
        <p:nvGraphicFramePr>
          <p:cNvPr id="5" name="Content Placeholder 2">
            <a:extLst>
              <a:ext uri="{FF2B5EF4-FFF2-40B4-BE49-F238E27FC236}">
                <a16:creationId xmlns:a16="http://schemas.microsoft.com/office/drawing/2014/main" id="{23F26D32-1AC1-D656-10F2-6E9D9F01D7E9}"/>
              </a:ext>
            </a:extLst>
          </p:cNvPr>
          <p:cNvGraphicFramePr>
            <a:graphicFrameLocks noGrp="1"/>
          </p:cNvGraphicFramePr>
          <p:nvPr>
            <p:ph idx="1"/>
            <p:extLst>
              <p:ext uri="{D42A27DB-BD31-4B8C-83A1-F6EECF244321}">
                <p14:modId xmlns:p14="http://schemas.microsoft.com/office/powerpoint/2010/main" val="5121555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4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73E5B-6ED3-F012-A017-9C7D6655A092}"/>
              </a:ext>
            </a:extLst>
          </p:cNvPr>
          <p:cNvSpPr>
            <a:spLocks noGrp="1"/>
          </p:cNvSpPr>
          <p:nvPr>
            <p:ph type="title"/>
          </p:nvPr>
        </p:nvSpPr>
        <p:spPr>
          <a:xfrm>
            <a:off x="838200" y="557188"/>
            <a:ext cx="10515600" cy="1133499"/>
          </a:xfrm>
        </p:spPr>
        <p:txBody>
          <a:bodyPr>
            <a:normAutofit/>
          </a:bodyPr>
          <a:lstStyle/>
          <a:p>
            <a:pPr algn="ctr"/>
            <a:r>
              <a:rPr lang="en-US" dirty="0"/>
              <a:t>Novelty in the Proposed Methodology</a:t>
            </a:r>
          </a:p>
        </p:txBody>
      </p:sp>
      <p:graphicFrame>
        <p:nvGraphicFramePr>
          <p:cNvPr id="5" name="Content Placeholder 2">
            <a:extLst>
              <a:ext uri="{FF2B5EF4-FFF2-40B4-BE49-F238E27FC236}">
                <a16:creationId xmlns:a16="http://schemas.microsoft.com/office/drawing/2014/main" id="{2C399727-2F6A-A10F-E68D-390E0D35CD2F}"/>
              </a:ext>
            </a:extLst>
          </p:cNvPr>
          <p:cNvGraphicFramePr>
            <a:graphicFrameLocks noGrp="1"/>
          </p:cNvGraphicFramePr>
          <p:nvPr>
            <p:ph idx="1"/>
            <p:extLst>
              <p:ext uri="{D42A27DB-BD31-4B8C-83A1-F6EECF244321}">
                <p14:modId xmlns:p14="http://schemas.microsoft.com/office/powerpoint/2010/main" val="80445232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4895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1621</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Times New Roman</vt:lpstr>
      <vt:lpstr>office theme</vt:lpstr>
      <vt:lpstr>Skin Disease Detection using Hybrid CNNs </vt:lpstr>
      <vt:lpstr>Motivation</vt:lpstr>
      <vt:lpstr>Introduction</vt:lpstr>
      <vt:lpstr>Abstract</vt:lpstr>
      <vt:lpstr>Study of Existing Work </vt:lpstr>
      <vt:lpstr>Objectives</vt:lpstr>
      <vt:lpstr>Objectives</vt:lpstr>
      <vt:lpstr>Proposed Methodology</vt:lpstr>
      <vt:lpstr>Novelty in the Proposed Methodology</vt:lpstr>
      <vt:lpstr>Modules Used</vt:lpstr>
      <vt:lpstr>Architecture Diagram</vt:lpstr>
      <vt:lpstr>Results and Discussions </vt:lpstr>
      <vt:lpstr>Results and Discussions </vt:lpstr>
      <vt:lpstr>Results and Discussions </vt:lpstr>
      <vt:lpstr>Results and Discussions </vt:lpstr>
      <vt:lpstr>Results and Discussions </vt:lpstr>
      <vt:lpstr>Results and Discussions </vt:lpstr>
      <vt:lpstr>Results and Discussions </vt:lpstr>
      <vt:lpstr>Future Enhancements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Saimirra Ramesh</cp:lastModifiedBy>
  <cp:revision>892</cp:revision>
  <dcterms:created xsi:type="dcterms:W3CDTF">2024-10-25T15:24:28Z</dcterms:created>
  <dcterms:modified xsi:type="dcterms:W3CDTF">2024-11-23T15:11:20Z</dcterms:modified>
</cp:coreProperties>
</file>